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433" r:id="rId6"/>
    <p:sldId id="502" r:id="rId7"/>
    <p:sldId id="525" r:id="rId8"/>
    <p:sldId id="526" r:id="rId9"/>
    <p:sldId id="528" r:id="rId10"/>
    <p:sldId id="529" r:id="rId11"/>
    <p:sldId id="527" r:id="rId12"/>
    <p:sldId id="533" r:id="rId13"/>
    <p:sldId id="531" r:id="rId14"/>
    <p:sldId id="530" r:id="rId15"/>
    <p:sldId id="532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A04C5-A07E-4739-B12D-9AA2BDC93020}" v="625" dt="2026-05-05T09:29:34.546"/>
    <p1510:client id="{3469F107-2B95-4E94-86CF-639C9CD9B6C8}" v="238" dt="2026-05-05T09:25:14.775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ge Stenmarck" userId="daf42d9f-4a47-4259-91b5-620380531f27" providerId="ADAL" clId="{AC1E7EC5-AF35-4422-807E-4D32F6405AE3}"/>
    <pc:docChg chg="undo custSel addSld delSld modSld sldOrd">
      <pc:chgData name="Hege Stenmarck" userId="daf42d9f-4a47-4259-91b5-620380531f27" providerId="ADAL" clId="{AC1E7EC5-AF35-4422-807E-4D32F6405AE3}" dt="2026-05-05T20:47:50.227" v="3423" actId="20577"/>
      <pc:docMkLst>
        <pc:docMk/>
      </pc:docMkLst>
      <pc:sldChg chg="modSp mod">
        <pc:chgData name="Hege Stenmarck" userId="daf42d9f-4a47-4259-91b5-620380531f27" providerId="ADAL" clId="{AC1E7EC5-AF35-4422-807E-4D32F6405AE3}" dt="2026-05-04T05:16:11.576" v="136" actId="20577"/>
        <pc:sldMkLst>
          <pc:docMk/>
          <pc:sldMk cId="2743650134" sldId="256"/>
        </pc:sldMkLst>
        <pc:spChg chg="mod">
          <ac:chgData name="Hege Stenmarck" userId="daf42d9f-4a47-4259-91b5-620380531f27" providerId="ADAL" clId="{AC1E7EC5-AF35-4422-807E-4D32F6405AE3}" dt="2026-05-04T05:06:25.338" v="3" actId="20577"/>
          <ac:spMkLst>
            <pc:docMk/>
            <pc:sldMk cId="2743650134" sldId="256"/>
            <ac:spMk id="2" creationId="{AB56FE26-1ED3-EF27-DB38-719DD02EE011}"/>
          </ac:spMkLst>
        </pc:spChg>
        <pc:spChg chg="mod">
          <ac:chgData name="Hege Stenmarck" userId="daf42d9f-4a47-4259-91b5-620380531f27" providerId="ADAL" clId="{AC1E7EC5-AF35-4422-807E-4D32F6405AE3}" dt="2026-05-04T05:16:11.576" v="136" actId="20577"/>
          <ac:spMkLst>
            <pc:docMk/>
            <pc:sldMk cId="2743650134" sldId="256"/>
            <ac:spMk id="3" creationId="{6ED6A046-A3F3-7176-69CB-EA6B6229F52E}"/>
          </ac:spMkLst>
        </pc:spChg>
      </pc:sldChg>
      <pc:sldChg chg="del">
        <pc:chgData name="Hege Stenmarck" userId="daf42d9f-4a47-4259-91b5-620380531f27" providerId="ADAL" clId="{AC1E7EC5-AF35-4422-807E-4D32F6405AE3}" dt="2026-05-04T05:23:45.217" v="152" actId="47"/>
        <pc:sldMkLst>
          <pc:docMk/>
          <pc:sldMk cId="1588409263" sldId="257"/>
        </pc:sldMkLst>
      </pc:sldChg>
      <pc:sldChg chg="addSp delSp modSp del mod">
        <pc:chgData name="Hege Stenmarck" userId="daf42d9f-4a47-4259-91b5-620380531f27" providerId="ADAL" clId="{AC1E7EC5-AF35-4422-807E-4D32F6405AE3}" dt="2026-05-05T08:46:41.927" v="2674" actId="47"/>
        <pc:sldMkLst>
          <pc:docMk/>
          <pc:sldMk cId="1291623403" sldId="258"/>
        </pc:sldMkLst>
        <pc:spChg chg="mod">
          <ac:chgData name="Hege Stenmarck" userId="daf42d9f-4a47-4259-91b5-620380531f27" providerId="ADAL" clId="{AC1E7EC5-AF35-4422-807E-4D32F6405AE3}" dt="2026-05-04T05:10:01.278" v="18"/>
          <ac:spMkLst>
            <pc:docMk/>
            <pc:sldMk cId="1291623403" sldId="258"/>
            <ac:spMk id="2" creationId="{655572F7-4B16-EA09-F2C6-212BE2B49B6C}"/>
          </ac:spMkLst>
        </pc:spChg>
        <pc:spChg chg="mod">
          <ac:chgData name="Hege Stenmarck" userId="daf42d9f-4a47-4259-91b5-620380531f27" providerId="ADAL" clId="{AC1E7EC5-AF35-4422-807E-4D32F6405AE3}" dt="2026-05-05T08:40:28.348" v="2475" actId="15"/>
          <ac:spMkLst>
            <pc:docMk/>
            <pc:sldMk cId="1291623403" sldId="258"/>
            <ac:spMk id="3" creationId="{B54E755D-5217-CF9F-4C5E-707CA4662E7C}"/>
          </ac:spMkLst>
        </pc:spChg>
        <pc:spChg chg="mod">
          <ac:chgData name="Hege Stenmarck" userId="daf42d9f-4a47-4259-91b5-620380531f27" providerId="ADAL" clId="{AC1E7EC5-AF35-4422-807E-4D32F6405AE3}" dt="2026-05-05T08:03:42.311" v="2432" actId="21"/>
          <ac:spMkLst>
            <pc:docMk/>
            <pc:sldMk cId="1291623403" sldId="258"/>
            <ac:spMk id="4" creationId="{EA2E6DC1-01B0-94D0-3763-A94C388AAF14}"/>
          </ac:spMkLst>
        </pc:spChg>
        <pc:spChg chg="add del">
          <ac:chgData name="Hege Stenmarck" userId="daf42d9f-4a47-4259-91b5-620380531f27" providerId="ADAL" clId="{AC1E7EC5-AF35-4422-807E-4D32F6405AE3}" dt="2026-05-04T05:29:00.042" v="173" actId="22"/>
          <ac:spMkLst>
            <pc:docMk/>
            <pc:sldMk cId="1291623403" sldId="258"/>
            <ac:spMk id="6" creationId="{1B3F2E4B-8170-FFB4-48D6-6C240F58F900}"/>
          </ac:spMkLst>
        </pc:spChg>
      </pc:sldChg>
      <pc:sldChg chg="modSp add mod modClrScheme chgLayout">
        <pc:chgData name="Hege Stenmarck" userId="daf42d9f-4a47-4259-91b5-620380531f27" providerId="ADAL" clId="{AC1E7EC5-AF35-4422-807E-4D32F6405AE3}" dt="2026-05-04T07:30:11.848" v="2367" actId="20577"/>
        <pc:sldMkLst>
          <pc:docMk/>
          <pc:sldMk cId="4242459714" sldId="433"/>
        </pc:sldMkLst>
        <pc:spChg chg="mod ord">
          <ac:chgData name="Hege Stenmarck" userId="daf42d9f-4a47-4259-91b5-620380531f27" providerId="ADAL" clId="{AC1E7EC5-AF35-4422-807E-4D32F6405AE3}" dt="2026-05-04T07:18:20.149" v="2188" actId="26606"/>
          <ac:spMkLst>
            <pc:docMk/>
            <pc:sldMk cId="4242459714" sldId="433"/>
            <ac:spMk id="2" creationId="{5B25DCEE-20D5-90AE-2C23-00711E907499}"/>
          </ac:spMkLst>
        </pc:spChg>
        <pc:spChg chg="mod ord">
          <ac:chgData name="Hege Stenmarck" userId="daf42d9f-4a47-4259-91b5-620380531f27" providerId="ADAL" clId="{AC1E7EC5-AF35-4422-807E-4D32F6405AE3}" dt="2026-05-04T07:30:11.848" v="2367" actId="20577"/>
          <ac:spMkLst>
            <pc:docMk/>
            <pc:sldMk cId="4242459714" sldId="433"/>
            <ac:spMk id="3" creationId="{98C92726-47CC-87F7-4B96-F3D82E97E1B5}"/>
          </ac:spMkLst>
        </pc:spChg>
        <pc:picChg chg="mod">
          <ac:chgData name="Hege Stenmarck" userId="daf42d9f-4a47-4259-91b5-620380531f27" providerId="ADAL" clId="{AC1E7EC5-AF35-4422-807E-4D32F6405AE3}" dt="2026-05-04T07:18:20.149" v="2188" actId="26606"/>
          <ac:picMkLst>
            <pc:docMk/>
            <pc:sldMk cId="4242459714" sldId="433"/>
            <ac:picMk id="8" creationId="{ED81524C-8D95-E1B5-18DF-E63DDF17EA5C}"/>
          </ac:picMkLst>
        </pc:picChg>
      </pc:sldChg>
      <pc:sldChg chg="add">
        <pc:chgData name="Hege Stenmarck" userId="daf42d9f-4a47-4259-91b5-620380531f27" providerId="ADAL" clId="{AC1E7EC5-AF35-4422-807E-4D32F6405AE3}" dt="2026-05-04T05:07:59.084" v="5"/>
        <pc:sldMkLst>
          <pc:docMk/>
          <pc:sldMk cId="51488805" sldId="502"/>
        </pc:sldMkLst>
      </pc:sldChg>
      <pc:sldChg chg="modSp add del mod">
        <pc:chgData name="Hege Stenmarck" userId="daf42d9f-4a47-4259-91b5-620380531f27" providerId="ADAL" clId="{AC1E7EC5-AF35-4422-807E-4D32F6405AE3}" dt="2026-05-04T05:09:41.638" v="17"/>
        <pc:sldMkLst>
          <pc:docMk/>
          <pc:sldMk cId="2199119816" sldId="510"/>
        </pc:sldMkLst>
        <pc:spChg chg="mod">
          <ac:chgData name="Hege Stenmarck" userId="daf42d9f-4a47-4259-91b5-620380531f27" providerId="ADAL" clId="{AC1E7EC5-AF35-4422-807E-4D32F6405AE3}" dt="2026-05-04T05:09:41.638" v="17"/>
          <ac:spMkLst>
            <pc:docMk/>
            <pc:sldMk cId="2199119816" sldId="510"/>
            <ac:spMk id="2" creationId="{45DB4A9E-8D21-DDB7-C9D2-57197E60A322}"/>
          </ac:spMkLst>
        </pc:spChg>
        <pc:spChg chg="mod">
          <ac:chgData name="Hege Stenmarck" userId="daf42d9f-4a47-4259-91b5-620380531f27" providerId="ADAL" clId="{AC1E7EC5-AF35-4422-807E-4D32F6405AE3}" dt="2026-05-04T05:09:41.638" v="17"/>
          <ac:spMkLst>
            <pc:docMk/>
            <pc:sldMk cId="2199119816" sldId="510"/>
            <ac:spMk id="3" creationId="{A35772B4-B3F0-B608-94F2-D12904A3E31B}"/>
          </ac:spMkLst>
        </pc:spChg>
      </pc:sldChg>
      <pc:sldChg chg="modSp add del mod">
        <pc:chgData name="Hege Stenmarck" userId="daf42d9f-4a47-4259-91b5-620380531f27" providerId="ADAL" clId="{AC1E7EC5-AF35-4422-807E-4D32F6405AE3}" dt="2026-05-04T05:48:37.751" v="1382" actId="47"/>
        <pc:sldMkLst>
          <pc:docMk/>
          <pc:sldMk cId="7465805" sldId="511"/>
        </pc:sldMkLst>
        <pc:spChg chg="mod">
          <ac:chgData name="Hege Stenmarck" userId="daf42d9f-4a47-4259-91b5-620380531f27" providerId="ADAL" clId="{AC1E7EC5-AF35-4422-807E-4D32F6405AE3}" dt="2026-05-04T05:29:16.285" v="175" actId="27636"/>
          <ac:spMkLst>
            <pc:docMk/>
            <pc:sldMk cId="7465805" sldId="511"/>
            <ac:spMk id="3" creationId="{152D9CD2-B1E1-0DAE-D9CC-99FFFE54EB01}"/>
          </ac:spMkLst>
        </pc:spChg>
      </pc:sldChg>
      <pc:sldChg chg="modSp add mod">
        <pc:chgData name="Hege Stenmarck" userId="daf42d9f-4a47-4259-91b5-620380531f27" providerId="ADAL" clId="{AC1E7EC5-AF35-4422-807E-4D32F6405AE3}" dt="2026-05-05T08:55:49.647" v="2861" actId="20577"/>
        <pc:sldMkLst>
          <pc:docMk/>
          <pc:sldMk cId="2386419183" sldId="525"/>
        </pc:sldMkLst>
        <pc:spChg chg="mod">
          <ac:chgData name="Hege Stenmarck" userId="daf42d9f-4a47-4259-91b5-620380531f27" providerId="ADAL" clId="{AC1E7EC5-AF35-4422-807E-4D32F6405AE3}" dt="2026-05-05T08:34:53.670" v="2440" actId="27636"/>
          <ac:spMkLst>
            <pc:docMk/>
            <pc:sldMk cId="2386419183" sldId="525"/>
            <ac:spMk id="2" creationId="{81F5099B-5DE7-F409-0F36-8A94E53A859A}"/>
          </ac:spMkLst>
        </pc:spChg>
        <pc:spChg chg="mod">
          <ac:chgData name="Hege Stenmarck" userId="daf42d9f-4a47-4259-91b5-620380531f27" providerId="ADAL" clId="{AC1E7EC5-AF35-4422-807E-4D32F6405AE3}" dt="2026-05-05T08:55:49.647" v="2861" actId="20577"/>
          <ac:spMkLst>
            <pc:docMk/>
            <pc:sldMk cId="2386419183" sldId="525"/>
            <ac:spMk id="177" creationId="{6D329ED3-98EF-BF46-F42F-D5AA5617E262}"/>
          </ac:spMkLst>
        </pc:spChg>
        <pc:picChg chg="mod">
          <ac:chgData name="Hege Stenmarck" userId="daf42d9f-4a47-4259-91b5-620380531f27" providerId="ADAL" clId="{AC1E7EC5-AF35-4422-807E-4D32F6405AE3}" dt="2026-05-04T07:18:48.220" v="2190" actId="26606"/>
          <ac:picMkLst>
            <pc:docMk/>
            <pc:sldMk cId="2386419183" sldId="525"/>
            <ac:picMk id="5" creationId="{F3FA466B-8DA4-4090-46FD-88991D186BA2}"/>
          </ac:picMkLst>
        </pc:picChg>
      </pc:sldChg>
      <pc:sldChg chg="modSp add mod ord modClrScheme chgLayout">
        <pc:chgData name="Hege Stenmarck" userId="daf42d9f-4a47-4259-91b5-620380531f27" providerId="ADAL" clId="{AC1E7EC5-AF35-4422-807E-4D32F6405AE3}" dt="2026-05-05T20:44:22.925" v="3387" actId="20577"/>
        <pc:sldMkLst>
          <pc:docMk/>
          <pc:sldMk cId="1509223406" sldId="526"/>
        </pc:sldMkLst>
        <pc:spChg chg="mod">
          <ac:chgData name="Hege Stenmarck" userId="daf42d9f-4a47-4259-91b5-620380531f27" providerId="ADAL" clId="{AC1E7EC5-AF35-4422-807E-4D32F6405AE3}" dt="2026-05-05T20:44:22.925" v="3387" actId="20577"/>
          <ac:spMkLst>
            <pc:docMk/>
            <pc:sldMk cId="1509223406" sldId="526"/>
            <ac:spMk id="6" creationId="{97AB8BAD-E239-18D4-7E9B-FD2ADBC7C46C}"/>
          </ac:spMkLst>
        </pc:spChg>
        <pc:spChg chg="mod ord">
          <ac:chgData name="Hege Stenmarck" userId="daf42d9f-4a47-4259-91b5-620380531f27" providerId="ADAL" clId="{AC1E7EC5-AF35-4422-807E-4D32F6405AE3}" dt="2026-05-04T07:19:08.579" v="2192" actId="26606"/>
          <ac:spMkLst>
            <pc:docMk/>
            <pc:sldMk cId="1509223406" sldId="526"/>
            <ac:spMk id="9" creationId="{F17A1A4F-BD8B-D1EE-6E02-2F5BE4FF7859}"/>
          </ac:spMkLst>
        </pc:spChg>
        <pc:picChg chg="mod">
          <ac:chgData name="Hege Stenmarck" userId="daf42d9f-4a47-4259-91b5-620380531f27" providerId="ADAL" clId="{AC1E7EC5-AF35-4422-807E-4D32F6405AE3}" dt="2026-05-04T07:19:08.579" v="2192" actId="26606"/>
          <ac:picMkLst>
            <pc:docMk/>
            <pc:sldMk cId="1509223406" sldId="526"/>
            <ac:picMk id="10" creationId="{FC78EA91-0465-B58F-2CBA-A46F627AA57F}"/>
          </ac:picMkLst>
        </pc:picChg>
      </pc:sldChg>
      <pc:sldChg chg="addSp delSp modSp new mod">
        <pc:chgData name="Hege Stenmarck" userId="daf42d9f-4a47-4259-91b5-620380531f27" providerId="ADAL" clId="{AC1E7EC5-AF35-4422-807E-4D32F6405AE3}" dt="2026-05-05T20:47:50.227" v="3423" actId="20577"/>
        <pc:sldMkLst>
          <pc:docMk/>
          <pc:sldMk cId="2047718340" sldId="527"/>
        </pc:sldMkLst>
        <pc:spChg chg="del">
          <ac:chgData name="Hege Stenmarck" userId="daf42d9f-4a47-4259-91b5-620380531f27" providerId="ADAL" clId="{AC1E7EC5-AF35-4422-807E-4D32F6405AE3}" dt="2026-05-04T05:22:52.529" v="151" actId="931"/>
          <ac:spMkLst>
            <pc:docMk/>
            <pc:sldMk cId="2047718340" sldId="527"/>
            <ac:spMk id="2" creationId="{47902F69-F48E-9543-52D2-144E891D2EC4}"/>
          </ac:spMkLst>
        </pc:spChg>
        <pc:spChg chg="mod">
          <ac:chgData name="Hege Stenmarck" userId="daf42d9f-4a47-4259-91b5-620380531f27" providerId="ADAL" clId="{AC1E7EC5-AF35-4422-807E-4D32F6405AE3}" dt="2026-05-05T20:47:50.227" v="3423" actId="20577"/>
          <ac:spMkLst>
            <pc:docMk/>
            <pc:sldMk cId="2047718340" sldId="527"/>
            <ac:spMk id="3" creationId="{726AC850-A7A7-7440-3A04-577AB6823F9D}"/>
          </ac:spMkLst>
        </pc:spChg>
        <pc:spChg chg="mod">
          <ac:chgData name="Hege Stenmarck" userId="daf42d9f-4a47-4259-91b5-620380531f27" providerId="ADAL" clId="{AC1E7EC5-AF35-4422-807E-4D32F6405AE3}" dt="2026-05-04T05:30:56.803" v="226" actId="20577"/>
          <ac:spMkLst>
            <pc:docMk/>
            <pc:sldMk cId="2047718340" sldId="527"/>
            <ac:spMk id="4" creationId="{BFED0466-9C07-DB14-6842-5DE5DC43901C}"/>
          </ac:spMkLst>
        </pc:spChg>
        <pc:picChg chg="add mod ord">
          <ac:chgData name="Hege Stenmarck" userId="daf42d9f-4a47-4259-91b5-620380531f27" providerId="ADAL" clId="{AC1E7EC5-AF35-4422-807E-4D32F6405AE3}" dt="2026-05-04T05:22:52.529" v="151" actId="931"/>
          <ac:picMkLst>
            <pc:docMk/>
            <pc:sldMk cId="2047718340" sldId="527"/>
            <ac:picMk id="6" creationId="{144FFBC4-5129-1383-9148-90F486E1ADBD}"/>
          </ac:picMkLst>
        </pc:picChg>
      </pc:sldChg>
      <pc:sldChg chg="addSp delSp modSp new mod ord modClrScheme chgLayout">
        <pc:chgData name="Hege Stenmarck" userId="daf42d9f-4a47-4259-91b5-620380531f27" providerId="ADAL" clId="{AC1E7EC5-AF35-4422-807E-4D32F6405AE3}" dt="2026-05-04T07:39:58.344" v="2372" actId="20577"/>
        <pc:sldMkLst>
          <pc:docMk/>
          <pc:sldMk cId="3090619111" sldId="528"/>
        </pc:sldMkLst>
        <pc:spChg chg="del mod">
          <ac:chgData name="Hege Stenmarck" userId="daf42d9f-4a47-4259-91b5-620380531f27" providerId="ADAL" clId="{AC1E7EC5-AF35-4422-807E-4D32F6405AE3}" dt="2026-05-04T05:18:44.910" v="141" actId="931"/>
          <ac:spMkLst>
            <pc:docMk/>
            <pc:sldMk cId="3090619111" sldId="528"/>
            <ac:spMk id="2" creationId="{C25B5EF9-26A3-B35E-1D8C-8A63BD61521A}"/>
          </ac:spMkLst>
        </pc:spChg>
        <pc:spChg chg="add del">
          <ac:chgData name="Hege Stenmarck" userId="daf42d9f-4a47-4259-91b5-620380531f27" providerId="ADAL" clId="{AC1E7EC5-AF35-4422-807E-4D32F6405AE3}" dt="2026-05-04T05:20:01.543" v="148" actId="26606"/>
          <ac:spMkLst>
            <pc:docMk/>
            <pc:sldMk cId="3090619111" sldId="528"/>
            <ac:spMk id="3" creationId="{12505307-3EF1-3E2F-EE99-FB439216F774}"/>
          </ac:spMkLst>
        </pc:spChg>
        <pc:spChg chg="add del">
          <ac:chgData name="Hege Stenmarck" userId="daf42d9f-4a47-4259-91b5-620380531f27" providerId="ADAL" clId="{AC1E7EC5-AF35-4422-807E-4D32F6405AE3}" dt="2026-05-04T05:20:01.543" v="148" actId="26606"/>
          <ac:spMkLst>
            <pc:docMk/>
            <pc:sldMk cId="3090619111" sldId="528"/>
            <ac:spMk id="4" creationId="{C5AB0E23-B460-9558-DE08-DDEDBEAC6289}"/>
          </ac:spMkLst>
        </pc:spChg>
        <pc:spChg chg="add del mod">
          <ac:chgData name="Hege Stenmarck" userId="daf42d9f-4a47-4259-91b5-620380531f27" providerId="ADAL" clId="{AC1E7EC5-AF35-4422-807E-4D32F6405AE3}" dt="2026-05-04T05:19:05.065" v="143" actId="931"/>
          <ac:spMkLst>
            <pc:docMk/>
            <pc:sldMk cId="3090619111" sldId="528"/>
            <ac:spMk id="8" creationId="{444B87FF-5BA8-BE72-06E8-256AD88CCECB}"/>
          </ac:spMkLst>
        </pc:spChg>
        <pc:spChg chg="add del mod">
          <ac:chgData name="Hege Stenmarck" userId="daf42d9f-4a47-4259-91b5-620380531f27" providerId="ADAL" clId="{AC1E7EC5-AF35-4422-807E-4D32F6405AE3}" dt="2026-05-04T05:19:43.454" v="145" actId="931"/>
          <ac:spMkLst>
            <pc:docMk/>
            <pc:sldMk cId="3090619111" sldId="528"/>
            <ac:spMk id="12" creationId="{AA9D33CA-7789-313F-A961-D22CBD0180D9}"/>
          </ac:spMkLst>
        </pc:spChg>
        <pc:spChg chg="add del mod">
          <ac:chgData name="Hege Stenmarck" userId="daf42d9f-4a47-4259-91b5-620380531f27" providerId="ADAL" clId="{AC1E7EC5-AF35-4422-807E-4D32F6405AE3}" dt="2026-05-04T05:20:01.543" v="147" actId="26606"/>
          <ac:spMkLst>
            <pc:docMk/>
            <pc:sldMk cId="3090619111" sldId="528"/>
            <ac:spMk id="19" creationId="{218FABBA-66A2-F598-62AA-89C18F69D58F}"/>
          </ac:spMkLst>
        </pc:spChg>
        <pc:spChg chg="add del mod">
          <ac:chgData name="Hege Stenmarck" userId="daf42d9f-4a47-4259-91b5-620380531f27" providerId="ADAL" clId="{AC1E7EC5-AF35-4422-807E-4D32F6405AE3}" dt="2026-05-04T05:20:01.543" v="147" actId="26606"/>
          <ac:spMkLst>
            <pc:docMk/>
            <pc:sldMk cId="3090619111" sldId="528"/>
            <ac:spMk id="21" creationId="{5E2F5BB8-7EAA-A913-4E85-F789246151D0}"/>
          </ac:spMkLst>
        </pc:spChg>
        <pc:spChg chg="add mod">
          <ac:chgData name="Hege Stenmarck" userId="daf42d9f-4a47-4259-91b5-620380531f27" providerId="ADAL" clId="{AC1E7EC5-AF35-4422-807E-4D32F6405AE3}" dt="2026-05-04T07:39:58.344" v="2372" actId="20577"/>
          <ac:spMkLst>
            <pc:docMk/>
            <pc:sldMk cId="3090619111" sldId="528"/>
            <ac:spMk id="23" creationId="{51B9CB77-821C-DD83-1CBB-7DE9A7C9B919}"/>
          </ac:spMkLst>
        </pc:spChg>
        <pc:spChg chg="add mod">
          <ac:chgData name="Hege Stenmarck" userId="daf42d9f-4a47-4259-91b5-620380531f27" providerId="ADAL" clId="{AC1E7EC5-AF35-4422-807E-4D32F6405AE3}" dt="2026-05-04T05:46:21.844" v="1100" actId="20577"/>
          <ac:spMkLst>
            <pc:docMk/>
            <pc:sldMk cId="3090619111" sldId="528"/>
            <ac:spMk id="24" creationId="{96CE997F-7226-B7F5-474B-4BBD6DA72F20}"/>
          </ac:spMkLst>
        </pc:spChg>
        <pc:picChg chg="add del mod ord">
          <ac:chgData name="Hege Stenmarck" userId="daf42d9f-4a47-4259-91b5-620380531f27" providerId="ADAL" clId="{AC1E7EC5-AF35-4422-807E-4D32F6405AE3}" dt="2026-05-04T05:18:50.579" v="142" actId="478"/>
          <ac:picMkLst>
            <pc:docMk/>
            <pc:sldMk cId="3090619111" sldId="528"/>
            <ac:picMk id="6" creationId="{C13F9E42-E092-7BFF-5C4F-F80720426D0B}"/>
          </ac:picMkLst>
        </pc:picChg>
        <pc:picChg chg="add del mod ord">
          <ac:chgData name="Hege Stenmarck" userId="daf42d9f-4a47-4259-91b5-620380531f27" providerId="ADAL" clId="{AC1E7EC5-AF35-4422-807E-4D32F6405AE3}" dt="2026-05-04T05:19:10.956" v="144" actId="478"/>
          <ac:picMkLst>
            <pc:docMk/>
            <pc:sldMk cId="3090619111" sldId="528"/>
            <ac:picMk id="10" creationId="{0E4C8882-A564-788F-DB71-D3045ADBB6D9}"/>
          </ac:picMkLst>
        </pc:picChg>
        <pc:picChg chg="add mod ord">
          <ac:chgData name="Hege Stenmarck" userId="daf42d9f-4a47-4259-91b5-620380531f27" providerId="ADAL" clId="{AC1E7EC5-AF35-4422-807E-4D32F6405AE3}" dt="2026-05-04T05:20:01.543" v="148" actId="26606"/>
          <ac:picMkLst>
            <pc:docMk/>
            <pc:sldMk cId="3090619111" sldId="528"/>
            <ac:picMk id="14" creationId="{EFED950C-B53E-BB9E-9CFB-31F5BCB39029}"/>
          </ac:picMkLst>
        </pc:picChg>
      </pc:sldChg>
      <pc:sldChg chg="addSp delSp modSp new mod">
        <pc:chgData name="Hege Stenmarck" userId="daf42d9f-4a47-4259-91b5-620380531f27" providerId="ADAL" clId="{AC1E7EC5-AF35-4422-807E-4D32F6405AE3}" dt="2026-05-04T07:05:58.983" v="2042" actId="20577"/>
        <pc:sldMkLst>
          <pc:docMk/>
          <pc:sldMk cId="807337331" sldId="529"/>
        </pc:sldMkLst>
        <pc:spChg chg="del">
          <ac:chgData name="Hege Stenmarck" userId="daf42d9f-4a47-4259-91b5-620380531f27" providerId="ADAL" clId="{AC1E7EC5-AF35-4422-807E-4D32F6405AE3}" dt="2026-05-04T05:20:52.579" v="150" actId="931"/>
          <ac:spMkLst>
            <pc:docMk/>
            <pc:sldMk cId="807337331" sldId="529"/>
            <ac:spMk id="2" creationId="{DDC17AD2-74CF-2A2F-3E1A-0E1F045F59D4}"/>
          </ac:spMkLst>
        </pc:spChg>
        <pc:spChg chg="mod">
          <ac:chgData name="Hege Stenmarck" userId="daf42d9f-4a47-4259-91b5-620380531f27" providerId="ADAL" clId="{AC1E7EC5-AF35-4422-807E-4D32F6405AE3}" dt="2026-05-04T07:05:58.983" v="2042" actId="20577"/>
          <ac:spMkLst>
            <pc:docMk/>
            <pc:sldMk cId="807337331" sldId="529"/>
            <ac:spMk id="3" creationId="{21086D10-0734-4597-E7FB-7B657A40A5F4}"/>
          </ac:spMkLst>
        </pc:spChg>
        <pc:spChg chg="mod">
          <ac:chgData name="Hege Stenmarck" userId="daf42d9f-4a47-4259-91b5-620380531f27" providerId="ADAL" clId="{AC1E7EC5-AF35-4422-807E-4D32F6405AE3}" dt="2026-05-04T05:31:46.253" v="406" actId="20577"/>
          <ac:spMkLst>
            <pc:docMk/>
            <pc:sldMk cId="807337331" sldId="529"/>
            <ac:spMk id="4" creationId="{348E0734-FF6B-DA5B-DE65-AAEB721D615C}"/>
          </ac:spMkLst>
        </pc:spChg>
        <pc:picChg chg="add mod ord">
          <ac:chgData name="Hege Stenmarck" userId="daf42d9f-4a47-4259-91b5-620380531f27" providerId="ADAL" clId="{AC1E7EC5-AF35-4422-807E-4D32F6405AE3}" dt="2026-05-04T05:20:52.579" v="150" actId="931"/>
          <ac:picMkLst>
            <pc:docMk/>
            <pc:sldMk cId="807337331" sldId="529"/>
            <ac:picMk id="6" creationId="{060385D5-8889-70C2-10F5-61415314EF03}"/>
          </ac:picMkLst>
        </pc:picChg>
      </pc:sldChg>
      <pc:sldChg chg="modSp new mod">
        <pc:chgData name="Hege Stenmarck" userId="daf42d9f-4a47-4259-91b5-620380531f27" providerId="ADAL" clId="{AC1E7EC5-AF35-4422-807E-4D32F6405AE3}" dt="2026-05-05T08:54:30.233" v="2832" actId="20577"/>
        <pc:sldMkLst>
          <pc:docMk/>
          <pc:sldMk cId="654855346" sldId="530"/>
        </pc:sldMkLst>
        <pc:spChg chg="mod">
          <ac:chgData name="Hege Stenmarck" userId="daf42d9f-4a47-4259-91b5-620380531f27" providerId="ADAL" clId="{AC1E7EC5-AF35-4422-807E-4D32F6405AE3}" dt="2026-05-05T08:41:31.225" v="2478"/>
          <ac:spMkLst>
            <pc:docMk/>
            <pc:sldMk cId="654855346" sldId="530"/>
            <ac:spMk id="2" creationId="{A73E1DD7-BF31-7AE0-E1E5-70E89D6DB242}"/>
          </ac:spMkLst>
        </pc:spChg>
        <pc:spChg chg="mod">
          <ac:chgData name="Hege Stenmarck" userId="daf42d9f-4a47-4259-91b5-620380531f27" providerId="ADAL" clId="{AC1E7EC5-AF35-4422-807E-4D32F6405AE3}" dt="2026-05-05T08:54:30.233" v="2832" actId="20577"/>
          <ac:spMkLst>
            <pc:docMk/>
            <pc:sldMk cId="654855346" sldId="530"/>
            <ac:spMk id="3" creationId="{05145821-F5AA-B553-B7CD-F8F7B9A33C6E}"/>
          </ac:spMkLst>
        </pc:spChg>
        <pc:spChg chg="mod">
          <ac:chgData name="Hege Stenmarck" userId="daf42d9f-4a47-4259-91b5-620380531f27" providerId="ADAL" clId="{AC1E7EC5-AF35-4422-807E-4D32F6405AE3}" dt="2026-05-05T07:43:16.024" v="2419" actId="27636"/>
          <ac:spMkLst>
            <pc:docMk/>
            <pc:sldMk cId="654855346" sldId="530"/>
            <ac:spMk id="4" creationId="{98CE7287-7F13-E90F-7654-BB10A3071656}"/>
          </ac:spMkLst>
        </pc:spChg>
      </pc:sldChg>
      <pc:sldChg chg="addSp delSp modSp new mod">
        <pc:chgData name="Hege Stenmarck" userId="daf42d9f-4a47-4259-91b5-620380531f27" providerId="ADAL" clId="{AC1E7EC5-AF35-4422-807E-4D32F6405AE3}" dt="2026-05-04T07:44:42.295" v="2412" actId="20577"/>
        <pc:sldMkLst>
          <pc:docMk/>
          <pc:sldMk cId="2303653750" sldId="531"/>
        </pc:sldMkLst>
        <pc:spChg chg="del">
          <ac:chgData name="Hege Stenmarck" userId="daf42d9f-4a47-4259-91b5-620380531f27" providerId="ADAL" clId="{AC1E7EC5-AF35-4422-807E-4D32F6405AE3}" dt="2026-05-04T05:56:43.332" v="1385" actId="931"/>
          <ac:spMkLst>
            <pc:docMk/>
            <pc:sldMk cId="2303653750" sldId="531"/>
            <ac:spMk id="2" creationId="{5665F94D-17A9-CB61-EE3F-10A8F14D55C8}"/>
          </ac:spMkLst>
        </pc:spChg>
        <pc:spChg chg="del">
          <ac:chgData name="Hege Stenmarck" userId="daf42d9f-4a47-4259-91b5-620380531f27" providerId="ADAL" clId="{AC1E7EC5-AF35-4422-807E-4D32F6405AE3}" dt="2026-05-04T05:56:50.292" v="1386" actId="26606"/>
          <ac:spMkLst>
            <pc:docMk/>
            <pc:sldMk cId="2303653750" sldId="531"/>
            <ac:spMk id="3" creationId="{2026E577-66BC-A138-C52C-F3FFD381C5FD}"/>
          </ac:spMkLst>
        </pc:spChg>
        <pc:spChg chg="del">
          <ac:chgData name="Hege Stenmarck" userId="daf42d9f-4a47-4259-91b5-620380531f27" providerId="ADAL" clId="{AC1E7EC5-AF35-4422-807E-4D32F6405AE3}" dt="2026-05-04T05:56:50.292" v="1386" actId="26606"/>
          <ac:spMkLst>
            <pc:docMk/>
            <pc:sldMk cId="2303653750" sldId="531"/>
            <ac:spMk id="4" creationId="{36DBEE35-8119-76EC-5118-8BA9C7B2564F}"/>
          </ac:spMkLst>
        </pc:spChg>
        <pc:spChg chg="add mod">
          <ac:chgData name="Hege Stenmarck" userId="daf42d9f-4a47-4259-91b5-620380531f27" providerId="ADAL" clId="{AC1E7EC5-AF35-4422-807E-4D32F6405AE3}" dt="2026-05-04T07:44:42.295" v="2412" actId="20577"/>
          <ac:spMkLst>
            <pc:docMk/>
            <pc:sldMk cId="2303653750" sldId="531"/>
            <ac:spMk id="11" creationId="{5FC9C414-7B6B-3518-78F5-F4801891B335}"/>
          </ac:spMkLst>
        </pc:spChg>
        <pc:spChg chg="add mod">
          <ac:chgData name="Hege Stenmarck" userId="daf42d9f-4a47-4259-91b5-620380531f27" providerId="ADAL" clId="{AC1E7EC5-AF35-4422-807E-4D32F6405AE3}" dt="2026-05-04T05:57:07.204" v="1414" actId="20577"/>
          <ac:spMkLst>
            <pc:docMk/>
            <pc:sldMk cId="2303653750" sldId="531"/>
            <ac:spMk id="13" creationId="{2F92C60A-CD5A-AE0F-9294-149B2DA70B1B}"/>
          </ac:spMkLst>
        </pc:spChg>
        <pc:picChg chg="add mod ord">
          <ac:chgData name="Hege Stenmarck" userId="daf42d9f-4a47-4259-91b5-620380531f27" providerId="ADAL" clId="{AC1E7EC5-AF35-4422-807E-4D32F6405AE3}" dt="2026-05-04T05:56:50.292" v="1386" actId="26606"/>
          <ac:picMkLst>
            <pc:docMk/>
            <pc:sldMk cId="2303653750" sldId="531"/>
            <ac:picMk id="6" creationId="{D8EB0F0B-3C15-7361-AB7C-1E155DD14996}"/>
          </ac:picMkLst>
        </pc:picChg>
      </pc:sldChg>
      <pc:sldChg chg="modSp add del mod">
        <pc:chgData name="Hege Stenmarck" userId="daf42d9f-4a47-4259-91b5-620380531f27" providerId="ADAL" clId="{AC1E7EC5-AF35-4422-807E-4D32F6405AE3}" dt="2026-05-04T05:29:35.132" v="180"/>
        <pc:sldMkLst>
          <pc:docMk/>
          <pc:sldMk cId="3103389949" sldId="531"/>
        </pc:sldMkLst>
        <pc:spChg chg="mod">
          <ac:chgData name="Hege Stenmarck" userId="daf42d9f-4a47-4259-91b5-620380531f27" providerId="ADAL" clId="{AC1E7EC5-AF35-4422-807E-4D32F6405AE3}" dt="2026-05-04T05:29:35.132" v="180"/>
          <ac:spMkLst>
            <pc:docMk/>
            <pc:sldMk cId="3103389949" sldId="531"/>
            <ac:spMk id="3" creationId="{152D9CD2-B1E1-0DAE-D9CC-99FFFE54EB01}"/>
          </ac:spMkLst>
        </pc:spChg>
      </pc:sldChg>
      <pc:sldChg chg="modSp mod">
        <pc:chgData name="Hege Stenmarck" userId="daf42d9f-4a47-4259-91b5-620380531f27" providerId="ADAL" clId="{AC1E7EC5-AF35-4422-807E-4D32F6405AE3}" dt="2026-05-05T08:57:33.780" v="2879" actId="20577"/>
        <pc:sldMkLst>
          <pc:docMk/>
          <pc:sldMk cId="610325723" sldId="532"/>
        </pc:sldMkLst>
        <pc:spChg chg="mod">
          <ac:chgData name="Hege Stenmarck" userId="daf42d9f-4a47-4259-91b5-620380531f27" providerId="ADAL" clId="{AC1E7EC5-AF35-4422-807E-4D32F6405AE3}" dt="2026-05-05T08:43:08.571" v="2536"/>
          <ac:spMkLst>
            <pc:docMk/>
            <pc:sldMk cId="610325723" sldId="532"/>
            <ac:spMk id="2" creationId="{E1D2CEB4-C5DC-A324-32FA-3E2E4041CB5D}"/>
          </ac:spMkLst>
        </pc:spChg>
        <pc:spChg chg="mod">
          <ac:chgData name="Hege Stenmarck" userId="daf42d9f-4a47-4259-91b5-620380531f27" providerId="ADAL" clId="{AC1E7EC5-AF35-4422-807E-4D32F6405AE3}" dt="2026-05-05T08:57:33.780" v="2879" actId="20577"/>
          <ac:spMkLst>
            <pc:docMk/>
            <pc:sldMk cId="610325723" sldId="532"/>
            <ac:spMk id="5" creationId="{98CE7287-7F13-E90F-7654-BB10A3071656}"/>
          </ac:spMkLst>
        </pc:spChg>
      </pc:sldChg>
      <pc:sldChg chg="modSp mod">
        <pc:chgData name="Hege Stenmarck" userId="daf42d9f-4a47-4259-91b5-620380531f27" providerId="ADAL" clId="{AC1E7EC5-AF35-4422-807E-4D32F6405AE3}" dt="2026-05-05T17:53:51.024" v="3382" actId="20577"/>
        <pc:sldMkLst>
          <pc:docMk/>
          <pc:sldMk cId="2448817587" sldId="533"/>
        </pc:sldMkLst>
        <pc:spChg chg="mod">
          <ac:chgData name="Hege Stenmarck" userId="daf42d9f-4a47-4259-91b5-620380531f27" providerId="ADAL" clId="{AC1E7EC5-AF35-4422-807E-4D32F6405AE3}" dt="2026-05-05T17:53:51.024" v="3382" actId="20577"/>
          <ac:spMkLst>
            <pc:docMk/>
            <pc:sldMk cId="2448817587" sldId="533"/>
            <ac:spMk id="3" creationId="{62AE1EEE-DDA9-BBD5-8A4E-D7DD72530126}"/>
          </ac:spMkLst>
        </pc:spChg>
        <pc:spChg chg="mod">
          <ac:chgData name="Hege Stenmarck" userId="daf42d9f-4a47-4259-91b5-620380531f27" providerId="ADAL" clId="{AC1E7EC5-AF35-4422-807E-4D32F6405AE3}" dt="2026-05-05T09:42:44.152" v="3086" actId="20577"/>
          <ac:spMkLst>
            <pc:docMk/>
            <pc:sldMk cId="2448817587" sldId="533"/>
            <ac:spMk id="4" creationId="{4FD6C4AF-69B7-2592-1CBB-911F2A874AA8}"/>
          </ac:spMkLst>
        </pc:spChg>
      </pc:sldChg>
      <pc:sldMasterChg chg="delSldLayout">
        <pc:chgData name="Hege Stenmarck" userId="daf42d9f-4a47-4259-91b5-620380531f27" providerId="ADAL" clId="{AC1E7EC5-AF35-4422-807E-4D32F6405AE3}" dt="2026-05-04T05:48:37.751" v="1382" actId="47"/>
        <pc:sldMasterMkLst>
          <pc:docMk/>
          <pc:sldMasterMk cId="3029767243" sldId="2147483648"/>
        </pc:sldMasterMkLst>
        <pc:sldLayoutChg chg="del">
          <pc:chgData name="Hege Stenmarck" userId="daf42d9f-4a47-4259-91b5-620380531f27" providerId="ADAL" clId="{AC1E7EC5-AF35-4422-807E-4D32F6405AE3}" dt="2026-05-04T05:48:37.751" v="1382" actId="47"/>
          <pc:sldLayoutMkLst>
            <pc:docMk/>
            <pc:sldMasterMk cId="3029767243" sldId="2147483648"/>
            <pc:sldLayoutMk cId="2923043724" sldId="2147483675"/>
          </pc:sldLayoutMkLst>
        </pc:sldLayoutChg>
      </pc:sldMasterChg>
    </pc:docChg>
  </pc:docChgLst>
  <pc:docChgLst>
    <pc:chgData name="Gina Tufte Tertnes" userId="b8492bd4-6ba0-4f23-8e47-03881975123f" providerId="ADAL" clId="{70E6F9C6-6E75-402D-B671-63AFE93A2D96}"/>
    <pc:docChg chg="undo custSel addSld modSld sldOrd">
      <pc:chgData name="Gina Tufte Tertnes" userId="b8492bd4-6ba0-4f23-8e47-03881975123f" providerId="ADAL" clId="{70E6F9C6-6E75-402D-B671-63AFE93A2D96}" dt="2026-05-05T09:25:14.775" v="241"/>
      <pc:docMkLst>
        <pc:docMk/>
      </pc:docMkLst>
      <pc:sldChg chg="modSp mod">
        <pc:chgData name="Gina Tufte Tertnes" userId="b8492bd4-6ba0-4f23-8e47-03881975123f" providerId="ADAL" clId="{70E6F9C6-6E75-402D-B671-63AFE93A2D96}" dt="2026-05-05T07:58:33.492" v="0" actId="20577"/>
        <pc:sldMkLst>
          <pc:docMk/>
          <pc:sldMk cId="2743650134" sldId="256"/>
        </pc:sldMkLst>
        <pc:spChg chg="mod">
          <ac:chgData name="Gina Tufte Tertnes" userId="b8492bd4-6ba0-4f23-8e47-03881975123f" providerId="ADAL" clId="{70E6F9C6-6E75-402D-B671-63AFE93A2D96}" dt="2026-05-05T07:58:33.492" v="0" actId="20577"/>
          <ac:spMkLst>
            <pc:docMk/>
            <pc:sldMk cId="2743650134" sldId="256"/>
            <ac:spMk id="3" creationId="{6ED6A046-A3F3-7176-69CB-EA6B6229F52E}"/>
          </ac:spMkLst>
        </pc:spChg>
      </pc:sldChg>
      <pc:sldChg chg="addSp delSp modSp mod">
        <pc:chgData name="Gina Tufte Tertnes" userId="b8492bd4-6ba0-4f23-8e47-03881975123f" providerId="ADAL" clId="{70E6F9C6-6E75-402D-B671-63AFE93A2D96}" dt="2026-05-05T08:44:29.818" v="142" actId="21"/>
        <pc:sldMkLst>
          <pc:docMk/>
          <pc:sldMk cId="1291623403" sldId="258"/>
        </pc:sldMkLst>
        <pc:spChg chg="add">
          <ac:chgData name="Gina Tufte Tertnes" userId="b8492bd4-6ba0-4f23-8e47-03881975123f" providerId="ADAL" clId="{70E6F9C6-6E75-402D-B671-63AFE93A2D96}" dt="2026-05-05T08:31:42.535" v="131"/>
          <ac:spMkLst>
            <pc:docMk/>
            <pc:sldMk cId="1291623403" sldId="258"/>
            <ac:spMk id="5" creationId="{486D12EA-E4DA-2A29-50EB-F4796516100E}"/>
          </ac:spMkLst>
        </pc:spChg>
        <pc:picChg chg="add del mod">
          <ac:chgData name="Gina Tufte Tertnes" userId="b8492bd4-6ba0-4f23-8e47-03881975123f" providerId="ADAL" clId="{70E6F9C6-6E75-402D-B671-63AFE93A2D96}" dt="2026-05-05T08:44:29.818" v="142" actId="21"/>
          <ac:picMkLst>
            <pc:docMk/>
            <pc:sldMk cId="1291623403" sldId="258"/>
            <ac:picMk id="7" creationId="{B79DDFA6-7BE9-5488-83F2-78A8D2FB6126}"/>
          </ac:picMkLst>
        </pc:picChg>
      </pc:sldChg>
      <pc:sldChg chg="modSp mod">
        <pc:chgData name="Gina Tufte Tertnes" userId="b8492bd4-6ba0-4f23-8e47-03881975123f" providerId="ADAL" clId="{70E6F9C6-6E75-402D-B671-63AFE93A2D96}" dt="2026-05-05T07:59:37.343" v="3" actId="20577"/>
        <pc:sldMkLst>
          <pc:docMk/>
          <pc:sldMk cId="4242459714" sldId="433"/>
        </pc:sldMkLst>
        <pc:spChg chg="mod">
          <ac:chgData name="Gina Tufte Tertnes" userId="b8492bd4-6ba0-4f23-8e47-03881975123f" providerId="ADAL" clId="{70E6F9C6-6E75-402D-B671-63AFE93A2D96}" dt="2026-05-05T07:59:37.343" v="3" actId="20577"/>
          <ac:spMkLst>
            <pc:docMk/>
            <pc:sldMk cId="4242459714" sldId="433"/>
            <ac:spMk id="3" creationId="{98C92726-47CC-87F7-4B96-F3D82E97E1B5}"/>
          </ac:spMkLst>
        </pc:spChg>
      </pc:sldChg>
      <pc:sldChg chg="modSp mod">
        <pc:chgData name="Gina Tufte Tertnes" userId="b8492bd4-6ba0-4f23-8e47-03881975123f" providerId="ADAL" clId="{70E6F9C6-6E75-402D-B671-63AFE93A2D96}" dt="2026-05-05T08:00:11.009" v="6" actId="403"/>
        <pc:sldMkLst>
          <pc:docMk/>
          <pc:sldMk cId="2386419183" sldId="525"/>
        </pc:sldMkLst>
        <pc:spChg chg="mod">
          <ac:chgData name="Gina Tufte Tertnes" userId="b8492bd4-6ba0-4f23-8e47-03881975123f" providerId="ADAL" clId="{70E6F9C6-6E75-402D-B671-63AFE93A2D96}" dt="2026-05-05T08:00:11.009" v="6" actId="403"/>
          <ac:spMkLst>
            <pc:docMk/>
            <pc:sldMk cId="2386419183" sldId="525"/>
            <ac:spMk id="2" creationId="{81F5099B-5DE7-F409-0F36-8A94E53A859A}"/>
          </ac:spMkLst>
        </pc:spChg>
      </pc:sldChg>
      <pc:sldChg chg="modSp mod">
        <pc:chgData name="Gina Tufte Tertnes" userId="b8492bd4-6ba0-4f23-8e47-03881975123f" providerId="ADAL" clId="{70E6F9C6-6E75-402D-B671-63AFE93A2D96}" dt="2026-05-05T08:01:25.454" v="7" actId="20577"/>
        <pc:sldMkLst>
          <pc:docMk/>
          <pc:sldMk cId="1509223406" sldId="526"/>
        </pc:sldMkLst>
        <pc:spChg chg="mod">
          <ac:chgData name="Gina Tufte Tertnes" userId="b8492bd4-6ba0-4f23-8e47-03881975123f" providerId="ADAL" clId="{70E6F9C6-6E75-402D-B671-63AFE93A2D96}" dt="2026-05-05T08:01:25.454" v="7" actId="20577"/>
          <ac:spMkLst>
            <pc:docMk/>
            <pc:sldMk cId="1509223406" sldId="526"/>
            <ac:spMk id="9" creationId="{F17A1A4F-BD8B-D1EE-6E02-2F5BE4FF7859}"/>
          </ac:spMkLst>
        </pc:spChg>
      </pc:sldChg>
      <pc:sldChg chg="modSp mod">
        <pc:chgData name="Gina Tufte Tertnes" userId="b8492bd4-6ba0-4f23-8e47-03881975123f" providerId="ADAL" clId="{70E6F9C6-6E75-402D-B671-63AFE93A2D96}" dt="2026-05-05T08:08:21.945" v="101" actId="20577"/>
        <pc:sldMkLst>
          <pc:docMk/>
          <pc:sldMk cId="2047718340" sldId="527"/>
        </pc:sldMkLst>
        <pc:spChg chg="mod">
          <ac:chgData name="Gina Tufte Tertnes" userId="b8492bd4-6ba0-4f23-8e47-03881975123f" providerId="ADAL" clId="{70E6F9C6-6E75-402D-B671-63AFE93A2D96}" dt="2026-05-05T08:08:21.945" v="101" actId="20577"/>
          <ac:spMkLst>
            <pc:docMk/>
            <pc:sldMk cId="2047718340" sldId="527"/>
            <ac:spMk id="3" creationId="{726AC850-A7A7-7440-3A04-577AB6823F9D}"/>
          </ac:spMkLst>
        </pc:spChg>
      </pc:sldChg>
      <pc:sldChg chg="modSp mod">
        <pc:chgData name="Gina Tufte Tertnes" userId="b8492bd4-6ba0-4f23-8e47-03881975123f" providerId="ADAL" clId="{70E6F9C6-6E75-402D-B671-63AFE93A2D96}" dt="2026-05-05T09:21:18.778" v="222" actId="20577"/>
        <pc:sldMkLst>
          <pc:docMk/>
          <pc:sldMk cId="3090619111" sldId="528"/>
        </pc:sldMkLst>
        <pc:spChg chg="mod">
          <ac:chgData name="Gina Tufte Tertnes" userId="b8492bd4-6ba0-4f23-8e47-03881975123f" providerId="ADAL" clId="{70E6F9C6-6E75-402D-B671-63AFE93A2D96}" dt="2026-05-05T08:04:52.020" v="31" actId="20577"/>
          <ac:spMkLst>
            <pc:docMk/>
            <pc:sldMk cId="3090619111" sldId="528"/>
            <ac:spMk id="23" creationId="{51B9CB77-821C-DD83-1CBB-7DE9A7C9B919}"/>
          </ac:spMkLst>
        </pc:spChg>
        <pc:spChg chg="mod">
          <ac:chgData name="Gina Tufte Tertnes" userId="b8492bd4-6ba0-4f23-8e47-03881975123f" providerId="ADAL" clId="{70E6F9C6-6E75-402D-B671-63AFE93A2D96}" dt="2026-05-05T09:21:18.778" v="222" actId="20577"/>
          <ac:spMkLst>
            <pc:docMk/>
            <pc:sldMk cId="3090619111" sldId="528"/>
            <ac:spMk id="24" creationId="{96CE997F-7226-B7F5-474B-4BBD6DA72F20}"/>
          </ac:spMkLst>
        </pc:spChg>
      </pc:sldChg>
      <pc:sldChg chg="modSp mod ord">
        <pc:chgData name="Gina Tufte Tertnes" userId="b8492bd4-6ba0-4f23-8e47-03881975123f" providerId="ADAL" clId="{70E6F9C6-6E75-402D-B671-63AFE93A2D96}" dt="2026-05-05T09:21:34.022" v="238" actId="20577"/>
        <pc:sldMkLst>
          <pc:docMk/>
          <pc:sldMk cId="807337331" sldId="529"/>
        </pc:sldMkLst>
        <pc:spChg chg="mod">
          <ac:chgData name="Gina Tufte Tertnes" userId="b8492bd4-6ba0-4f23-8e47-03881975123f" providerId="ADAL" clId="{70E6F9C6-6E75-402D-B671-63AFE93A2D96}" dt="2026-05-05T08:05:49.756" v="37" actId="20577"/>
          <ac:spMkLst>
            <pc:docMk/>
            <pc:sldMk cId="807337331" sldId="529"/>
            <ac:spMk id="3" creationId="{21086D10-0734-4597-E7FB-7B657A40A5F4}"/>
          </ac:spMkLst>
        </pc:spChg>
        <pc:spChg chg="mod">
          <ac:chgData name="Gina Tufte Tertnes" userId="b8492bd4-6ba0-4f23-8e47-03881975123f" providerId="ADAL" clId="{70E6F9C6-6E75-402D-B671-63AFE93A2D96}" dt="2026-05-05T09:21:34.022" v="238" actId="20577"/>
          <ac:spMkLst>
            <pc:docMk/>
            <pc:sldMk cId="807337331" sldId="529"/>
            <ac:spMk id="4" creationId="{348E0734-FF6B-DA5B-DE65-AAEB721D615C}"/>
          </ac:spMkLst>
        </pc:spChg>
      </pc:sldChg>
      <pc:sldChg chg="addSp delSp modSp mod modClrScheme chgLayout">
        <pc:chgData name="Gina Tufte Tertnes" userId="b8492bd4-6ba0-4f23-8e47-03881975123f" providerId="ADAL" clId="{70E6F9C6-6E75-402D-B671-63AFE93A2D96}" dt="2026-05-05T09:18:52.074" v="191" actId="26606"/>
        <pc:sldMkLst>
          <pc:docMk/>
          <pc:sldMk cId="654855346" sldId="530"/>
        </pc:sldMkLst>
        <pc:spChg chg="mod">
          <ac:chgData name="Gina Tufte Tertnes" userId="b8492bd4-6ba0-4f23-8e47-03881975123f" providerId="ADAL" clId="{70E6F9C6-6E75-402D-B671-63AFE93A2D96}" dt="2026-05-05T09:18:52.074" v="191" actId="26606"/>
          <ac:spMkLst>
            <pc:docMk/>
            <pc:sldMk cId="654855346" sldId="530"/>
            <ac:spMk id="2" creationId="{A73E1DD7-BF31-7AE0-E1E5-70E89D6DB242}"/>
          </ac:spMkLst>
        </pc:spChg>
        <pc:spChg chg="mod">
          <ac:chgData name="Gina Tufte Tertnes" userId="b8492bd4-6ba0-4f23-8e47-03881975123f" providerId="ADAL" clId="{70E6F9C6-6E75-402D-B671-63AFE93A2D96}" dt="2026-05-05T09:18:52.074" v="191" actId="26606"/>
          <ac:spMkLst>
            <pc:docMk/>
            <pc:sldMk cId="654855346" sldId="530"/>
            <ac:spMk id="3" creationId="{05145821-F5AA-B553-B7CD-F8F7B9A33C6E}"/>
          </ac:spMkLst>
        </pc:spChg>
        <pc:spChg chg="del mod">
          <ac:chgData name="Gina Tufte Tertnes" userId="b8492bd4-6ba0-4f23-8e47-03881975123f" providerId="ADAL" clId="{70E6F9C6-6E75-402D-B671-63AFE93A2D96}" dt="2026-05-05T08:09:43.269" v="114" actId="21"/>
          <ac:spMkLst>
            <pc:docMk/>
            <pc:sldMk cId="654855346" sldId="530"/>
            <ac:spMk id="4" creationId="{98CE7287-7F13-E90F-7654-BB10A3071656}"/>
          </ac:spMkLst>
        </pc:spChg>
        <pc:spChg chg="add del mod">
          <ac:chgData name="Gina Tufte Tertnes" userId="b8492bd4-6ba0-4f23-8e47-03881975123f" providerId="ADAL" clId="{70E6F9C6-6E75-402D-B671-63AFE93A2D96}" dt="2026-05-05T08:10:03.765" v="117" actId="478"/>
          <ac:spMkLst>
            <pc:docMk/>
            <pc:sldMk cId="654855346" sldId="530"/>
            <ac:spMk id="6" creationId="{A5AAC4A4-AFEA-7247-A2BB-564928E7E3B4}"/>
          </ac:spMkLst>
        </pc:spChg>
        <pc:picChg chg="add del mod">
          <ac:chgData name="Gina Tufte Tertnes" userId="b8492bd4-6ba0-4f23-8e47-03881975123f" providerId="ADAL" clId="{70E6F9C6-6E75-402D-B671-63AFE93A2D96}" dt="2026-05-05T08:22:19.883" v="125" actId="478"/>
          <ac:picMkLst>
            <pc:docMk/>
            <pc:sldMk cId="654855346" sldId="530"/>
            <ac:picMk id="7" creationId="{0A6F90AB-2735-5FA4-9BD3-F6A9D98C2108}"/>
          </ac:picMkLst>
        </pc:picChg>
        <pc:picChg chg="add mod">
          <ac:chgData name="Gina Tufte Tertnes" userId="b8492bd4-6ba0-4f23-8e47-03881975123f" providerId="ADAL" clId="{70E6F9C6-6E75-402D-B671-63AFE93A2D96}" dt="2026-05-05T09:18:52.074" v="191" actId="26606"/>
          <ac:picMkLst>
            <pc:docMk/>
            <pc:sldMk cId="654855346" sldId="530"/>
            <ac:picMk id="9" creationId="{06E84858-36BC-BC91-8C3E-88B13A41B740}"/>
          </ac:picMkLst>
        </pc:picChg>
      </pc:sldChg>
      <pc:sldChg chg="addSp delSp modSp mod modClrScheme chgLayout">
        <pc:chgData name="Gina Tufte Tertnes" userId="b8492bd4-6ba0-4f23-8e47-03881975123f" providerId="ADAL" clId="{70E6F9C6-6E75-402D-B671-63AFE93A2D96}" dt="2026-05-05T09:20:00.306" v="199" actId="26606"/>
        <pc:sldMkLst>
          <pc:docMk/>
          <pc:sldMk cId="2303653750" sldId="531"/>
        </pc:sldMkLst>
        <pc:spChg chg="add del mod">
          <ac:chgData name="Gina Tufte Tertnes" userId="b8492bd4-6ba0-4f23-8e47-03881975123f" providerId="ADAL" clId="{70E6F9C6-6E75-402D-B671-63AFE93A2D96}" dt="2026-05-05T08:58:10.679" v="147" actId="26606"/>
          <ac:spMkLst>
            <pc:docMk/>
            <pc:sldMk cId="2303653750" sldId="531"/>
            <ac:spMk id="3" creationId="{F8BF85EE-5166-0A6C-D093-B87BCC083993}"/>
          </ac:spMkLst>
        </pc:spChg>
        <pc:spChg chg="mod ord">
          <ac:chgData name="Gina Tufte Tertnes" userId="b8492bd4-6ba0-4f23-8e47-03881975123f" providerId="ADAL" clId="{70E6F9C6-6E75-402D-B671-63AFE93A2D96}" dt="2026-05-05T09:20:00.306" v="199" actId="26606"/>
          <ac:spMkLst>
            <pc:docMk/>
            <pc:sldMk cId="2303653750" sldId="531"/>
            <ac:spMk id="11" creationId="{5FC9C414-7B6B-3518-78F5-F4801891B335}"/>
          </ac:spMkLst>
        </pc:spChg>
        <pc:spChg chg="mod ord">
          <ac:chgData name="Gina Tufte Tertnes" userId="b8492bd4-6ba0-4f23-8e47-03881975123f" providerId="ADAL" clId="{70E6F9C6-6E75-402D-B671-63AFE93A2D96}" dt="2026-05-05T09:20:00.306" v="199" actId="26606"/>
          <ac:spMkLst>
            <pc:docMk/>
            <pc:sldMk cId="2303653750" sldId="531"/>
            <ac:spMk id="13" creationId="{2F92C60A-CD5A-AE0F-9294-149B2DA70B1B}"/>
          </ac:spMkLst>
        </pc:spChg>
        <pc:picChg chg="add mod">
          <ac:chgData name="Gina Tufte Tertnes" userId="b8492bd4-6ba0-4f23-8e47-03881975123f" providerId="ADAL" clId="{70E6F9C6-6E75-402D-B671-63AFE93A2D96}" dt="2026-05-05T09:20:00.306" v="199" actId="26606"/>
          <ac:picMkLst>
            <pc:docMk/>
            <pc:sldMk cId="2303653750" sldId="531"/>
            <ac:picMk id="5" creationId="{D18F62C2-EE0F-FA98-B2A4-3621E7297BA0}"/>
          </ac:picMkLst>
        </pc:picChg>
        <pc:picChg chg="del">
          <ac:chgData name="Gina Tufte Tertnes" userId="b8492bd4-6ba0-4f23-8e47-03881975123f" providerId="ADAL" clId="{70E6F9C6-6E75-402D-B671-63AFE93A2D96}" dt="2026-05-05T08:58:04.737" v="144" actId="478"/>
          <ac:picMkLst>
            <pc:docMk/>
            <pc:sldMk cId="2303653750" sldId="531"/>
            <ac:picMk id="6" creationId="{D8EB0F0B-3C15-7361-AB7C-1E155DD14996}"/>
          </ac:picMkLst>
        </pc:picChg>
      </pc:sldChg>
      <pc:sldChg chg="addSp delSp modSp new mod modClrScheme chgLayout">
        <pc:chgData name="Gina Tufte Tertnes" userId="b8492bd4-6ba0-4f23-8e47-03881975123f" providerId="ADAL" clId="{70E6F9C6-6E75-402D-B671-63AFE93A2D96}" dt="2026-05-05T09:19:43.758" v="197" actId="1076"/>
        <pc:sldMkLst>
          <pc:docMk/>
          <pc:sldMk cId="610325723" sldId="532"/>
        </pc:sldMkLst>
        <pc:spChg chg="mod ord">
          <ac:chgData name="Gina Tufte Tertnes" userId="b8492bd4-6ba0-4f23-8e47-03881975123f" providerId="ADAL" clId="{70E6F9C6-6E75-402D-B671-63AFE93A2D96}" dt="2026-05-05T09:19:43.758" v="197" actId="1076"/>
          <ac:spMkLst>
            <pc:docMk/>
            <pc:sldMk cId="610325723" sldId="532"/>
            <ac:spMk id="2" creationId="{E1D2CEB4-C5DC-A324-32FA-3E2E4041CB5D}"/>
          </ac:spMkLst>
        </pc:spChg>
        <pc:spChg chg="del">
          <ac:chgData name="Gina Tufte Tertnes" userId="b8492bd4-6ba0-4f23-8e47-03881975123f" providerId="ADAL" clId="{70E6F9C6-6E75-402D-B671-63AFE93A2D96}" dt="2026-05-05T08:09:46.898" v="115"/>
          <ac:spMkLst>
            <pc:docMk/>
            <pc:sldMk cId="610325723" sldId="532"/>
            <ac:spMk id="3" creationId="{B088CE70-B9C6-8A00-D95C-7D07B6E05416}"/>
          </ac:spMkLst>
        </pc:spChg>
        <pc:spChg chg="del">
          <ac:chgData name="Gina Tufte Tertnes" userId="b8492bd4-6ba0-4f23-8e47-03881975123f" providerId="ADAL" clId="{70E6F9C6-6E75-402D-B671-63AFE93A2D96}" dt="2026-05-05T08:23:25.691" v="128"/>
          <ac:spMkLst>
            <pc:docMk/>
            <pc:sldMk cId="610325723" sldId="532"/>
            <ac:spMk id="4" creationId="{68BC3FD8-9417-883E-0ACC-E77539E8BC4A}"/>
          </ac:spMkLst>
        </pc:spChg>
        <pc:spChg chg="add mod ord">
          <ac:chgData name="Gina Tufte Tertnes" userId="b8492bd4-6ba0-4f23-8e47-03881975123f" providerId="ADAL" clId="{70E6F9C6-6E75-402D-B671-63AFE93A2D96}" dt="2026-05-05T09:19:04.758" v="194" actId="26606"/>
          <ac:spMkLst>
            <pc:docMk/>
            <pc:sldMk cId="610325723" sldId="532"/>
            <ac:spMk id="5" creationId="{98CE7287-7F13-E90F-7654-BB10A3071656}"/>
          </ac:spMkLst>
        </pc:spChg>
        <pc:spChg chg="add del mod">
          <ac:chgData name="Gina Tufte Tertnes" userId="b8492bd4-6ba0-4f23-8e47-03881975123f" providerId="ADAL" clId="{70E6F9C6-6E75-402D-B671-63AFE93A2D96}" dt="2026-05-05T08:44:32.360" v="143"/>
          <ac:spMkLst>
            <pc:docMk/>
            <pc:sldMk cId="610325723" sldId="532"/>
            <ac:spMk id="9" creationId="{3F6121DB-D4EA-AC53-80E0-FF82DC0719DD}"/>
          </ac:spMkLst>
        </pc:spChg>
        <pc:picChg chg="add del mod ord">
          <ac:chgData name="Gina Tufte Tertnes" userId="b8492bd4-6ba0-4f23-8e47-03881975123f" providerId="ADAL" clId="{70E6F9C6-6E75-402D-B671-63AFE93A2D96}" dt="2026-05-05T08:41:46.869" v="135" actId="478"/>
          <ac:picMkLst>
            <pc:docMk/>
            <pc:sldMk cId="610325723" sldId="532"/>
            <ac:picMk id="7" creationId="{55A51EB8-FAAB-F66B-6FD6-20240EC36289}"/>
          </ac:picMkLst>
        </pc:picChg>
        <pc:picChg chg="add mod">
          <ac:chgData name="Gina Tufte Tertnes" userId="b8492bd4-6ba0-4f23-8e47-03881975123f" providerId="ADAL" clId="{70E6F9C6-6E75-402D-B671-63AFE93A2D96}" dt="2026-05-05T09:19:04.758" v="194" actId="26606"/>
          <ac:picMkLst>
            <pc:docMk/>
            <pc:sldMk cId="610325723" sldId="532"/>
            <ac:picMk id="10" creationId="{B79DDFA6-7BE9-5488-83F2-78A8D2FB6126}"/>
          </ac:picMkLst>
        </pc:picChg>
      </pc:sldChg>
      <pc:sldChg chg="addSp delSp modSp new mod">
        <pc:chgData name="Gina Tufte Tertnes" userId="b8492bd4-6ba0-4f23-8e47-03881975123f" providerId="ADAL" clId="{70E6F9C6-6E75-402D-B671-63AFE93A2D96}" dt="2026-05-05T09:25:14.775" v="241"/>
        <pc:sldMkLst>
          <pc:docMk/>
          <pc:sldMk cId="2448817587" sldId="533"/>
        </pc:sldMkLst>
        <pc:spChg chg="del">
          <ac:chgData name="Gina Tufte Tertnes" userId="b8492bd4-6ba0-4f23-8e47-03881975123f" providerId="ADAL" clId="{70E6F9C6-6E75-402D-B671-63AFE93A2D96}" dt="2026-05-05T09:25:14.775" v="241"/>
          <ac:spMkLst>
            <pc:docMk/>
            <pc:sldMk cId="2448817587" sldId="533"/>
            <ac:spMk id="2" creationId="{5174740E-2293-1C13-686E-142D50D6FEAC}"/>
          </ac:spMkLst>
        </pc:spChg>
        <pc:picChg chg="add mod ord">
          <ac:chgData name="Gina Tufte Tertnes" userId="b8492bd4-6ba0-4f23-8e47-03881975123f" providerId="ADAL" clId="{70E6F9C6-6E75-402D-B671-63AFE93A2D96}" dt="2026-05-05T09:25:14.775" v="241"/>
          <ac:picMkLst>
            <pc:docMk/>
            <pc:sldMk cId="2448817587" sldId="533"/>
            <ac:picMk id="6" creationId="{9752F3EA-0031-9880-7DAD-5212DDDFC9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CCD72-A914-4C71-A12A-A8D76A512762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1EB34-74F8-4E86-8C52-B7C19CD656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17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1EB34-74F8-4E86-8C52-B7C19CD6566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75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CA846-F951-5310-E8CE-FA1F7E568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774C3FA-C2D9-0556-6A9B-187BEFE8E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4BFE3F6-FD5C-C7C1-5FF3-9D3D601DD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Initiert av miljømyndighetene i Danmark, Finland, Norge og Sverige og finansiert av Nordisk Ministerråd</a:t>
            </a:r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D502E7-E036-1A8E-1BC7-1AF1B6F4E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E1D2C-7578-410D-BE23-DEB6A9B3C4F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9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- T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3D0B239-7B40-A761-0E0C-F2580786D076}"/>
              </a:ext>
            </a:extLst>
          </p:cNvPr>
          <p:cNvSpPr/>
          <p:nvPr userDrawn="1"/>
        </p:nvSpPr>
        <p:spPr>
          <a:xfrm>
            <a:off x="12589" y="0"/>
            <a:ext cx="12192000" cy="6858000"/>
          </a:xfrm>
          <a:prstGeom prst="rect">
            <a:avLst/>
          </a:prstGeom>
          <a:solidFill>
            <a:srgbClr val="B7C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3A8E47-28AD-758C-3230-1E9818DD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90" y="3213100"/>
            <a:ext cx="11280998" cy="1828800"/>
          </a:xfrm>
        </p:spPr>
        <p:txBody>
          <a:bodyPr lIns="0" tIns="0" rIns="0" bIns="0" anchor="b">
            <a:normAutofit/>
          </a:bodyPr>
          <a:lstStyle>
            <a:lvl1pPr algn="l">
              <a:defRPr sz="5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F7349D-CD5E-8642-7623-8321E9065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90" y="5133975"/>
            <a:ext cx="11280998" cy="3651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8659D9DE-C291-5109-8865-B7FD80E66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90" y="0"/>
            <a:ext cx="267987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31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1" y="1"/>
            <a:ext cx="3600000" cy="32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92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1" y="1"/>
            <a:ext cx="3600000" cy="32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7BF534-56D3-86FD-7B24-3D25DB53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914" y="1260000"/>
            <a:ext cx="7706174" cy="461453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05856E4-C659-DCEC-F6B0-D3F84E706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571875"/>
            <a:ext cx="3157537" cy="23050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753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Innhold med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0" y="1"/>
            <a:ext cx="11749085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85724"/>
            <a:ext cx="11029616" cy="1098510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9DA0FCB-A64D-A2BB-CBC3-43E52C82C1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43364" y="2341558"/>
            <a:ext cx="7709160" cy="3535367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353CA03-40E4-80A2-ECA3-7567E996D2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2341558"/>
            <a:ext cx="3157537" cy="353536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7954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Innhold med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1" y="1"/>
            <a:ext cx="3600000" cy="48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961209"/>
            <a:ext cx="2948872" cy="1546996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7BF534-56D3-86FD-7B24-3D25DB53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914" y="1260000"/>
            <a:ext cx="7706174" cy="461453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05856E4-C659-DCEC-F6B0-D3F84E706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5146157"/>
            <a:ext cx="3157088" cy="73076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03096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C52E4359-E587-19F8-B43B-5332B59FBB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0" y="0"/>
            <a:ext cx="8591999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683C5841-4D01-6BD7-6E23-F7568F990D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4" y="3571875"/>
            <a:ext cx="2481040" cy="23050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1"/>
            <a:ext cx="3600000" cy="32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78725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Bilde med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ACE6F500-E856-8DCF-B9EA-F1C96B2413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43362" y="2341558"/>
            <a:ext cx="8148637" cy="4516442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353CA03-40E4-80A2-ECA3-7567E996D2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2341558"/>
            <a:ext cx="3157537" cy="353536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"/>
            <a:ext cx="11749085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42913" y="585724"/>
            <a:ext cx="11029616" cy="1098510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24002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Bilde med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CF07B243-F384-A0E4-AED9-44468C58E9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0" y="0"/>
            <a:ext cx="8591999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05856E4-C659-DCEC-F6B0-D3F84E706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4" y="5146157"/>
            <a:ext cx="2512938" cy="73076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1"/>
            <a:ext cx="3600000" cy="48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42912" y="2961209"/>
            <a:ext cx="2789386" cy="1536364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7446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Plakat 2 (bild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B20AA812-D2A4-719B-53D4-73D5681EB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6003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2 - Plakat 3 (vide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B153948F-A3D8-36F4-9C06-0AF09D95FB61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442913" y="467833"/>
            <a:ext cx="11306175" cy="5996762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1605440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- Plaka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871E1C32-912D-C531-4C84-B7D205959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63" y="2514600"/>
            <a:ext cx="267987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 - Tittel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E7D3274-5E5F-BE5E-1A7B-BBEF92EC9A07}"/>
              </a:ext>
            </a:extLst>
          </p:cNvPr>
          <p:cNvSpPr/>
          <p:nvPr userDrawn="1"/>
        </p:nvSpPr>
        <p:spPr>
          <a:xfrm>
            <a:off x="12589" y="0"/>
            <a:ext cx="12192000" cy="6858000"/>
          </a:xfrm>
          <a:prstGeom prst="rect">
            <a:avLst/>
          </a:prstGeom>
          <a:solidFill>
            <a:srgbClr val="E1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3A8E47-28AD-758C-3230-1E9818DD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90" y="3213100"/>
            <a:ext cx="11280998" cy="1828800"/>
          </a:xfrm>
        </p:spPr>
        <p:txBody>
          <a:bodyPr lIns="0" tIns="0" rIns="0" bIns="0" anchor="b">
            <a:normAutofit/>
          </a:bodyPr>
          <a:lstStyle>
            <a:lvl1pPr algn="l">
              <a:defRPr sz="5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F7349D-CD5E-8642-7623-8321E9065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90" y="5133975"/>
            <a:ext cx="11280998" cy="3651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8659D9DE-C291-5109-8865-B7FD80E66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90" y="0"/>
            <a:ext cx="267987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6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257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redt 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2" hidden="1">
            <a:extLst>
              <a:ext uri="{FF2B5EF4-FFF2-40B4-BE49-F238E27FC236}">
                <a16:creationId xmlns:a16="http://schemas.microsoft.com/office/drawing/2014/main" id="{CFED3CE2-4AB7-7BEB-E9C3-361010C748C5}"/>
              </a:ext>
            </a:extLst>
          </p:cNvPr>
          <p:cNvGraphicFramePr/>
          <p:nvPr/>
        </p:nvGraphicFramePr>
        <p:xfrm>
          <a:off x="2122" y="2122"/>
          <a:ext cx="2121" cy="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" imgH="12700" progId="">
                  <p:embed/>
                </p:oleObj>
              </mc:Choice>
              <mc:Fallback>
                <p:oleObj r:id="rId2" imgW="12700" imgH="12700" progId="">
                  <p:embed/>
                  <p:pic>
                    <p:nvPicPr>
                      <p:cNvPr id="2" name="Objekt 2" hidden="1">
                        <a:extLst>
                          <a:ext uri="{FF2B5EF4-FFF2-40B4-BE49-F238E27FC236}">
                            <a16:creationId xmlns:a16="http://schemas.microsoft.com/office/drawing/2014/main" id="{CFED3CE2-4AB7-7BEB-E9C3-361010C748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2" y="2122"/>
                        <a:ext cx="2121" cy="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1" hidden="1">
            <a:extLst>
              <a:ext uri="{FF2B5EF4-FFF2-40B4-BE49-F238E27FC236}">
                <a16:creationId xmlns:a16="http://schemas.microsoft.com/office/drawing/2014/main" id="{35B1F92C-4899-ADDF-D67D-ACA47D0FAB14}"/>
              </a:ext>
            </a:extLst>
          </p:cNvPr>
          <p:cNvSpPr/>
          <p:nvPr/>
        </p:nvSpPr>
        <p:spPr>
          <a:xfrm>
            <a:off x="0" y="0"/>
            <a:ext cx="211664" cy="211664"/>
          </a:xfrm>
          <a:prstGeom prst="rect">
            <a:avLst/>
          </a:prstGeom>
          <a:solidFill>
            <a:srgbClr val="FC4C02"/>
          </a:solidFill>
          <a:ln w="12701" cap="flat">
            <a:solidFill>
              <a:srgbClr val="B93501"/>
            </a:solidFill>
            <a:prstDash val="solid"/>
            <a:miter/>
          </a:ln>
        </p:spPr>
        <p:txBody>
          <a:bodyPr vert="horz" wrap="none" lIns="0" tIns="0" rIns="0" bIns="0" anchor="ctr" anchorCtr="1" compatLnSpc="1">
            <a:noAutofit/>
          </a:bodyPr>
          <a:lstStyle/>
          <a:p>
            <a:pPr marL="0" marR="0" lvl="0" indent="0" algn="ctr" defTabSz="22859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533" b="1" i="0" u="none" strike="noStrike" kern="1200" cap="none" spc="0" baseline="0">
              <a:solidFill>
                <a:srgbClr val="FFFFFF"/>
              </a:solidFill>
              <a:uFillTx/>
              <a:latin typeface="Calibri" pitchFamily="34"/>
            </a:endParaRP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ADF80E42-1451-90CC-A69E-E2E62EACEA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32772" y="1"/>
            <a:ext cx="8159227" cy="6857999"/>
          </a:xfrm>
          <a:solidFill>
            <a:srgbClr val="7F7F7F"/>
          </a:solidFill>
        </p:spPr>
        <p:txBody>
          <a:bodyPr tIns="135002" anchorCtr="1"/>
          <a:lstStyle>
            <a:lvl1pPr marL="0" indent="0" algn="ctr">
              <a:buNone/>
              <a:defRPr sz="1467" i="1"/>
            </a:lvl1pPr>
          </a:lstStyle>
          <a:p>
            <a:pPr lvl="0"/>
            <a:r>
              <a:rPr lang="nb-NO"/>
              <a:t>Klikk ikonet for å legge til et bilde</a:t>
            </a: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DFF7ED4B-A29B-9F08-16F4-48E05D58C7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5329013" cy="2019848"/>
          </a:xfrm>
          <a:solidFill>
            <a:srgbClr val="FC4C02"/>
          </a:solidFill>
        </p:spPr>
        <p:txBody>
          <a:bodyPr lIns="34290" tIns="17145" rIns="34290" bIns="17145"/>
          <a:lstStyle>
            <a:lvl1pPr marL="0" indent="0">
              <a:buNone/>
              <a:defRPr>
                <a:solidFill>
                  <a:srgbClr val="FC4C02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898F87-0019-3AD2-EC7E-38FCC6BB2C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1959DF-A18C-9CB1-68E6-AFE098B310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625163-4E18-B2C1-8205-A38F6E937D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006F54-A662-4E51-B248-07A1C2749B4B}" type="slidenum">
              <a:t>‹#›</a:t>
            </a:fld>
            <a:endParaRPr lang="nb-NO"/>
          </a:p>
        </p:txBody>
      </p:sp>
      <p:sp>
        <p:nvSpPr>
          <p:cNvPr id="9" name="Tittel 16">
            <a:extLst>
              <a:ext uri="{FF2B5EF4-FFF2-40B4-BE49-F238E27FC236}">
                <a16:creationId xmlns:a16="http://schemas.microsoft.com/office/drawing/2014/main" id="{0146C131-038A-B017-E481-A26721702C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8088" y="634435"/>
            <a:ext cx="4561441" cy="115416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" name="Plassholder for tekst 21">
            <a:extLst>
              <a:ext uri="{FF2B5EF4-FFF2-40B4-BE49-F238E27FC236}">
                <a16:creationId xmlns:a16="http://schemas.microsoft.com/office/drawing/2014/main" id="{4B130944-27BD-535F-F18D-8249EF4562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087" y="2418733"/>
            <a:ext cx="3219248" cy="3628107"/>
          </a:xfrm>
        </p:spPr>
        <p:txBody>
          <a:bodyPr/>
          <a:lstStyle>
            <a:lvl1pPr indent="0">
              <a:buChar char="​"/>
              <a:defRPr b="1">
                <a:solidFill>
                  <a:srgbClr val="FC4C02"/>
                </a:solidFill>
              </a:defRPr>
            </a:lvl1pPr>
            <a:lvl2pPr indent="0">
              <a:spcBef>
                <a:spcPts val="1200"/>
              </a:spcBef>
              <a:buChar char="​"/>
              <a:defRPr sz="800">
                <a:solidFill>
                  <a:srgbClr val="FC4C0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94288311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 - Tittel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3DB5B71-7BB4-8538-3482-06719B209A13}"/>
              </a:ext>
            </a:extLst>
          </p:cNvPr>
          <p:cNvSpPr/>
          <p:nvPr userDrawn="1"/>
        </p:nvSpPr>
        <p:spPr>
          <a:xfrm>
            <a:off x="12589" y="0"/>
            <a:ext cx="12192000" cy="6858000"/>
          </a:xfrm>
          <a:prstGeom prst="rect">
            <a:avLst/>
          </a:prstGeom>
          <a:solidFill>
            <a:srgbClr val="D7C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3A8E47-28AD-758C-3230-1E9818DD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90" y="3213100"/>
            <a:ext cx="11280998" cy="1828800"/>
          </a:xfrm>
        </p:spPr>
        <p:txBody>
          <a:bodyPr lIns="0" tIns="0" rIns="0" bIns="0" anchor="b">
            <a:normAutofit/>
          </a:bodyPr>
          <a:lstStyle>
            <a:lvl1pPr algn="l">
              <a:defRPr sz="5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F7349D-CD5E-8642-7623-8321E9065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90" y="5133975"/>
            <a:ext cx="11280998" cy="3651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8659D9DE-C291-5109-8865-B7FD80E66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90" y="0"/>
            <a:ext cx="267987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40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Tittel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3A8E47-28AD-758C-3230-1E9818DD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3213100"/>
            <a:ext cx="4160617" cy="1954213"/>
          </a:xfrm>
        </p:spPr>
        <p:txBody>
          <a:bodyPr lIns="0" tIns="0" rIns="0" bIns="0"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F7349D-CD5E-8642-7623-8321E9065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259388"/>
            <a:ext cx="4160616" cy="6175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8659D9DE-C291-5109-8865-B7FD80E66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90" y="0"/>
            <a:ext cx="2679874" cy="1828800"/>
          </a:xfrm>
          <a:prstGeom prst="rect">
            <a:avLst/>
          </a:prstGeom>
        </p:spPr>
      </p:pic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0FA39AC-3081-AAE0-9BBA-467CBD00D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5525" y="0"/>
            <a:ext cx="7356475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23700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0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3F317C-0431-3F80-D89F-2DE1D41E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0" y="2466753"/>
            <a:ext cx="11306175" cy="1728400"/>
          </a:xfrm>
          <a:ln>
            <a:noFill/>
          </a:ln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4B4DED-56C1-C7C9-5427-E5440D347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1" y="4310506"/>
            <a:ext cx="11306175" cy="365125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9535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 -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1" y="1"/>
            <a:ext cx="3600000" cy="32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7BF534-56D3-86FD-7B24-3D25DB53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914" y="1260000"/>
            <a:ext cx="7706174" cy="461453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72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1" y="1"/>
            <a:ext cx="3600000" cy="32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7BF534-56D3-86FD-7B24-3D25DB53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914" y="1260000"/>
            <a:ext cx="7706174" cy="461453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C52E4359-E587-19F8-B43B-5332B59FBB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4" y="3618000"/>
            <a:ext cx="3157088" cy="2250263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529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0" y="1"/>
            <a:ext cx="11749085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85724"/>
            <a:ext cx="11029616" cy="1098510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7BF534-56D3-86FD-7B24-3D25DB53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341558"/>
            <a:ext cx="5309301" cy="3535367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9DA0FCB-A64D-A2BB-CBC3-43E52C82C1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43222" y="2341558"/>
            <a:ext cx="5309301" cy="3535367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5777D986-51B4-4077-9A11-F97A4C5DA191}"/>
              </a:ext>
            </a:extLst>
          </p:cNvPr>
          <p:cNvCxnSpPr/>
          <p:nvPr userDrawn="1"/>
        </p:nvCxnSpPr>
        <p:spPr>
          <a:xfrm>
            <a:off x="6094800" y="2286000"/>
            <a:ext cx="0" cy="360000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2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39F01AF-B286-F49E-299A-D42357B19D33}"/>
              </a:ext>
            </a:extLst>
          </p:cNvPr>
          <p:cNvSpPr/>
          <p:nvPr userDrawn="1"/>
        </p:nvSpPr>
        <p:spPr>
          <a:xfrm>
            <a:off x="0" y="1"/>
            <a:ext cx="11749085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1435CB-F8A7-0812-D25A-C1D76BA5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85724"/>
            <a:ext cx="11029616" cy="1098510"/>
          </a:xfrm>
        </p:spPr>
        <p:txBody>
          <a:bodyPr lIns="0" tIns="0" rIns="0" bIns="0"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7BF534-56D3-86FD-7B24-3D25DB53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785730"/>
            <a:ext cx="5309301" cy="3091195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4768AD-1FE3-9F16-D3F3-698845F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E9B-83C4-451E-959A-0A83AC10D233}" type="datetimeFigureOut">
              <a:rPr lang="nb-NO" smtClean="0"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F84A8-2D0E-AD54-55E1-1BC88857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92A9F2-D326-374E-B7BE-4C4D6F9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9DEF-E714-47C6-B23B-157A62D488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9DA0FCB-A64D-A2BB-CBC3-43E52C82C1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43222" y="2785730"/>
            <a:ext cx="5309301" cy="3091195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4094F003-9EA3-EA38-CF92-7FE3CBF567A5}"/>
              </a:ext>
            </a:extLst>
          </p:cNvPr>
          <p:cNvCxnSpPr/>
          <p:nvPr userDrawn="1"/>
        </p:nvCxnSpPr>
        <p:spPr>
          <a:xfrm>
            <a:off x="6094800" y="2286000"/>
            <a:ext cx="0" cy="360000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A5A53BA8-F211-DE47-661B-AB891EA8413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2913" y="2269956"/>
            <a:ext cx="5305865" cy="331767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5B164F0-EC11-66CC-4F98-20D7A7173FF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44939" y="2276327"/>
            <a:ext cx="5305865" cy="331767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0151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5F6FBF0-5743-C987-E8A8-87A473EF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131669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2DD10E-06B5-8DCF-DDCE-5D069F379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25625"/>
            <a:ext cx="11316695" cy="4064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CE4947-322E-9BAD-3250-19758F09D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4" y="6311900"/>
            <a:ext cx="96933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90D2E9B-83C4-451E-959A-0A83AC10D233}" type="datetimeFigureOut">
              <a:rPr lang="nb-NO" smtClean="0"/>
              <a:pPr/>
              <a:t>05.05.2026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B78D3D-CB1A-7ABF-6F6C-86CE75CDE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6676" y="6311900"/>
            <a:ext cx="8771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F35C56-A1E5-BCCE-B0FD-9812D96EC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495" y="6311900"/>
            <a:ext cx="50859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A459DEF-E714-47C6-B23B-157A62D488D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976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49" r:id="rId2"/>
    <p:sldLayoutId id="2147483673" r:id="rId3"/>
    <p:sldLayoutId id="2147483658" r:id="rId4"/>
    <p:sldLayoutId id="2147483651" r:id="rId5"/>
    <p:sldLayoutId id="2147483650" r:id="rId6"/>
    <p:sldLayoutId id="2147483660" r:id="rId7"/>
    <p:sldLayoutId id="2147483663" r:id="rId8"/>
    <p:sldLayoutId id="2147483664" r:id="rId9"/>
    <p:sldLayoutId id="2147483659" r:id="rId10"/>
    <p:sldLayoutId id="2147483661" r:id="rId11"/>
    <p:sldLayoutId id="2147483665" r:id="rId12"/>
    <p:sldLayoutId id="2147483667" r:id="rId13"/>
    <p:sldLayoutId id="2147483662" r:id="rId14"/>
    <p:sldLayoutId id="2147483666" r:id="rId15"/>
    <p:sldLayoutId id="2147483668" r:id="rId16"/>
    <p:sldLayoutId id="2147483670" r:id="rId17"/>
    <p:sldLayoutId id="2147483671" r:id="rId18"/>
    <p:sldLayoutId id="2147483669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540000" indent="-180000" algn="l" defTabSz="808038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24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pos="2547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56FE26-1ED3-EF27-DB38-719DD02EE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b="0"/>
              <a:t>Opprettholde lønnsomheten i et skiftende miljø</a:t>
            </a:r>
            <a:br>
              <a:rPr lang="nb-NO" b="0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D6A046-A3F3-7176-69CB-EA6B6229F5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06.05.26. Kirkens Bymisjon Miljø v/Hege Stenmarck </a:t>
            </a:r>
          </a:p>
        </p:txBody>
      </p:sp>
    </p:spTree>
    <p:extLst>
      <p:ext uri="{BB962C8B-B14F-4D97-AF65-F5344CB8AC3E}">
        <p14:creationId xmlns:p14="http://schemas.microsoft.com/office/powerpoint/2010/main" val="2743650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18F62C2-EE0F-FA98-B2A4-3621E729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33"/>
          <a:stretch>
            <a:fillRect/>
          </a:stretch>
        </p:blipFill>
        <p:spPr>
          <a:xfrm>
            <a:off x="3600000" y="10"/>
            <a:ext cx="85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FC9C414-7B6B-3518-78F5-F4801891B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4" y="3571875"/>
            <a:ext cx="2481040" cy="2305050"/>
          </a:xfrm>
        </p:spPr>
        <p:txBody>
          <a:bodyPr>
            <a:normAutofit/>
          </a:bodyPr>
          <a:lstStyle/>
          <a:p>
            <a:r>
              <a:rPr lang="en-US" dirty="0"/>
              <a:t>Å </a:t>
            </a:r>
            <a:r>
              <a:rPr lang="en-US" dirty="0" err="1"/>
              <a:t>øke</a:t>
            </a:r>
            <a:r>
              <a:rPr lang="en-US" dirty="0"/>
              <a:t> </a:t>
            </a:r>
            <a:r>
              <a:rPr lang="en-US" dirty="0" err="1"/>
              <a:t>salget</a:t>
            </a:r>
            <a:r>
              <a:rPr lang="en-US" dirty="0"/>
              <a:t> i Norge er </a:t>
            </a:r>
            <a:r>
              <a:rPr lang="en-US" dirty="0" err="1"/>
              <a:t>viktig</a:t>
            </a:r>
            <a:r>
              <a:rPr lang="en-US" dirty="0"/>
              <a:t> for </a:t>
            </a:r>
            <a:r>
              <a:rPr lang="en-US" dirty="0" err="1"/>
              <a:t>oss</a:t>
            </a:r>
            <a:endParaRPr lang="en-US" dirty="0"/>
          </a:p>
          <a:p>
            <a:r>
              <a:rPr lang="en-US" dirty="0" err="1"/>
              <a:t>Etablerer</a:t>
            </a:r>
            <a:r>
              <a:rPr lang="en-US" dirty="0"/>
              <a:t> </a:t>
            </a:r>
            <a:r>
              <a:rPr lang="en-US" dirty="0" err="1"/>
              <a:t>nettbutikk</a:t>
            </a:r>
            <a:endParaRPr lang="en-US" dirty="0"/>
          </a:p>
          <a:p>
            <a:pPr lvl="1"/>
            <a:r>
              <a:rPr lang="en-US" dirty="0" err="1"/>
              <a:t>Jobbet</a:t>
            </a:r>
            <a:r>
              <a:rPr lang="en-US" dirty="0"/>
              <a:t> </a:t>
            </a:r>
            <a:r>
              <a:rPr lang="en-US" dirty="0" err="1"/>
              <a:t>mye</a:t>
            </a:r>
            <a:r>
              <a:rPr lang="en-US" dirty="0"/>
              <a:t> med </a:t>
            </a:r>
            <a:r>
              <a:rPr lang="en-US" dirty="0" err="1"/>
              <a:t>bildene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F92C60A-CD5A-AE0F-9294-149B2DA7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anchor="b">
            <a:normAutofit/>
          </a:bodyPr>
          <a:lstStyle/>
          <a:p>
            <a:r>
              <a:rPr lang="en-US" dirty="0" err="1"/>
              <a:t>Nettbutikk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5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3E1DD7-BF31-7AE0-E1E5-70E89D6D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896874"/>
            <a:ext cx="11029616" cy="1098510"/>
          </a:xfrm>
        </p:spPr>
        <p:txBody>
          <a:bodyPr/>
          <a:lstStyle/>
          <a:p>
            <a:r>
              <a:rPr lang="nb-NO" sz="2800"/>
              <a:t>Materialismen må ned</a:t>
            </a:r>
            <a:br>
              <a:rPr lang="nb-NO" sz="2800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145821-F5AA-B553-B7CD-F8F7B9A33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341558"/>
            <a:ext cx="5573839" cy="4251266"/>
          </a:xfrm>
        </p:spPr>
        <p:txBody>
          <a:bodyPr>
            <a:normAutofit fontScale="70000" lnSpcReduction="20000"/>
          </a:bodyPr>
          <a:lstStyle/>
          <a:p>
            <a:r>
              <a:rPr lang="nb-NO" sz="2200" dirty="0"/>
              <a:t>Produsentene må ta ansvar: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Renere fiber i tekstilene som varer lenge og kan </a:t>
            </a:r>
            <a:r>
              <a:rPr lang="nb-NO" sz="2200" dirty="0" err="1"/>
              <a:t>materialgjenvinnes</a:t>
            </a:r>
            <a:br>
              <a:rPr lang="nb-NO" sz="2200" dirty="0"/>
            </a:br>
            <a:endParaRPr lang="nb-NO" sz="2200" dirty="0"/>
          </a:p>
          <a:p>
            <a:r>
              <a:rPr lang="nb-NO" sz="2200" dirty="0"/>
              <a:t>Forbruker må ta ansvar: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Kjøpe mindre tekstiler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Sortere tekstiler hjemme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Tekstilene må ha en mulighet til å fortsatt ha verdi, og ikke bli avfall</a:t>
            </a:r>
            <a:br>
              <a:rPr lang="nb-NO" sz="2200" dirty="0"/>
            </a:br>
            <a:endParaRPr lang="nb-NO" sz="2200" dirty="0"/>
          </a:p>
          <a:p>
            <a:pPr>
              <a:lnSpc>
                <a:spcPct val="120000"/>
              </a:lnSpc>
            </a:pPr>
            <a:r>
              <a:rPr lang="nb-NO" sz="2200" dirty="0"/>
              <a:t>Regjeringen må ta ansvar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Moms må reduseres/kuttes på ombruk, reparasjon og utleie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Legge til rette for flere arbeidsplasser innen skreddere, skomakere og utleie</a:t>
            </a:r>
          </a:p>
          <a:p>
            <a:pPr lvl="1">
              <a:lnSpc>
                <a:spcPct val="120000"/>
              </a:lnSpc>
            </a:pPr>
            <a:r>
              <a:rPr lang="nb-NO" sz="2200" dirty="0"/>
              <a:t>Utarbeide bedre rammevilkår for å få til ønsket atferd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200" dirty="0"/>
          </a:p>
          <a:p>
            <a:pPr>
              <a:lnSpc>
                <a:spcPct val="120000"/>
              </a:lnSpc>
            </a:pPr>
            <a:endParaRPr lang="nb-NO" sz="2200" dirty="0"/>
          </a:p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6E84858-36BC-BC91-8C3E-88B13A41B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094" y="2244413"/>
            <a:ext cx="5537993" cy="41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5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B79DDFA6-7BE9-5488-83F2-78A8D2FB61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824" r="2" b="8143"/>
          <a:stretch>
            <a:fillRect/>
          </a:stretch>
        </p:blipFill>
        <p:spPr>
          <a:xfrm>
            <a:off x="4043362" y="2341558"/>
            <a:ext cx="8148637" cy="4516442"/>
          </a:xfrm>
          <a:prstGeom prst="rect">
            <a:avLst/>
          </a:prstGeom>
          <a:noFill/>
        </p:spPr>
      </p:pic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98CE7287-7F13-E90F-7654-BB10A30716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2341558"/>
            <a:ext cx="3157537" cy="3535367"/>
          </a:xfrm>
        </p:spPr>
        <p:txBody>
          <a:bodyPr>
            <a:normAutofit/>
          </a:bodyPr>
          <a:lstStyle/>
          <a:p>
            <a:pPr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nb-NO" sz="1200" kern="0"/>
              <a:t>at implementeringen av avfallsdirektivet og kommende produsentansvar for tekstiler i Norge/Norden sikrer ombruk i tråd med avfallshierarkiet</a:t>
            </a:r>
            <a:endParaRPr lang="nb-NO" sz="1200" kern="100"/>
          </a:p>
          <a:p>
            <a:pPr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nb-NO" sz="1200" kern="0"/>
              <a:t>at ideelle innsamlere beskyttes mot utfordringer og kostnader som hører hjemme i (kommunenes) avfallssystemer</a:t>
            </a:r>
          </a:p>
          <a:p>
            <a:pPr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nb-NO" sz="1200" kern="0"/>
              <a:t>at kommunene må ta sitt ansvar for innsamling av ødelagte tekstiler</a:t>
            </a:r>
          </a:p>
          <a:p>
            <a:pPr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nb-NO" sz="1200" kern="0"/>
              <a:t>lik nordisk løsning for innsamling, sortering og håndtering av tekstilavfall</a:t>
            </a:r>
          </a:p>
          <a:p>
            <a:pPr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nb-NO" sz="1200" kern="0"/>
              <a:t>at tekstiler som doneres til ombruk kan og bør behandles som donasjoner/gaver, ikke som avfall</a:t>
            </a:r>
            <a:endParaRPr lang="nb-NO" sz="1200" kern="1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1D2CEB4-C5DC-A324-32FA-3E2E4041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895006"/>
            <a:ext cx="11029616" cy="1098510"/>
          </a:xfrm>
        </p:spPr>
        <p:txBody>
          <a:bodyPr anchor="b">
            <a:normAutofit fontScale="90000"/>
          </a:bodyPr>
          <a:lstStyle/>
          <a:p>
            <a:br>
              <a:rPr lang="nb-NO" sz="1200"/>
            </a:br>
            <a:br>
              <a:rPr lang="nb-NO" sz="1200"/>
            </a:br>
            <a:br>
              <a:rPr lang="nb-NO" sz="1200"/>
            </a:br>
            <a:br>
              <a:rPr lang="nb-NO" sz="2800"/>
            </a:br>
            <a:r>
              <a:rPr lang="nb-NO" sz="2800"/>
              <a:t>Vi må sikre</a:t>
            </a:r>
            <a:br>
              <a:rPr lang="nb-NO" sz="2800"/>
            </a:br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61032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konstruksjon, hjul, innendørs, dekk&#10;&#10;Automatisk generert beskrivelse">
            <a:extLst>
              <a:ext uri="{FF2B5EF4-FFF2-40B4-BE49-F238E27FC236}">
                <a16:creationId xmlns:a16="http://schemas.microsoft.com/office/drawing/2014/main" id="{ED81524C-8D95-E1B5-18DF-E63DDF17E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1" r="1" b="9330"/>
          <a:stretch>
            <a:fillRect/>
          </a:stretch>
        </p:blipFill>
        <p:spPr>
          <a:xfrm>
            <a:off x="3600000" y="10"/>
            <a:ext cx="85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C92726-47CC-87F7-4B96-F3D82E97E1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319272"/>
            <a:ext cx="3465576" cy="3136392"/>
          </a:xfrm>
        </p:spPr>
        <p:txBody>
          <a:bodyPr>
            <a:normAutofit/>
          </a:bodyPr>
          <a:lstStyle/>
          <a:p>
            <a:endParaRPr lang="nb-NO" sz="1200"/>
          </a:p>
          <a:p>
            <a:pPr marL="179693" indent="0">
              <a:buNone/>
            </a:pPr>
            <a:r>
              <a:rPr lang="en-US" sz="1800"/>
              <a:t>Kirkens Bymisjon Miljø AS</a:t>
            </a:r>
          </a:p>
          <a:p>
            <a:pPr marL="179693" indent="0">
              <a:buNone/>
            </a:pPr>
            <a:r>
              <a:rPr lang="nb-NO" sz="1800"/>
              <a:t>Eies av Stiftelsen Kirkens Bymisjon</a:t>
            </a:r>
          </a:p>
          <a:p>
            <a:pPr marL="551161" indent="-371468">
              <a:buFont typeface="Calibri"/>
              <a:buAutoNum type="arabicPeriod"/>
            </a:pPr>
            <a:r>
              <a:rPr lang="nb-NO" sz="1800"/>
              <a:t>Tekstilinnsamler og sorteringssenter</a:t>
            </a:r>
          </a:p>
          <a:p>
            <a:pPr marL="551161" indent="-371468">
              <a:buFont typeface="Calibri"/>
              <a:buAutoNum type="arabicPeriod"/>
            </a:pPr>
            <a:r>
              <a:rPr lang="nb-NO" sz="1800"/>
              <a:t>5-10 </a:t>
            </a:r>
            <a:r>
              <a:rPr lang="nb-NO" sz="1800" err="1"/>
              <a:t>stk</a:t>
            </a:r>
            <a:r>
              <a:rPr lang="nb-NO" sz="1800"/>
              <a:t> i arbeidstrening til enhver tid</a:t>
            </a:r>
          </a:p>
          <a:p>
            <a:pPr marL="551161" indent="-371468">
              <a:buFont typeface="Calibri"/>
              <a:buAutoNum type="arabicPeriod"/>
            </a:pPr>
            <a:r>
              <a:rPr lang="nb-NO" sz="1800"/>
              <a:t>1200 tekstiltårn på Sør- og Østlandet</a:t>
            </a:r>
          </a:p>
          <a:p>
            <a:pPr marL="551161" indent="-371468">
              <a:buFont typeface="Calibri"/>
              <a:buAutoNum type="arabicPeriod"/>
            </a:pPr>
            <a:endParaRPr lang="nb-NO" sz="12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25DCEE-20D5-90AE-2C23-00711E90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anchor="b">
            <a:normAutofit/>
          </a:bodyPr>
          <a:lstStyle/>
          <a:p>
            <a:r>
              <a:rPr lang="nb-NO"/>
              <a:t>Hvem er vi?</a:t>
            </a:r>
          </a:p>
        </p:txBody>
      </p:sp>
    </p:spTree>
    <p:extLst>
      <p:ext uri="{BB962C8B-B14F-4D97-AF65-F5344CB8AC3E}">
        <p14:creationId xmlns:p14="http://schemas.microsoft.com/office/powerpoint/2010/main" val="424245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lær, person, innendørs, Plastpose&#10;&#10;KI-generert innhold kan være feil.">
            <a:extLst>
              <a:ext uri="{FF2B5EF4-FFF2-40B4-BE49-F238E27FC236}">
                <a16:creationId xmlns:a16="http://schemas.microsoft.com/office/drawing/2014/main" id="{5EBD2D49-0998-82D9-24DD-04CEC5E2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r="10054"/>
          <a:stretch>
            <a:fillRect/>
          </a:stretch>
        </p:blipFill>
        <p:spPr>
          <a:xfrm>
            <a:off x="4032772" y="14"/>
            <a:ext cx="8159227" cy="6857985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DE8AB8B-F34C-9DB4-36FC-A5D597D2743A}"/>
              </a:ext>
            </a:extLst>
          </p:cNvPr>
          <p:cNvSpPr txBox="1"/>
          <p:nvPr/>
        </p:nvSpPr>
        <p:spPr>
          <a:xfrm>
            <a:off x="0" y="0"/>
            <a:ext cx="5329013" cy="2019848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txBody>
          <a:bodyPr vert="horz" wrap="square" lIns="45720" tIns="22860" rIns="45720" bIns="22860" anchor="t" anchorCtr="0" compatLnSpc="1">
            <a:normAutofit/>
          </a:bodyPr>
          <a:lstStyle/>
          <a:p>
            <a:pPr defTabSz="914328">
              <a:lnSpc>
                <a:spcPct val="90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rgbClr val="FC4C02"/>
                </a:solidFill>
                <a:latin typeface="Calibri"/>
              </a:rPr>
              <a:t>å bidra til et bedre miljø gjennom gjenbruk og gjenvinning</a:t>
            </a:r>
          </a:p>
          <a:p>
            <a:pPr defTabSz="914328">
              <a:lnSpc>
                <a:spcPct val="90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rgbClr val="FC4C02"/>
                </a:solidFill>
                <a:latin typeface="Calibri"/>
              </a:rPr>
              <a:t>å skape en arbeidstreningsarena for mennesker med nedsatt arbeidsevne</a:t>
            </a:r>
          </a:p>
          <a:p>
            <a:pPr defTabSz="914328">
              <a:lnSpc>
                <a:spcPct val="90000"/>
              </a:lnSpc>
              <a:spcAft>
                <a:spcPts val="800"/>
              </a:spcAft>
              <a:buSzPct val="100000"/>
            </a:pPr>
            <a:r>
              <a:rPr lang="nb-NO" sz="2000">
                <a:solidFill>
                  <a:srgbClr val="FC4C02"/>
                </a:solidFill>
                <a:latin typeface="Calibri"/>
              </a:rPr>
              <a:t>prøve å skape inntekter til Kirkens Bymisjons arbeid 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885B4B4-2785-5AEE-7577-B65D9079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8" y="634435"/>
            <a:ext cx="4561441" cy="1154167"/>
          </a:xfrm>
        </p:spPr>
        <p:txBody>
          <a:bodyPr vert="horz" wrap="square" lIns="0" tIns="0" rIns="0" bIns="0" rtlCol="0" anchor="b" anchorCtr="0" compatLnSpc="1">
            <a:normAutofit/>
          </a:bodyPr>
          <a:lstStyle/>
          <a:p>
            <a:r>
              <a:rPr lang="nb-NO">
                <a:latin typeface="Calibri"/>
              </a:rPr>
              <a:t>Vårt formål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6C9B762-D1E5-61ED-22C4-542C07C04B5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6815" y="2297968"/>
            <a:ext cx="3746965" cy="3748872"/>
          </a:xfrm>
        </p:spPr>
        <p:txBody>
          <a:bodyPr/>
          <a:lstStyle/>
          <a:p>
            <a:pPr marL="551466" indent="-371468">
              <a:buFont typeface="Calibri"/>
              <a:buAutoNum type="arabicPeriod"/>
            </a:pPr>
            <a:r>
              <a:rPr lang="nb-NO" sz="1867"/>
              <a:t>Å bidra til et bedre miljø gjennom gjenbruk og gjenvinning</a:t>
            </a:r>
            <a:endParaRPr lang="nb-NO" sz="1867">
              <a:cs typeface="Arial"/>
            </a:endParaRPr>
          </a:p>
          <a:p>
            <a:pPr marL="551161" indent="-371468">
              <a:buFont typeface="Calibri"/>
              <a:buAutoNum type="arabicPeriod"/>
            </a:pPr>
            <a:r>
              <a:rPr lang="nb-NO" sz="1867"/>
              <a:t>Å skape en arbeidstreningsarena for mennesker med nedsatt arbeidsevne</a:t>
            </a:r>
          </a:p>
          <a:p>
            <a:pPr marL="551161" indent="-371468">
              <a:buFont typeface="Calibri"/>
              <a:buAutoNum type="arabicPeriod"/>
            </a:pPr>
            <a:r>
              <a:rPr lang="nb-NO" sz="1867"/>
              <a:t>Prøve å skape inntekter til Kirkens Bymisjons arbeid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9BEC9-8F4F-A730-AC93-7F46E5B1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3FA466B-8DA4-4090-46FD-88991D186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143" y="0"/>
            <a:ext cx="45777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1F5099B-5DE7-F409-0F36-8A94E53A859A}"/>
              </a:ext>
            </a:extLst>
          </p:cNvPr>
          <p:cNvSpPr txBox="1"/>
          <p:nvPr/>
        </p:nvSpPr>
        <p:spPr>
          <a:xfrm>
            <a:off x="95442" y="3145536"/>
            <a:ext cx="4449126" cy="31455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/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nb-NO" sz="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nb-NO" sz="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0000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I Norge og Norden = materialisme -&gt; lineær modell med kjøp – bruk – kast</a:t>
            </a:r>
          </a:p>
          <a:p>
            <a:pPr marL="180000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I Norge importeres 1,1 millioner tonn nye tekstiler pr år</a:t>
            </a:r>
          </a:p>
          <a:p>
            <a:pPr marL="180000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Nordiske forbrukere kjøper mellom 26 og 48 klesplagg pr år, mot globalt snitt på 14 plagg per person.  </a:t>
            </a:r>
          </a:p>
          <a:p>
            <a:pPr marL="180000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I EU er det fortsatt deponier</a:t>
            </a:r>
          </a:p>
          <a:p>
            <a:pPr marL="180000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EU - 16 nye kommende direktiver og forskrifter som gjelder tekstiler.</a:t>
            </a:r>
          </a:p>
          <a:p>
            <a:pPr marL="180000" lvl="1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Avfallsdirektiv for tekstiler kom jan. 2025</a:t>
            </a:r>
          </a:p>
          <a:p>
            <a:pPr marL="180000" indent="-1800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>
                <a:latin typeface="Segoe UI" panose="020B0502040204020203" pitchFamily="34" charset="0"/>
                <a:cs typeface="Segoe UI" panose="020B0502040204020203" pitchFamily="34" charset="0"/>
              </a:rPr>
              <a:t>Miljødirektoratet har sendt forslag til utvidet produsentansvar – ikke kommet på høring enda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b-NO" sz="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900">
                <a:latin typeface="Segoe UI" panose="020B0502040204020203" pitchFamily="34" charset="0"/>
                <a:cs typeface="Segoe UI" panose="020B0502040204020203" pitchFamily="34" charset="0"/>
              </a:rPr>
              <a:t>Oppsummering av rapporten «The Nordic </a:t>
            </a:r>
            <a:r>
              <a:rPr lang="nb-NO" sz="900" err="1">
                <a:latin typeface="Segoe UI" panose="020B0502040204020203" pitchFamily="34" charset="0"/>
                <a:cs typeface="Segoe UI" panose="020B0502040204020203" pitchFamily="34" charset="0"/>
              </a:rPr>
              <a:t>Textile</a:t>
            </a:r>
            <a:r>
              <a:rPr lang="nb-NO" sz="900">
                <a:latin typeface="Segoe UI" panose="020B0502040204020203" pitchFamily="34" charset="0"/>
                <a:cs typeface="Segoe UI" panose="020B0502040204020203" pitchFamily="34" charset="0"/>
              </a:rPr>
              <a:t> Collaboration»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nb-NO" sz="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6D329ED3-98EF-BF46-F42F-D5AA5617E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5" y="1260001"/>
            <a:ext cx="2948872" cy="153636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Status tekstil</a:t>
            </a:r>
            <a:endParaRPr lang="nb-NO" b="1" kern="1200"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1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FC78EA91-0465-B58F-2CBA-A46F627A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825" y="0"/>
            <a:ext cx="74543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7AB8BAD-E239-18D4-7E9B-FD2ADBC7C46C}"/>
              </a:ext>
            </a:extLst>
          </p:cNvPr>
          <p:cNvSpPr txBox="1"/>
          <p:nvPr/>
        </p:nvSpPr>
        <p:spPr>
          <a:xfrm>
            <a:off x="246888" y="3571875"/>
            <a:ext cx="3547872" cy="230505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Avtaler med kommuner – tekstiltårn på gjenvinningsstasjoner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Innhenting-sortering- håndtering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44 kommuner (kun 3 av 10 kommuner i Norge har løsning på tekstilavfall)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Vi sorterer til ulike fraksjoner innen:</a:t>
            </a:r>
          </a:p>
          <a:p>
            <a:pPr marL="637200" lvl="2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Ombruk</a:t>
            </a:r>
          </a:p>
          <a:p>
            <a:pPr marL="637200" lvl="2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Materialgjenvinning</a:t>
            </a:r>
          </a:p>
          <a:p>
            <a:pPr marL="637200" lvl="2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b-NO" sz="1400" dirty="0">
                <a:latin typeface="Segoe UI" panose="020B0502040204020203" pitchFamily="34" charset="0"/>
                <a:cs typeface="Segoe UI" panose="020B0502040204020203" pitchFamily="34" charset="0"/>
              </a:rPr>
              <a:t>Forbrenning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nb-NO" sz="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nb-NO" sz="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7A1A4F-BD8B-D1EE-6E02-2F5BE4FF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b="1" kern="120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Hva gjorde vi i 2025?</a:t>
            </a:r>
          </a:p>
        </p:txBody>
      </p:sp>
    </p:spTree>
    <p:extLst>
      <p:ext uri="{BB962C8B-B14F-4D97-AF65-F5344CB8AC3E}">
        <p14:creationId xmlns:p14="http://schemas.microsoft.com/office/powerpoint/2010/main" val="150922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EFED950C-B53E-BB9E-9CFB-31F5BCB390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7" b="20067"/>
          <a:stretch/>
        </p:blipFill>
        <p:spPr>
          <a:xfrm>
            <a:off x="3600156" y="0"/>
            <a:ext cx="85916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1B9CB77-821C-DD83-1CBB-7DE9A7C9B9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754" y="3429000"/>
            <a:ext cx="2948872" cy="2801493"/>
          </a:xfrm>
        </p:spPr>
        <p:txBody>
          <a:bodyPr>
            <a:normAutofit lnSpcReduction="10000"/>
          </a:bodyPr>
          <a:lstStyle/>
          <a:p>
            <a:r>
              <a:rPr lang="en-US" err="1"/>
              <a:t>Tidkrevende</a:t>
            </a:r>
            <a:r>
              <a:rPr lang="en-US"/>
              <a:t> å </a:t>
            </a:r>
            <a:r>
              <a:rPr lang="en-US" err="1"/>
              <a:t>sortere</a:t>
            </a:r>
            <a:endParaRPr lang="en-US"/>
          </a:p>
          <a:p>
            <a:r>
              <a:rPr lang="en-US" err="1"/>
              <a:t>Finnes</a:t>
            </a:r>
            <a:r>
              <a:rPr lang="en-US"/>
              <a:t> for </a:t>
            </a:r>
            <a:r>
              <a:rPr lang="en-US" err="1"/>
              <a:t>få</a:t>
            </a:r>
            <a:r>
              <a:rPr lang="en-US"/>
              <a:t> </a:t>
            </a:r>
            <a:r>
              <a:rPr lang="en-US" err="1"/>
              <a:t>løsninger</a:t>
            </a:r>
            <a:r>
              <a:rPr lang="en-US"/>
              <a:t> for </a:t>
            </a:r>
            <a:r>
              <a:rPr lang="en-US" err="1"/>
              <a:t>materialgjenvinning</a:t>
            </a:r>
            <a:endParaRPr lang="en-US"/>
          </a:p>
          <a:p>
            <a:pPr lvl="1"/>
            <a:r>
              <a:rPr lang="en-US"/>
              <a:t>Fiber </a:t>
            </a:r>
            <a:r>
              <a:rPr lang="en-US" err="1"/>
              <a:t>til</a:t>
            </a:r>
            <a:r>
              <a:rPr lang="en-US"/>
              <a:t> fiber </a:t>
            </a:r>
            <a:r>
              <a:rPr lang="en-US" err="1"/>
              <a:t>gjenvinning</a:t>
            </a:r>
            <a:r>
              <a:rPr lang="en-US"/>
              <a:t> NTG</a:t>
            </a:r>
          </a:p>
          <a:p>
            <a:pPr lvl="1"/>
            <a:r>
              <a:rPr lang="en-US" err="1"/>
              <a:t>Dundyner</a:t>
            </a:r>
            <a:r>
              <a:rPr lang="en-US"/>
              <a:t> – Norsk Dun            -&gt;NUD</a:t>
            </a:r>
          </a:p>
          <a:p>
            <a:r>
              <a:rPr lang="en-US"/>
              <a:t>Lite </a:t>
            </a:r>
            <a:r>
              <a:rPr lang="en-US" err="1"/>
              <a:t>ombrukskvalitet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avfallstasjoner</a:t>
            </a:r>
            <a:endParaRPr lang="en-US"/>
          </a:p>
          <a:p>
            <a:pPr lvl="1"/>
            <a:r>
              <a:rPr lang="en-US"/>
              <a:t>Lav grad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Baltikum</a:t>
            </a:r>
            <a:endParaRPr lang="en-US"/>
          </a:p>
          <a:p>
            <a:r>
              <a:rPr lang="en-US"/>
              <a:t>Ca 50% </a:t>
            </a:r>
            <a:r>
              <a:rPr lang="en-US" err="1"/>
              <a:t>forbrenning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energigjenvinning</a:t>
            </a:r>
            <a:endParaRPr lang="en-US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96CE997F-7226-B7F5-474B-4BBD6DA7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0000"/>
            <a:ext cx="2948872" cy="1536364"/>
          </a:xfrm>
        </p:spPr>
        <p:txBody>
          <a:bodyPr/>
          <a:lstStyle/>
          <a:p>
            <a:r>
              <a:rPr lang="en-US"/>
              <a:t>Avfallsortering</a:t>
            </a:r>
          </a:p>
        </p:txBody>
      </p:sp>
    </p:spTree>
    <p:extLst>
      <p:ext uri="{BB962C8B-B14F-4D97-AF65-F5344CB8AC3E}">
        <p14:creationId xmlns:p14="http://schemas.microsoft.com/office/powerpoint/2010/main" val="309061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060385D5-8889-70C2-10F5-61415314EF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3021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50000"/>
            </a:prstClr>
          </a:solidFill>
          <a:ln>
            <a:noFill/>
          </a:ln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086D10-0734-4597-E7FB-7B657A40A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Skaper arbeidsplasser fra arbeidstrening</a:t>
            </a:r>
          </a:p>
          <a:p>
            <a:r>
              <a:rPr lang="nb-NO"/>
              <a:t>Skaper flere arbeidstreningsarenaer</a:t>
            </a:r>
          </a:p>
          <a:p>
            <a:r>
              <a:rPr lang="nb-NO"/>
              <a:t>Kommunene betaler fra kr 4,5-12 kr pr kilo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48E0734-FF6B-DA5B-DE65-AAEB721D6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Tekstilavfall</a:t>
            </a:r>
          </a:p>
        </p:txBody>
      </p:sp>
    </p:spTree>
    <p:extLst>
      <p:ext uri="{BB962C8B-B14F-4D97-AF65-F5344CB8AC3E}">
        <p14:creationId xmlns:p14="http://schemas.microsoft.com/office/powerpoint/2010/main" val="80733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44FFBC4-5129-1383-9148-90F486E1AD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7" b="20067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50000"/>
            </a:prstClr>
          </a:solidFill>
          <a:ln>
            <a:noFill/>
          </a:ln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6AC850-A7A7-7440-3A04-577AB6823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4" y="3571874"/>
            <a:ext cx="2638614" cy="2682621"/>
          </a:xfrm>
        </p:spPr>
        <p:txBody>
          <a:bodyPr>
            <a:normAutofit/>
          </a:bodyPr>
          <a:lstStyle/>
          <a:p>
            <a:r>
              <a:rPr lang="nb-NO"/>
              <a:t>Tilbyr salg </a:t>
            </a:r>
            <a:r>
              <a:rPr lang="nb-NO" dirty="0"/>
              <a:t>til alle Second hand butikker i </a:t>
            </a:r>
            <a:r>
              <a:rPr lang="nb-NO"/>
              <a:t>Norge </a:t>
            </a:r>
          </a:p>
          <a:p>
            <a:pPr lvl="1"/>
            <a:r>
              <a:rPr lang="nb-NO" dirty="0" err="1"/>
              <a:t>Ca</a:t>
            </a:r>
            <a:r>
              <a:rPr lang="nb-NO" dirty="0"/>
              <a:t> 12 Second hand butikker </a:t>
            </a:r>
            <a:r>
              <a:rPr lang="nb-NO" dirty="0" err="1"/>
              <a:t>pt</a:t>
            </a:r>
            <a:endParaRPr lang="nb-NO" dirty="0"/>
          </a:p>
          <a:p>
            <a:pPr lvl="1"/>
            <a:r>
              <a:rPr lang="nb-NO" dirty="0"/>
              <a:t>Selger til flere aktører innenfor redesign</a:t>
            </a:r>
          </a:p>
          <a:p>
            <a:pPr lvl="1"/>
            <a:r>
              <a:rPr lang="nb-NO" dirty="0"/>
              <a:t>Pop-up</a:t>
            </a:r>
          </a:p>
          <a:p>
            <a:pPr lvl="2"/>
            <a:endParaRPr lang="nb-NO" dirty="0"/>
          </a:p>
          <a:p>
            <a:pPr lvl="2"/>
            <a:r>
              <a:rPr lang="nb-NO" i="1" dirty="0"/>
              <a:t>Egen kompetanse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FED0466-9C07-DB14-6842-5DE5DC43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Sorteringssenter</a:t>
            </a:r>
          </a:p>
        </p:txBody>
      </p:sp>
    </p:spTree>
    <p:extLst>
      <p:ext uri="{BB962C8B-B14F-4D97-AF65-F5344CB8AC3E}">
        <p14:creationId xmlns:p14="http://schemas.microsoft.com/office/powerpoint/2010/main" val="204771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9752F3EA-0031-9880-7DAD-5212DDDFC9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8241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50000"/>
            </a:prstClr>
          </a:solidFill>
          <a:ln>
            <a:noFill/>
          </a:ln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AE1EEE-DDA9-BBD5-8A4E-D7DD72530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4" y="3571874"/>
            <a:ext cx="2711766" cy="2819781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Øker med ulike konsepter</a:t>
            </a:r>
          </a:p>
          <a:p>
            <a:pPr lvl="1"/>
            <a:r>
              <a:rPr lang="nb-NO" dirty="0"/>
              <a:t>Kommisjonssalg</a:t>
            </a:r>
          </a:p>
          <a:p>
            <a:pPr lvl="1"/>
            <a:r>
              <a:rPr lang="nb-NO" dirty="0"/>
              <a:t>Franchise</a:t>
            </a:r>
          </a:p>
          <a:p>
            <a:r>
              <a:rPr lang="nb-NO" dirty="0"/>
              <a:t>Kjøper fra utlandet i dag </a:t>
            </a:r>
          </a:p>
          <a:p>
            <a:r>
              <a:rPr lang="nb-NO" dirty="0"/>
              <a:t>Ønsker Vintage og Krem kvalitet</a:t>
            </a:r>
          </a:p>
          <a:p>
            <a:pPr lvl="1"/>
            <a:r>
              <a:rPr lang="nb-NO" dirty="0"/>
              <a:t>Tidkrevende å finne på sorteringen</a:t>
            </a:r>
          </a:p>
          <a:p>
            <a:pPr lvl="1"/>
            <a:r>
              <a:rPr lang="nb-NO" dirty="0"/>
              <a:t>Lav lønnsomhet for oss	</a:t>
            </a:r>
          </a:p>
          <a:p>
            <a:r>
              <a:rPr lang="nb-NO" dirty="0"/>
              <a:t>Økt fokus på kjøp av Second hand i Norge</a:t>
            </a:r>
          </a:p>
          <a:p>
            <a:r>
              <a:rPr lang="nb-NO"/>
              <a:t>Fortsatt moms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FD6C4AF-69B7-2592-1CBB-911F2A87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Kommersielle Second hand aktører</a:t>
            </a:r>
          </a:p>
        </p:txBody>
      </p:sp>
    </p:spTree>
    <p:extLst>
      <p:ext uri="{BB962C8B-B14F-4D97-AF65-F5344CB8AC3E}">
        <p14:creationId xmlns:p14="http://schemas.microsoft.com/office/powerpoint/2010/main" val="2448817587"/>
      </p:ext>
    </p:extLst>
  </p:cSld>
  <p:clrMapOvr>
    <a:masterClrMapping/>
  </p:clrMapOvr>
</p:sld>
</file>

<file path=ppt/theme/theme1.xml><?xml version="1.0" encoding="utf-8"?>
<a:theme xmlns:a="http://schemas.openxmlformats.org/drawingml/2006/main" name="Kirkens Bymisjon">
  <a:themeElements>
    <a:clrScheme name="KirkensBymisjon-profil">
      <a:dk1>
        <a:sysClr val="windowText" lastClr="000000"/>
      </a:dk1>
      <a:lt1>
        <a:sysClr val="window" lastClr="FFFFFF"/>
      </a:lt1>
      <a:dk2>
        <a:srgbClr val="4A4F55"/>
      </a:dk2>
      <a:lt2>
        <a:srgbClr val="E1E1DD"/>
      </a:lt2>
      <a:accent1>
        <a:srgbClr val="FC4C02"/>
      </a:accent1>
      <a:accent2>
        <a:srgbClr val="B7C1BD"/>
      </a:accent2>
      <a:accent3>
        <a:srgbClr val="646556"/>
      </a:accent3>
      <a:accent4>
        <a:srgbClr val="D7CFD2"/>
      </a:accent4>
      <a:accent5>
        <a:srgbClr val="574545"/>
      </a:accent5>
      <a:accent6>
        <a:srgbClr val="E5E5E5"/>
      </a:accent6>
      <a:hlink>
        <a:srgbClr val="7F96B9"/>
      </a:hlink>
      <a:folHlink>
        <a:srgbClr val="7185A3"/>
      </a:folHlink>
    </a:clrScheme>
    <a:fontScheme name="KB-fonter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sz="1500" dirty="0" err="1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3" id="{0EA592B7-624A-F545-9C2B-4DF3AFC803BE}" vid="{46038377-DCCF-7946-BDAE-F06F9C6C242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146cff6-509f-4585-8a97-dc1589d8d990" xsi:nil="true"/>
    <lcf76f155ced4ddcb4097134ff3c332f xmlns="f5cd21d9-a335-4baf-84b9-6416916955a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D9BA2348A7C6D47A68AA1BCA376AC1E" ma:contentTypeVersion="19" ma:contentTypeDescription="Opprett et nytt dokument." ma:contentTypeScope="" ma:versionID="406458f05d7690405f0af5c7362760db">
  <xsd:schema xmlns:xsd="http://www.w3.org/2001/XMLSchema" xmlns:xs="http://www.w3.org/2001/XMLSchema" xmlns:p="http://schemas.microsoft.com/office/2006/metadata/properties" xmlns:ns1="http://schemas.microsoft.com/sharepoint/v3" xmlns:ns2="f5cd21d9-a335-4baf-84b9-6416916955af" xmlns:ns3="1146cff6-509f-4585-8a97-dc1589d8d990" targetNamespace="http://schemas.microsoft.com/office/2006/metadata/properties" ma:root="true" ma:fieldsID="89b4804f0d67efa2699ea754504fc0ec" ns1:_="" ns2:_="" ns3:_="">
    <xsd:import namespace="http://schemas.microsoft.com/sharepoint/v3"/>
    <xsd:import namespace="f5cd21d9-a335-4baf-84b9-6416916955af"/>
    <xsd:import namespace="1146cff6-509f-4585-8a97-dc1589d8d9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genskaper for samordnet samsvarspolicy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handling for samordnet samsvarspolicy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d21d9-a335-4baf-84b9-6416916955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53dff6a5-bf1d-4149-99ec-7fae5b30c5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46cff6-509f-4585-8a97-dc1589d8d9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39066a8-441f-4e20-b7b9-5bef97dfd8e9}" ma:internalName="TaxCatchAll" ma:showField="CatchAllData" ma:web="1146cff6-509f-4585-8a97-dc1589d8d9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072AA2-B063-40FF-AC7C-379ED8BA07C7}">
  <ds:schemaRefs>
    <ds:schemaRef ds:uri="1146cff6-509f-4585-8a97-dc1589d8d990"/>
    <ds:schemaRef ds:uri="8b6faa9a-a89d-4a4e-9d04-ba43c3848c60"/>
    <ds:schemaRef ds:uri="b85f9f7d-dc6b-45e2-8346-fd8bb2f19b2c"/>
    <ds:schemaRef ds:uri="f5cd21d9-a335-4baf-84b9-6416916955a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4CA8B1-6C39-4B42-9AB6-8BC3A76E2F88}">
  <ds:schemaRefs>
    <ds:schemaRef ds:uri="1146cff6-509f-4585-8a97-dc1589d8d990"/>
    <ds:schemaRef ds:uri="f5cd21d9-a335-4baf-84b9-6416916955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629C31-5F72-4D74-BCA5-EE6F6F81601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34a4646-38f1-4c86-83c0-cbbac2258e4c}" enabled="1" method="Privileged" siteId="{02202e82-b288-4acb-8b0a-7f8404a47cd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KB_Presentasjon</Template>
  <TotalTime>13</TotalTime>
  <Words>554</Words>
  <Application>Microsoft Office PowerPoint</Application>
  <PresentationFormat>Widescreen</PresentationFormat>
  <Paragraphs>90</Paragraphs>
  <Slides>12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0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Segoe UI</vt:lpstr>
      <vt:lpstr>Wingdings</vt:lpstr>
      <vt:lpstr>Kirkens Bymisjon</vt:lpstr>
      <vt:lpstr>Opprettholde lønnsomheten i et skiftende miljø </vt:lpstr>
      <vt:lpstr>Hvem er vi?</vt:lpstr>
      <vt:lpstr>Vårt formål</vt:lpstr>
      <vt:lpstr>Status tekstil</vt:lpstr>
      <vt:lpstr>Hva gjorde vi i 2025?</vt:lpstr>
      <vt:lpstr>Avfallsortering</vt:lpstr>
      <vt:lpstr>Tekstilavfall</vt:lpstr>
      <vt:lpstr>Sorteringssenter</vt:lpstr>
      <vt:lpstr>Kommersielle Second hand aktører</vt:lpstr>
      <vt:lpstr>Nettbutikk</vt:lpstr>
      <vt:lpstr>Materialismen må ned </vt:lpstr>
      <vt:lpstr>    Vi må sikre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Hege Stenmarck</dc:creator>
  <cp:lastModifiedBy>Hege Stenmarck</cp:lastModifiedBy>
  <cp:revision>1</cp:revision>
  <dcterms:created xsi:type="dcterms:W3CDTF">2026-05-04T05:04:33Z</dcterms:created>
  <dcterms:modified xsi:type="dcterms:W3CDTF">2026-05-05T20:47:53Z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42300</vt:r8>
  </property>
  <property fmtid="{D5CDD505-2E9C-101B-9397-08002B2CF9AE}" pid="3" name="TriggerFlowInfo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MediaServiceImageTags">
    <vt:lpwstr/>
  </property>
  <property fmtid="{D5CDD505-2E9C-101B-9397-08002B2CF9AE}" pid="7" name="Dokumenttype">
    <vt:lpwstr>5;#Brukermanual|36e0bbf4-9ab8-42a2-b0fa-1849e82d0d6d</vt:lpwstr>
  </property>
  <property fmtid="{D5CDD505-2E9C-101B-9397-08002B2CF9AE}" pid="8" name="Applikasjon">
    <vt:lpwstr>48;#Powerpoint|b0fd3910-d0db-4b5e-b322-6162b475eb7b</vt:lpwstr>
  </property>
  <property fmtid="{D5CDD505-2E9C-101B-9397-08002B2CF9AE}" pid="9" name="ContentTypeId">
    <vt:lpwstr>0x0101006D9BA2348A7C6D47A68AA1BCA376AC1E</vt:lpwstr>
  </property>
</Properties>
</file>