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9" r:id="rId1"/>
    <p:sldMasterId id="2147484006" r:id="rId2"/>
    <p:sldMasterId id="2147484088" r:id="rId3"/>
    <p:sldMasterId id="2147484097" r:id="rId4"/>
    <p:sldMasterId id="2147484109" r:id="rId5"/>
    <p:sldMasterId id="2147484119" r:id="rId6"/>
    <p:sldMasterId id="2147484148" r:id="rId7"/>
  </p:sldMasterIdLst>
  <p:notesMasterIdLst>
    <p:notesMasterId r:id="rId57"/>
  </p:notesMasterIdLst>
  <p:handoutMasterIdLst>
    <p:handoutMasterId r:id="rId58"/>
  </p:handoutMasterIdLst>
  <p:sldIdLst>
    <p:sldId id="256" r:id="rId8"/>
    <p:sldId id="374" r:id="rId9"/>
    <p:sldId id="1021" r:id="rId10"/>
    <p:sldId id="1289" r:id="rId11"/>
    <p:sldId id="1574" r:id="rId12"/>
    <p:sldId id="1716" r:id="rId13"/>
    <p:sldId id="1749" r:id="rId14"/>
    <p:sldId id="1603" r:id="rId15"/>
    <p:sldId id="1717" r:id="rId16"/>
    <p:sldId id="1348" r:id="rId17"/>
    <p:sldId id="1605" r:id="rId18"/>
    <p:sldId id="1607" r:id="rId19"/>
    <p:sldId id="1608" r:id="rId20"/>
    <p:sldId id="1609" r:id="rId21"/>
    <p:sldId id="1483" r:id="rId22"/>
    <p:sldId id="1612" r:id="rId23"/>
    <p:sldId id="837" r:id="rId24"/>
    <p:sldId id="1618" r:id="rId25"/>
    <p:sldId id="1726" r:id="rId26"/>
    <p:sldId id="1727" r:id="rId27"/>
    <p:sldId id="1729" r:id="rId28"/>
    <p:sldId id="1730" r:id="rId29"/>
    <p:sldId id="1732" r:id="rId30"/>
    <p:sldId id="1723" r:id="rId31"/>
    <p:sldId id="1733" r:id="rId32"/>
    <p:sldId id="1718" r:id="rId33"/>
    <p:sldId id="1036" r:id="rId34"/>
    <p:sldId id="1734" r:id="rId35"/>
    <p:sldId id="1736" r:id="rId36"/>
    <p:sldId id="1738" r:id="rId37"/>
    <p:sldId id="1728" r:id="rId38"/>
    <p:sldId id="1744" r:id="rId39"/>
    <p:sldId id="1739" r:id="rId40"/>
    <p:sldId id="1731" r:id="rId41"/>
    <p:sldId id="1740" r:id="rId42"/>
    <p:sldId id="1741" r:id="rId43"/>
    <p:sldId id="1742" r:id="rId44"/>
    <p:sldId id="1746" r:id="rId45"/>
    <p:sldId id="1750" r:id="rId46"/>
    <p:sldId id="1743" r:id="rId47"/>
    <p:sldId id="1745" r:id="rId48"/>
    <p:sldId id="1747" r:id="rId49"/>
    <p:sldId id="1748" r:id="rId50"/>
    <p:sldId id="1697" r:id="rId51"/>
    <p:sldId id="1700" r:id="rId52"/>
    <p:sldId id="1709" r:id="rId53"/>
    <p:sldId id="1681" r:id="rId54"/>
    <p:sldId id="1705" r:id="rId55"/>
    <p:sldId id="1686" r:id="rId56"/>
  </p:sldIdLst>
  <p:sldSz cx="9144000" cy="5143500" type="screen16x9"/>
  <p:notesSz cx="6858000" cy="9144000"/>
  <p:defaultTextStyle>
    <a:defPPr>
      <a:defRPr lang="sv-SE"/>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0D6"/>
    <a:srgbClr val="FF1A70"/>
    <a:srgbClr val="9ED5E4"/>
    <a:srgbClr val="95B1C6"/>
    <a:srgbClr val="C0E5FF"/>
    <a:srgbClr val="DE7EFF"/>
    <a:srgbClr val="6529D3"/>
    <a:srgbClr val="9F41DD"/>
    <a:srgbClr val="702E9D"/>
    <a:srgbClr val="B74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B4199-D35E-4848-B4D0-23001F482609}" v="94" dt="2026-05-07T08:34:40.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35" autoAdjust="0"/>
    <p:restoredTop sz="73351" autoAdjust="0"/>
  </p:normalViewPr>
  <p:slideViewPr>
    <p:cSldViewPr snapToObjects="1">
      <p:cViewPr>
        <p:scale>
          <a:sx n="80" d="100"/>
          <a:sy n="80" d="100"/>
        </p:scale>
        <p:origin x="504" y="984"/>
      </p:cViewPr>
      <p:guideLst>
        <p:guide orient="horz" pos="2160"/>
        <p:guide pos="2880"/>
        <p:guide orient="horz" pos="162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Objects="1">
      <p:cViewPr varScale="1">
        <p:scale>
          <a:sx n="122" d="100"/>
          <a:sy n="122" d="100"/>
        </p:scale>
        <p:origin x="328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dirty="0">
              <a:solidFill>
                <a:schemeClr val="bg1"/>
              </a:solidFill>
            </a:rPr>
            <a:t>Randomiserade kontrollerade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dirty="0">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36E798EC-31CA-B24C-9679-4D77B86D37A6}">
      <dgm:prSet/>
      <dgm:spPr/>
      <dgm:t>
        <a:bodyPr/>
        <a:lstStyle/>
        <a:p>
          <a:r>
            <a:rPr lang="sv-SE">
              <a:solidFill>
                <a:schemeClr val="bg1"/>
              </a:solidFill>
            </a:rPr>
            <a:t>Expertbedömning</a:t>
          </a:r>
        </a:p>
      </dgm:t>
    </dgm:pt>
    <dgm:pt modelId="{3FD19D1A-D188-7C40-9599-164A938691EF}" type="parTrans" cxnId="{3169F6BB-4EB1-8A49-BD08-9058B527CAE6}">
      <dgm:prSet/>
      <dgm:spPr/>
      <dgm:t>
        <a:bodyPr/>
        <a:lstStyle/>
        <a:p>
          <a:endParaRPr lang="sv-SE">
            <a:solidFill>
              <a:schemeClr val="bg1"/>
            </a:solidFill>
          </a:endParaRPr>
        </a:p>
      </dgm:t>
    </dgm:pt>
    <dgm:pt modelId="{062591C2-BBB4-164A-AFAD-EB404E2CB8B1}" type="sibTrans" cxnId="{3169F6BB-4EB1-8A49-BD08-9058B527CAE6}">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6">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6">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6">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6">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6">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 modelId="{277D05F9-83B5-6349-9BB0-57D18C9638E0}" type="pres">
      <dgm:prSet presAssocID="{36E798EC-31CA-B24C-9679-4D77B86D37A6}" presName="Name8" presStyleCnt="0"/>
      <dgm:spPr/>
    </dgm:pt>
    <dgm:pt modelId="{032FE826-A42A-9C44-9AC6-AE2F1B963422}" type="pres">
      <dgm:prSet presAssocID="{36E798EC-31CA-B24C-9679-4D77B86D37A6}" presName="level" presStyleLbl="node1" presStyleIdx="5" presStyleCnt="6">
        <dgm:presLayoutVars>
          <dgm:chMax val="1"/>
          <dgm:bulletEnabled val="1"/>
        </dgm:presLayoutVars>
      </dgm:prSet>
      <dgm:spPr/>
    </dgm:pt>
    <dgm:pt modelId="{39A6D537-0819-FA47-B6FE-65DF123BF454}" type="pres">
      <dgm:prSet presAssocID="{36E798EC-31CA-B24C-9679-4D77B86D37A6}" presName="levelTx" presStyleLbl="revTx" presStyleIdx="0" presStyleCnt="0">
        <dgm:presLayoutVars>
          <dgm:chMax val="1"/>
          <dgm:bulletEnabled val="1"/>
        </dgm:presLayoutVars>
      </dgm:prSet>
      <dgm:spPr/>
    </dgm:pt>
  </dgm:ptLst>
  <dgm:cxnLst>
    <dgm:cxn modelId="{C203751C-A543-CC46-8BB8-F53B750515B4}" type="presOf" srcId="{36E798EC-31CA-B24C-9679-4D77B86D37A6}" destId="{032FE826-A42A-9C44-9AC6-AE2F1B963422}" srcOrd="0" destOrd="0" presId="urn:microsoft.com/office/officeart/2005/8/layout/pyramid1"/>
    <dgm:cxn modelId="{56DA071F-C918-AD41-86B4-DA455C35DDDF}" type="presOf" srcId="{45900BBC-768F-4248-AE01-CF72DF7FD2C1}" destId="{54FD3CD7-6DB5-9E41-BA49-700291282123}" srcOrd="0" destOrd="0" presId="urn:microsoft.com/office/officeart/2005/8/layout/pyramid1"/>
    <dgm:cxn modelId="{93380F42-571F-CC40-A242-8FE12D4AF9DF}" type="presOf" srcId="{36E798EC-31CA-B24C-9679-4D77B86D37A6}" destId="{39A6D537-0819-FA47-B6FE-65DF123BF454}" srcOrd="1"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3169F6BB-4EB1-8A49-BD08-9058B527CAE6}" srcId="{80CBBAFF-B8A3-C04A-A4CD-006B52796273}" destId="{36E798EC-31CA-B24C-9679-4D77B86D37A6}" srcOrd="5" destOrd="0" parTransId="{3FD19D1A-D188-7C40-9599-164A938691EF}" sibTransId="{062591C2-BBB4-164A-AFAD-EB404E2CB8B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 modelId="{2312C9FC-FC42-6B46-910B-07A05F7B167B}" type="presParOf" srcId="{68EC0F36-7A54-FC43-A8A4-787947D0BC20}" destId="{277D05F9-83B5-6349-9BB0-57D18C9638E0}" srcOrd="5" destOrd="0" presId="urn:microsoft.com/office/officeart/2005/8/layout/pyramid1"/>
    <dgm:cxn modelId="{18ACFB70-16F3-8947-998A-E7875EBE4313}" type="presParOf" srcId="{277D05F9-83B5-6349-9BB0-57D18C9638E0}" destId="{032FE826-A42A-9C44-9AC6-AE2F1B963422}" srcOrd="0" destOrd="0" presId="urn:microsoft.com/office/officeart/2005/8/layout/pyramid1"/>
    <dgm:cxn modelId="{624F3361-8832-5046-8E33-A96FD792A42C}" type="presParOf" srcId="{277D05F9-83B5-6349-9BB0-57D18C9638E0}" destId="{39A6D537-0819-FA47-B6FE-65DF123BF45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dirty="0">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36E798EC-31CA-B24C-9679-4D77B86D37A6}">
      <dgm:prSet/>
      <dgm:spPr/>
      <dgm:t>
        <a:bodyPr/>
        <a:lstStyle/>
        <a:p>
          <a:r>
            <a:rPr lang="sv-SE">
              <a:solidFill>
                <a:schemeClr val="bg1"/>
              </a:solidFill>
            </a:rPr>
            <a:t>Expertbedömning</a:t>
          </a:r>
        </a:p>
      </dgm:t>
    </dgm:pt>
    <dgm:pt modelId="{3FD19D1A-D188-7C40-9599-164A938691EF}" type="parTrans" cxnId="{3169F6BB-4EB1-8A49-BD08-9058B527CAE6}">
      <dgm:prSet/>
      <dgm:spPr/>
      <dgm:t>
        <a:bodyPr/>
        <a:lstStyle/>
        <a:p>
          <a:endParaRPr lang="sv-SE">
            <a:solidFill>
              <a:schemeClr val="bg1"/>
            </a:solidFill>
          </a:endParaRPr>
        </a:p>
      </dgm:t>
    </dgm:pt>
    <dgm:pt modelId="{062591C2-BBB4-164A-AFAD-EB404E2CB8B1}" type="sibTrans" cxnId="{3169F6BB-4EB1-8A49-BD08-9058B527CAE6}">
      <dgm:prSet/>
      <dgm:spPr/>
      <dgm:t>
        <a:bodyPr/>
        <a:lstStyle/>
        <a:p>
          <a:endParaRPr lang="sv-SE">
            <a:solidFill>
              <a:schemeClr val="bg1"/>
            </a:solidFill>
          </a:endParaRPr>
        </a:p>
      </dgm:t>
    </dgm:pt>
    <dgm:pt modelId="{9D0E2068-3721-644E-B838-E6B49B3F180F}">
      <dgm:prSet/>
      <dgm:spPr/>
      <dgm:t>
        <a:bodyPr/>
        <a:lstStyle/>
        <a:p>
          <a:r>
            <a:rPr lang="sv-SE">
              <a:solidFill>
                <a:schemeClr val="bg1"/>
              </a:solidFill>
            </a:rPr>
            <a:t>Expertbedömning</a:t>
          </a:r>
        </a:p>
      </dgm:t>
    </dgm:pt>
    <dgm:pt modelId="{07C15940-172B-1D4B-8519-D3313B39A53A}" type="parTrans" cxnId="{1C3AE394-009E-CA46-A4A5-3CBC0C8DCFFB}">
      <dgm:prSet/>
      <dgm:spPr/>
      <dgm:t>
        <a:bodyPr/>
        <a:lstStyle/>
        <a:p>
          <a:endParaRPr lang="sv-SE"/>
        </a:p>
      </dgm:t>
    </dgm:pt>
    <dgm:pt modelId="{D3D19E4D-CA3D-EA49-9DC2-E7844F5746C2}" type="sibTrans" cxnId="{1C3AE394-009E-CA46-A4A5-3CBC0C8DCFFB}">
      <dgm:prSet/>
      <dgm:spPr/>
      <dgm:t>
        <a:bodyPr/>
        <a:lstStyle/>
        <a:p>
          <a:endParaRPr lang="sv-SE"/>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7">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7">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7">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7">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7">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 modelId="{277D05F9-83B5-6349-9BB0-57D18C9638E0}" type="pres">
      <dgm:prSet presAssocID="{36E798EC-31CA-B24C-9679-4D77B86D37A6}" presName="Name8" presStyleCnt="0"/>
      <dgm:spPr/>
    </dgm:pt>
    <dgm:pt modelId="{032FE826-A42A-9C44-9AC6-AE2F1B963422}" type="pres">
      <dgm:prSet presAssocID="{36E798EC-31CA-B24C-9679-4D77B86D37A6}" presName="level" presStyleLbl="node1" presStyleIdx="5" presStyleCnt="7">
        <dgm:presLayoutVars>
          <dgm:chMax val="1"/>
          <dgm:bulletEnabled val="1"/>
        </dgm:presLayoutVars>
      </dgm:prSet>
      <dgm:spPr/>
    </dgm:pt>
    <dgm:pt modelId="{39A6D537-0819-FA47-B6FE-65DF123BF454}" type="pres">
      <dgm:prSet presAssocID="{36E798EC-31CA-B24C-9679-4D77B86D37A6}" presName="levelTx" presStyleLbl="revTx" presStyleIdx="0" presStyleCnt="0">
        <dgm:presLayoutVars>
          <dgm:chMax val="1"/>
          <dgm:bulletEnabled val="1"/>
        </dgm:presLayoutVars>
      </dgm:prSet>
      <dgm:spPr/>
    </dgm:pt>
    <dgm:pt modelId="{1AE7D5B9-86DA-9748-96BC-34EC0AAF5D95}" type="pres">
      <dgm:prSet presAssocID="{9D0E2068-3721-644E-B838-E6B49B3F180F}" presName="Name8" presStyleCnt="0"/>
      <dgm:spPr/>
    </dgm:pt>
    <dgm:pt modelId="{13F514FB-C203-3143-A74E-98F113BCBF6D}" type="pres">
      <dgm:prSet presAssocID="{9D0E2068-3721-644E-B838-E6B49B3F180F}" presName="level" presStyleLbl="node1" presStyleIdx="6" presStyleCnt="7">
        <dgm:presLayoutVars>
          <dgm:chMax val="1"/>
          <dgm:bulletEnabled val="1"/>
        </dgm:presLayoutVars>
      </dgm:prSet>
      <dgm:spPr/>
    </dgm:pt>
    <dgm:pt modelId="{B3061BD8-9996-4342-98B7-8134943F5FC6}" type="pres">
      <dgm:prSet presAssocID="{9D0E2068-3721-644E-B838-E6B49B3F180F}" presName="levelTx" presStyleLbl="revTx" presStyleIdx="0" presStyleCnt="0">
        <dgm:presLayoutVars>
          <dgm:chMax val="1"/>
          <dgm:bulletEnabled val="1"/>
        </dgm:presLayoutVars>
      </dgm:prSet>
      <dgm:spPr/>
    </dgm:pt>
  </dgm:ptLst>
  <dgm:cxnLst>
    <dgm:cxn modelId="{C203751C-A543-CC46-8BB8-F53B750515B4}" type="presOf" srcId="{36E798EC-31CA-B24C-9679-4D77B86D37A6}" destId="{032FE826-A42A-9C44-9AC6-AE2F1B963422}" srcOrd="0" destOrd="0" presId="urn:microsoft.com/office/officeart/2005/8/layout/pyramid1"/>
    <dgm:cxn modelId="{56DA071F-C918-AD41-86B4-DA455C35DDDF}" type="presOf" srcId="{45900BBC-768F-4248-AE01-CF72DF7FD2C1}" destId="{54FD3CD7-6DB5-9E41-BA49-700291282123}" srcOrd="0" destOrd="0" presId="urn:microsoft.com/office/officeart/2005/8/layout/pyramid1"/>
    <dgm:cxn modelId="{93380F42-571F-CC40-A242-8FE12D4AF9DF}" type="presOf" srcId="{36E798EC-31CA-B24C-9679-4D77B86D37A6}" destId="{39A6D537-0819-FA47-B6FE-65DF123BF454}" srcOrd="1"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1C3AE394-009E-CA46-A4A5-3CBC0C8DCFFB}" srcId="{80CBBAFF-B8A3-C04A-A4CD-006B52796273}" destId="{9D0E2068-3721-644E-B838-E6B49B3F180F}" srcOrd="6" destOrd="0" parTransId="{07C15940-172B-1D4B-8519-D3313B39A53A}" sibTransId="{D3D19E4D-CA3D-EA49-9DC2-E7844F5746C2}"/>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3169F6BB-4EB1-8A49-BD08-9058B527CAE6}" srcId="{80CBBAFF-B8A3-C04A-A4CD-006B52796273}" destId="{36E798EC-31CA-B24C-9679-4D77B86D37A6}" srcOrd="5" destOrd="0" parTransId="{3FD19D1A-D188-7C40-9599-164A938691EF}" sibTransId="{062591C2-BBB4-164A-AFAD-EB404E2CB8B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F60CBFE0-FC38-A046-8FE0-77D981C2BFD5}" type="presOf" srcId="{9D0E2068-3721-644E-B838-E6B49B3F180F}" destId="{13F514FB-C203-3143-A74E-98F113BCBF6D}" srcOrd="0" destOrd="0" presId="urn:microsoft.com/office/officeart/2005/8/layout/pyramid1"/>
    <dgm:cxn modelId="{92FC7AEB-46DB-0E4D-97FE-1B092E3BA5E8}" type="presOf" srcId="{9D0E2068-3721-644E-B838-E6B49B3F180F}" destId="{B3061BD8-9996-4342-98B7-8134943F5FC6}" srcOrd="1" destOrd="0" presId="urn:microsoft.com/office/officeart/2005/8/layout/pyramid1"/>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 modelId="{2312C9FC-FC42-6B46-910B-07A05F7B167B}" type="presParOf" srcId="{68EC0F36-7A54-FC43-A8A4-787947D0BC20}" destId="{277D05F9-83B5-6349-9BB0-57D18C9638E0}" srcOrd="5" destOrd="0" presId="urn:microsoft.com/office/officeart/2005/8/layout/pyramid1"/>
    <dgm:cxn modelId="{18ACFB70-16F3-8947-998A-E7875EBE4313}" type="presParOf" srcId="{277D05F9-83B5-6349-9BB0-57D18C9638E0}" destId="{032FE826-A42A-9C44-9AC6-AE2F1B963422}" srcOrd="0" destOrd="0" presId="urn:microsoft.com/office/officeart/2005/8/layout/pyramid1"/>
    <dgm:cxn modelId="{624F3361-8832-5046-8E33-A96FD792A42C}" type="presParOf" srcId="{277D05F9-83B5-6349-9BB0-57D18C9638E0}" destId="{39A6D537-0819-FA47-B6FE-65DF123BF454}" srcOrd="1" destOrd="0" presId="urn:microsoft.com/office/officeart/2005/8/layout/pyramid1"/>
    <dgm:cxn modelId="{594BFAC5-B347-914E-8104-B326F1233A0A}" type="presParOf" srcId="{68EC0F36-7A54-FC43-A8A4-787947D0BC20}" destId="{1AE7D5B9-86DA-9748-96BC-34EC0AAF5D95}" srcOrd="6" destOrd="0" presId="urn:microsoft.com/office/officeart/2005/8/layout/pyramid1"/>
    <dgm:cxn modelId="{3675FBB6-AD6E-9D41-A9DC-A51FC0E8D4D8}" type="presParOf" srcId="{1AE7D5B9-86DA-9748-96BC-34EC0AAF5D95}" destId="{13F514FB-C203-3143-A74E-98F113BCBF6D}" srcOrd="0" destOrd="0" presId="urn:microsoft.com/office/officeart/2005/8/layout/pyramid1"/>
    <dgm:cxn modelId="{9B2E20D1-4ADD-9E4B-A289-E3459FCA2B00}" type="presParOf" srcId="{1AE7D5B9-86DA-9748-96BC-34EC0AAF5D95}" destId="{B3061BD8-9996-4342-98B7-8134943F5FC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36E798EC-31CA-B24C-9679-4D77B86D37A6}">
      <dgm:prSet custT="1"/>
      <dgm:spPr/>
      <dgm:t>
        <a:bodyPr/>
        <a:lstStyle/>
        <a:p>
          <a:r>
            <a:rPr lang="sv-SE" sz="3200" b="1" i="1" u="none" dirty="0">
              <a:solidFill>
                <a:schemeClr val="bg1"/>
              </a:solidFill>
            </a:rPr>
            <a:t>BREDDAD EXPERTBEDÖMNING!!!</a:t>
          </a:r>
        </a:p>
      </dgm:t>
    </dgm:pt>
    <dgm:pt modelId="{3FD19D1A-D188-7C40-9599-164A938691EF}" type="parTrans" cxnId="{3169F6BB-4EB1-8A49-BD08-9058B527CAE6}">
      <dgm:prSet/>
      <dgm:spPr/>
      <dgm:t>
        <a:bodyPr/>
        <a:lstStyle/>
        <a:p>
          <a:endParaRPr lang="sv-SE">
            <a:solidFill>
              <a:schemeClr val="bg1"/>
            </a:solidFill>
          </a:endParaRPr>
        </a:p>
      </dgm:t>
    </dgm:pt>
    <dgm:pt modelId="{062591C2-BBB4-164A-AFAD-EB404E2CB8B1}" type="sibTrans" cxnId="{3169F6BB-4EB1-8A49-BD08-9058B527CAE6}">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6">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6">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6">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6">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6">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 modelId="{277D05F9-83B5-6349-9BB0-57D18C9638E0}" type="pres">
      <dgm:prSet presAssocID="{36E798EC-31CA-B24C-9679-4D77B86D37A6}" presName="Name8" presStyleCnt="0"/>
      <dgm:spPr/>
    </dgm:pt>
    <dgm:pt modelId="{032FE826-A42A-9C44-9AC6-AE2F1B963422}" type="pres">
      <dgm:prSet presAssocID="{36E798EC-31CA-B24C-9679-4D77B86D37A6}" presName="level" presStyleLbl="node1" presStyleIdx="5" presStyleCnt="6">
        <dgm:presLayoutVars>
          <dgm:chMax val="1"/>
          <dgm:bulletEnabled val="1"/>
        </dgm:presLayoutVars>
      </dgm:prSet>
      <dgm:spPr/>
    </dgm:pt>
    <dgm:pt modelId="{39A6D537-0819-FA47-B6FE-65DF123BF454}" type="pres">
      <dgm:prSet presAssocID="{36E798EC-31CA-B24C-9679-4D77B86D37A6}" presName="levelTx" presStyleLbl="revTx" presStyleIdx="0" presStyleCnt="0">
        <dgm:presLayoutVars>
          <dgm:chMax val="1"/>
          <dgm:bulletEnabled val="1"/>
        </dgm:presLayoutVars>
      </dgm:prSet>
      <dgm:spPr/>
    </dgm:pt>
  </dgm:ptLst>
  <dgm:cxnLst>
    <dgm:cxn modelId="{C203751C-A543-CC46-8BB8-F53B750515B4}" type="presOf" srcId="{36E798EC-31CA-B24C-9679-4D77B86D37A6}" destId="{032FE826-A42A-9C44-9AC6-AE2F1B963422}" srcOrd="0" destOrd="0" presId="urn:microsoft.com/office/officeart/2005/8/layout/pyramid1"/>
    <dgm:cxn modelId="{56DA071F-C918-AD41-86B4-DA455C35DDDF}" type="presOf" srcId="{45900BBC-768F-4248-AE01-CF72DF7FD2C1}" destId="{54FD3CD7-6DB5-9E41-BA49-700291282123}" srcOrd="0" destOrd="0" presId="urn:microsoft.com/office/officeart/2005/8/layout/pyramid1"/>
    <dgm:cxn modelId="{93380F42-571F-CC40-A242-8FE12D4AF9DF}" type="presOf" srcId="{36E798EC-31CA-B24C-9679-4D77B86D37A6}" destId="{39A6D537-0819-FA47-B6FE-65DF123BF454}" srcOrd="1"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3169F6BB-4EB1-8A49-BD08-9058B527CAE6}" srcId="{80CBBAFF-B8A3-C04A-A4CD-006B52796273}" destId="{36E798EC-31CA-B24C-9679-4D77B86D37A6}" srcOrd="5" destOrd="0" parTransId="{3FD19D1A-D188-7C40-9599-164A938691EF}" sibTransId="{062591C2-BBB4-164A-AFAD-EB404E2CB8B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 modelId="{2312C9FC-FC42-6B46-910B-07A05F7B167B}" type="presParOf" srcId="{68EC0F36-7A54-FC43-A8A4-787947D0BC20}" destId="{277D05F9-83B5-6349-9BB0-57D18C9638E0}" srcOrd="5" destOrd="0" presId="urn:microsoft.com/office/officeart/2005/8/layout/pyramid1"/>
    <dgm:cxn modelId="{18ACFB70-16F3-8947-998A-E7875EBE4313}" type="presParOf" srcId="{277D05F9-83B5-6349-9BB0-57D18C9638E0}" destId="{032FE826-A42A-9C44-9AC6-AE2F1B963422}" srcOrd="0" destOrd="0" presId="urn:microsoft.com/office/officeart/2005/8/layout/pyramid1"/>
    <dgm:cxn modelId="{624F3361-8832-5046-8E33-A96FD792A42C}" type="presParOf" srcId="{277D05F9-83B5-6349-9BB0-57D18C9638E0}" destId="{39A6D537-0819-FA47-B6FE-65DF123BF45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dirty="0">
              <a:solidFill>
                <a:schemeClr val="bg1"/>
              </a:solidFill>
            </a:rPr>
            <a:t>Randomiserade kontrollerade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36E798EC-31CA-B24C-9679-4D77B86D37A6}">
      <dgm:prSet/>
      <dgm:spPr/>
      <dgm:t>
        <a:bodyPr/>
        <a:lstStyle/>
        <a:p>
          <a:r>
            <a:rPr lang="sv-SE">
              <a:solidFill>
                <a:schemeClr val="bg1"/>
              </a:solidFill>
            </a:rPr>
            <a:t>Expertbedömning</a:t>
          </a:r>
        </a:p>
      </dgm:t>
    </dgm:pt>
    <dgm:pt modelId="{3FD19D1A-D188-7C40-9599-164A938691EF}" type="parTrans" cxnId="{3169F6BB-4EB1-8A49-BD08-9058B527CAE6}">
      <dgm:prSet/>
      <dgm:spPr/>
      <dgm:t>
        <a:bodyPr/>
        <a:lstStyle/>
        <a:p>
          <a:endParaRPr lang="sv-SE">
            <a:solidFill>
              <a:schemeClr val="bg1"/>
            </a:solidFill>
          </a:endParaRPr>
        </a:p>
      </dgm:t>
    </dgm:pt>
    <dgm:pt modelId="{062591C2-BBB4-164A-AFAD-EB404E2CB8B1}" type="sibTrans" cxnId="{3169F6BB-4EB1-8A49-BD08-9058B527CAE6}">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6">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6">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6">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6">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6">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 modelId="{277D05F9-83B5-6349-9BB0-57D18C9638E0}" type="pres">
      <dgm:prSet presAssocID="{36E798EC-31CA-B24C-9679-4D77B86D37A6}" presName="Name8" presStyleCnt="0"/>
      <dgm:spPr/>
    </dgm:pt>
    <dgm:pt modelId="{032FE826-A42A-9C44-9AC6-AE2F1B963422}" type="pres">
      <dgm:prSet presAssocID="{36E798EC-31CA-B24C-9679-4D77B86D37A6}" presName="level" presStyleLbl="node1" presStyleIdx="5" presStyleCnt="6">
        <dgm:presLayoutVars>
          <dgm:chMax val="1"/>
          <dgm:bulletEnabled val="1"/>
        </dgm:presLayoutVars>
      </dgm:prSet>
      <dgm:spPr/>
    </dgm:pt>
    <dgm:pt modelId="{39A6D537-0819-FA47-B6FE-65DF123BF454}" type="pres">
      <dgm:prSet presAssocID="{36E798EC-31CA-B24C-9679-4D77B86D37A6}" presName="levelTx" presStyleLbl="revTx" presStyleIdx="0" presStyleCnt="0">
        <dgm:presLayoutVars>
          <dgm:chMax val="1"/>
          <dgm:bulletEnabled val="1"/>
        </dgm:presLayoutVars>
      </dgm:prSet>
      <dgm:spPr/>
    </dgm:pt>
  </dgm:ptLst>
  <dgm:cxnLst>
    <dgm:cxn modelId="{C203751C-A543-CC46-8BB8-F53B750515B4}" type="presOf" srcId="{36E798EC-31CA-B24C-9679-4D77B86D37A6}" destId="{032FE826-A42A-9C44-9AC6-AE2F1B963422}" srcOrd="0" destOrd="0" presId="urn:microsoft.com/office/officeart/2005/8/layout/pyramid1"/>
    <dgm:cxn modelId="{56DA071F-C918-AD41-86B4-DA455C35DDDF}" type="presOf" srcId="{45900BBC-768F-4248-AE01-CF72DF7FD2C1}" destId="{54FD3CD7-6DB5-9E41-BA49-700291282123}" srcOrd="0" destOrd="0" presId="urn:microsoft.com/office/officeart/2005/8/layout/pyramid1"/>
    <dgm:cxn modelId="{93380F42-571F-CC40-A242-8FE12D4AF9DF}" type="presOf" srcId="{36E798EC-31CA-B24C-9679-4D77B86D37A6}" destId="{39A6D537-0819-FA47-B6FE-65DF123BF454}" srcOrd="1"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3169F6BB-4EB1-8A49-BD08-9058B527CAE6}" srcId="{80CBBAFF-B8A3-C04A-A4CD-006B52796273}" destId="{36E798EC-31CA-B24C-9679-4D77B86D37A6}" srcOrd="5" destOrd="0" parTransId="{3FD19D1A-D188-7C40-9599-164A938691EF}" sibTransId="{062591C2-BBB4-164A-AFAD-EB404E2CB8B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 modelId="{2312C9FC-FC42-6B46-910B-07A05F7B167B}" type="presParOf" srcId="{68EC0F36-7A54-FC43-A8A4-787947D0BC20}" destId="{277D05F9-83B5-6349-9BB0-57D18C9638E0}" srcOrd="5" destOrd="0" presId="urn:microsoft.com/office/officeart/2005/8/layout/pyramid1"/>
    <dgm:cxn modelId="{18ACFB70-16F3-8947-998A-E7875EBE4313}" type="presParOf" srcId="{277D05F9-83B5-6349-9BB0-57D18C9638E0}" destId="{032FE826-A42A-9C44-9AC6-AE2F1B963422}" srcOrd="0" destOrd="0" presId="urn:microsoft.com/office/officeart/2005/8/layout/pyramid1"/>
    <dgm:cxn modelId="{624F3361-8832-5046-8E33-A96FD792A42C}" type="presParOf" srcId="{277D05F9-83B5-6349-9BB0-57D18C9638E0}" destId="{39A6D537-0819-FA47-B6FE-65DF123BF45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phldr="1"/>
      <dgm:spPr/>
      <dgm:t>
        <a:bodyPr/>
        <a:lstStyle/>
        <a:p>
          <a:endParaRPr lang="sv-SE"/>
        </a:p>
      </dgm:t>
    </dgm:pt>
    <dgm:pt modelId="{8D15BA6C-807B-E148-838B-7EC127DF1EF5}">
      <dgm:prSet custT="1"/>
      <dgm:spPr>
        <a:xfrm>
          <a:off x="3030156" y="0"/>
          <a:ext cx="1212062" cy="782348"/>
        </a:xfrm>
        <a:prstGeom prst="trapezoid">
          <a:avLst>
            <a:gd name="adj" fmla="val 77463"/>
          </a:avLst>
        </a:prstGeom>
        <a:solidFill>
          <a:srgbClr val="5B9BD5">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buNone/>
          </a:pPr>
          <a:r>
            <a:rPr lang="sv-SE" sz="600" dirty="0">
              <a:solidFill>
                <a:srgbClr val="FFFFFF"/>
              </a:solidFill>
              <a:latin typeface="Calibri"/>
              <a:ea typeface="+mn-ea"/>
              <a:cs typeface="+mn-cs"/>
            </a:rPr>
            <a:t>Systematiska översikter</a:t>
          </a:r>
        </a:p>
      </dgm:t>
    </dgm:pt>
    <dgm:pt modelId="{0834C8B7-C591-4144-B528-9A782AE0BDE7}" type="parTrans" cxnId="{9F1DF6DC-D27C-E541-A465-D1FB9A1FFE1F}">
      <dgm:prSet/>
      <dgm:spPr/>
      <dgm:t>
        <a:bodyPr/>
        <a:lstStyle/>
        <a:p>
          <a:endParaRPr lang="sv-SE" sz="2000">
            <a:solidFill>
              <a:schemeClr val="bg1"/>
            </a:solidFill>
          </a:endParaRPr>
        </a:p>
      </dgm:t>
    </dgm:pt>
    <dgm:pt modelId="{D9524D01-8697-414E-AACE-BC583D908924}" type="sibTrans" cxnId="{9F1DF6DC-D27C-E541-A465-D1FB9A1FFE1F}">
      <dgm:prSet/>
      <dgm:spPr/>
      <dgm:t>
        <a:bodyPr/>
        <a:lstStyle/>
        <a:p>
          <a:endParaRPr lang="sv-SE" sz="2000">
            <a:solidFill>
              <a:schemeClr val="bg1"/>
            </a:solidFill>
          </a:endParaRPr>
        </a:p>
      </dgm:t>
    </dgm:pt>
    <dgm:pt modelId="{DCECB574-7F8D-EE4E-B3EF-7438E53051B9}">
      <dgm:prSet custT="1"/>
      <dgm:spPr>
        <a:xfrm>
          <a:off x="2424125" y="782348"/>
          <a:ext cx="2424124" cy="782348"/>
        </a:xfrm>
        <a:prstGeom prst="trapezoid">
          <a:avLst>
            <a:gd name="adj" fmla="val 77463"/>
          </a:avLst>
        </a:prstGeom>
        <a:solidFill>
          <a:srgbClr val="5B9BD5">
            <a:hueOff val="1468740"/>
            <a:satOff val="2028"/>
            <a:lumOff val="-2706"/>
            <a:alphaOff val="0"/>
          </a:srgbClr>
        </a:solidFill>
        <a:ln w="25400" cap="flat" cmpd="sng" algn="ctr">
          <a:solidFill>
            <a:srgbClr val="FFFFFF">
              <a:hueOff val="0"/>
              <a:satOff val="0"/>
              <a:lumOff val="0"/>
              <a:alphaOff val="0"/>
            </a:srgbClr>
          </a:solidFill>
          <a:prstDash val="solid"/>
        </a:ln>
        <a:effectLst/>
      </dgm:spPr>
      <dgm:t>
        <a:bodyPr/>
        <a:lstStyle/>
        <a:p>
          <a:pPr>
            <a:buNone/>
          </a:pPr>
          <a:r>
            <a:rPr lang="sv-SE" sz="600" dirty="0">
              <a:solidFill>
                <a:srgbClr val="FFFFFF"/>
              </a:solidFill>
              <a:latin typeface="Calibri"/>
              <a:ea typeface="+mn-ea"/>
              <a:cs typeface="+mn-cs"/>
            </a:rPr>
            <a:t>Randomiserade kontrollerade studier</a:t>
          </a:r>
        </a:p>
      </dgm:t>
    </dgm:pt>
    <dgm:pt modelId="{173A7744-2813-A449-9603-19824E322C11}" type="parTrans" cxnId="{A97FB050-A659-1B48-A3B1-3D224F51B1D9}">
      <dgm:prSet/>
      <dgm:spPr/>
      <dgm:t>
        <a:bodyPr/>
        <a:lstStyle/>
        <a:p>
          <a:endParaRPr lang="sv-SE" sz="2000">
            <a:solidFill>
              <a:schemeClr val="bg1"/>
            </a:solidFill>
          </a:endParaRPr>
        </a:p>
      </dgm:t>
    </dgm:pt>
    <dgm:pt modelId="{BFBEDAD2-7275-C344-8BF8-F0FF86C6E4A5}" type="sibTrans" cxnId="{A97FB050-A659-1B48-A3B1-3D224F51B1D9}">
      <dgm:prSet/>
      <dgm:spPr/>
      <dgm:t>
        <a:bodyPr/>
        <a:lstStyle/>
        <a:p>
          <a:endParaRPr lang="sv-SE" sz="2000">
            <a:solidFill>
              <a:schemeClr val="bg1"/>
            </a:solidFill>
          </a:endParaRPr>
        </a:p>
      </dgm:t>
    </dgm:pt>
    <dgm:pt modelId="{45900BBC-768F-4248-AE01-CF72DF7FD2C1}">
      <dgm:prSet custT="1"/>
      <dgm:spPr>
        <a:xfrm>
          <a:off x="1818093" y="1564697"/>
          <a:ext cx="3636187" cy="782348"/>
        </a:xfrm>
        <a:prstGeom prst="trapezoid">
          <a:avLst>
            <a:gd name="adj" fmla="val 77463"/>
          </a:avLst>
        </a:prstGeom>
        <a:solidFill>
          <a:srgbClr val="5B9BD5">
            <a:hueOff val="2937479"/>
            <a:satOff val="4056"/>
            <a:lumOff val="-5412"/>
            <a:alphaOff val="0"/>
          </a:srgbClr>
        </a:solidFill>
        <a:ln w="25400" cap="flat" cmpd="sng" algn="ctr">
          <a:solidFill>
            <a:srgbClr val="FFFFFF">
              <a:hueOff val="0"/>
              <a:satOff val="0"/>
              <a:lumOff val="0"/>
              <a:alphaOff val="0"/>
            </a:srgbClr>
          </a:solidFill>
          <a:prstDash val="solid"/>
        </a:ln>
        <a:effectLst/>
      </dgm:spPr>
      <dgm:t>
        <a:bodyPr/>
        <a:lstStyle/>
        <a:p>
          <a:pPr>
            <a:buNone/>
          </a:pPr>
          <a:r>
            <a:rPr lang="sv-SE" sz="600">
              <a:solidFill>
                <a:srgbClr val="FFFFFF"/>
              </a:solidFill>
              <a:latin typeface="Calibri"/>
              <a:ea typeface="+mn-ea"/>
              <a:cs typeface="+mn-cs"/>
            </a:rPr>
            <a:t>Kontrollerade studier</a:t>
          </a:r>
        </a:p>
      </dgm:t>
    </dgm:pt>
    <dgm:pt modelId="{39C3B75B-B223-5341-8214-6A7201D77AA6}" type="parTrans" cxnId="{261F754F-A828-0C4D-A9D6-D59B5CAA55DF}">
      <dgm:prSet/>
      <dgm:spPr/>
      <dgm:t>
        <a:bodyPr/>
        <a:lstStyle/>
        <a:p>
          <a:endParaRPr lang="sv-SE" sz="2000">
            <a:solidFill>
              <a:schemeClr val="bg1"/>
            </a:solidFill>
          </a:endParaRPr>
        </a:p>
      </dgm:t>
    </dgm:pt>
    <dgm:pt modelId="{133376FA-F74C-7E42-BA69-53B4DAED9D8E}" type="sibTrans" cxnId="{261F754F-A828-0C4D-A9D6-D59B5CAA55DF}">
      <dgm:prSet/>
      <dgm:spPr/>
      <dgm:t>
        <a:bodyPr/>
        <a:lstStyle/>
        <a:p>
          <a:endParaRPr lang="sv-SE" sz="2000">
            <a:solidFill>
              <a:schemeClr val="bg1"/>
            </a:solidFill>
          </a:endParaRPr>
        </a:p>
      </dgm:t>
    </dgm:pt>
    <dgm:pt modelId="{D80305BE-E81B-3A46-A6C6-27F033BF1BD1}">
      <dgm:prSet custT="1"/>
      <dgm:spPr>
        <a:xfrm>
          <a:off x="1212062" y="2347046"/>
          <a:ext cx="4848249" cy="782348"/>
        </a:xfrm>
        <a:prstGeom prst="trapezoid">
          <a:avLst>
            <a:gd name="adj" fmla="val 77463"/>
          </a:avLst>
        </a:prstGeom>
        <a:solidFill>
          <a:srgbClr val="5B9BD5">
            <a:hueOff val="4406219"/>
            <a:satOff val="6084"/>
            <a:lumOff val="-8118"/>
            <a:alphaOff val="0"/>
          </a:srgbClr>
        </a:solidFill>
        <a:ln w="25400" cap="flat" cmpd="sng" algn="ctr">
          <a:solidFill>
            <a:srgbClr val="FFFFFF">
              <a:hueOff val="0"/>
              <a:satOff val="0"/>
              <a:lumOff val="0"/>
              <a:alphaOff val="0"/>
            </a:srgbClr>
          </a:solidFill>
          <a:prstDash val="solid"/>
        </a:ln>
        <a:effectLst/>
      </dgm:spPr>
      <dgm:t>
        <a:bodyPr/>
        <a:lstStyle/>
        <a:p>
          <a:pPr>
            <a:buNone/>
          </a:pPr>
          <a:r>
            <a:rPr lang="sv-SE" sz="600">
              <a:solidFill>
                <a:srgbClr val="FFFFFF"/>
              </a:solidFill>
              <a:latin typeface="Calibri"/>
              <a:ea typeface="+mn-ea"/>
              <a:cs typeface="+mn-cs"/>
            </a:rPr>
            <a:t>Tvärsnittsstudier</a:t>
          </a:r>
        </a:p>
      </dgm:t>
    </dgm:pt>
    <dgm:pt modelId="{4A83D7D0-984A-0D40-BEB5-CFBD1D20E3FD}" type="parTrans" cxnId="{27489B54-FDB7-CB4F-A00F-89ABBDD47128}">
      <dgm:prSet/>
      <dgm:spPr/>
      <dgm:t>
        <a:bodyPr/>
        <a:lstStyle/>
        <a:p>
          <a:endParaRPr lang="sv-SE" sz="2000">
            <a:solidFill>
              <a:schemeClr val="bg1"/>
            </a:solidFill>
          </a:endParaRPr>
        </a:p>
      </dgm:t>
    </dgm:pt>
    <dgm:pt modelId="{79B3FEE3-C997-3F48-ABD7-C58659E33428}" type="sibTrans" cxnId="{27489B54-FDB7-CB4F-A00F-89ABBDD47128}">
      <dgm:prSet/>
      <dgm:spPr/>
      <dgm:t>
        <a:bodyPr/>
        <a:lstStyle/>
        <a:p>
          <a:endParaRPr lang="sv-SE" sz="2000">
            <a:solidFill>
              <a:schemeClr val="bg1"/>
            </a:solidFill>
          </a:endParaRPr>
        </a:p>
      </dgm:t>
    </dgm:pt>
    <dgm:pt modelId="{1DFF37D1-5D7A-714A-8ABF-A967BB65E624}">
      <dgm:prSet custT="1"/>
      <dgm:spPr>
        <a:xfrm>
          <a:off x="606031" y="3129394"/>
          <a:ext cx="6060312" cy="782348"/>
        </a:xfrm>
        <a:prstGeom prst="trapezoid">
          <a:avLst>
            <a:gd name="adj" fmla="val 77463"/>
          </a:avLst>
        </a:prstGeom>
        <a:solidFill>
          <a:srgbClr val="5B9BD5">
            <a:hueOff val="5874959"/>
            <a:satOff val="8112"/>
            <a:lumOff val="-10824"/>
            <a:alphaOff val="0"/>
          </a:srgbClr>
        </a:solidFill>
        <a:ln w="25400" cap="flat" cmpd="sng" algn="ctr">
          <a:solidFill>
            <a:srgbClr val="FFFFFF">
              <a:hueOff val="0"/>
              <a:satOff val="0"/>
              <a:lumOff val="0"/>
              <a:alphaOff val="0"/>
            </a:srgbClr>
          </a:solidFill>
          <a:prstDash val="solid"/>
        </a:ln>
        <a:effectLst/>
      </dgm:spPr>
      <dgm:t>
        <a:bodyPr/>
        <a:lstStyle/>
        <a:p>
          <a:pPr>
            <a:buNone/>
          </a:pPr>
          <a:r>
            <a:rPr lang="sv-SE" sz="600">
              <a:solidFill>
                <a:srgbClr val="FFFFFF"/>
              </a:solidFill>
              <a:latin typeface="Calibri"/>
              <a:ea typeface="+mn-ea"/>
              <a:cs typeface="+mn-cs"/>
            </a:rPr>
            <a:t>Fallstudier</a:t>
          </a:r>
        </a:p>
      </dgm:t>
    </dgm:pt>
    <dgm:pt modelId="{770251B3-11D4-364F-90C9-D0D0BF58116E}" type="parTrans" cxnId="{6D0C9786-0F6B-3245-81CB-0EEB864BF1F5}">
      <dgm:prSet/>
      <dgm:spPr/>
      <dgm:t>
        <a:bodyPr/>
        <a:lstStyle/>
        <a:p>
          <a:endParaRPr lang="sv-SE" sz="2000">
            <a:solidFill>
              <a:schemeClr val="bg1"/>
            </a:solidFill>
          </a:endParaRPr>
        </a:p>
      </dgm:t>
    </dgm:pt>
    <dgm:pt modelId="{6E6E868D-67F1-F748-9291-A6A8C695F019}" type="sibTrans" cxnId="{6D0C9786-0F6B-3245-81CB-0EEB864BF1F5}">
      <dgm:prSet/>
      <dgm:spPr/>
      <dgm:t>
        <a:bodyPr/>
        <a:lstStyle/>
        <a:p>
          <a:endParaRPr lang="sv-SE" sz="2000">
            <a:solidFill>
              <a:schemeClr val="bg1"/>
            </a:solidFill>
          </a:endParaRPr>
        </a:p>
      </dgm:t>
    </dgm:pt>
    <dgm:pt modelId="{36E798EC-31CA-B24C-9679-4D77B86D37A6}">
      <dgm:prSet custT="1"/>
      <dgm:spPr>
        <a:xfrm>
          <a:off x="0" y="3911743"/>
          <a:ext cx="7272375" cy="782348"/>
        </a:xfrm>
        <a:prstGeom prst="trapezoid">
          <a:avLst>
            <a:gd name="adj" fmla="val 77463"/>
          </a:avLst>
        </a:prstGeom>
        <a:solidFill>
          <a:srgbClr val="5B9BD5">
            <a:hueOff val="7343698"/>
            <a:satOff val="10140"/>
            <a:lumOff val="-13530"/>
            <a:alphaOff val="0"/>
          </a:srgbClr>
        </a:solidFill>
        <a:ln w="25400" cap="flat" cmpd="sng" algn="ctr">
          <a:solidFill>
            <a:srgbClr val="FFFFFF">
              <a:hueOff val="0"/>
              <a:satOff val="0"/>
              <a:lumOff val="0"/>
              <a:alphaOff val="0"/>
            </a:srgbClr>
          </a:solidFill>
          <a:prstDash val="solid"/>
        </a:ln>
        <a:effectLst/>
      </dgm:spPr>
      <dgm:t>
        <a:bodyPr/>
        <a:lstStyle/>
        <a:p>
          <a:pPr>
            <a:buNone/>
          </a:pPr>
          <a:r>
            <a:rPr lang="sv-SE" sz="600">
              <a:solidFill>
                <a:srgbClr val="FFFFFF"/>
              </a:solidFill>
              <a:latin typeface="Calibri"/>
              <a:ea typeface="+mn-ea"/>
              <a:cs typeface="+mn-cs"/>
            </a:rPr>
            <a:t>Expertbedömning</a:t>
          </a:r>
        </a:p>
      </dgm:t>
    </dgm:pt>
    <dgm:pt modelId="{3FD19D1A-D188-7C40-9599-164A938691EF}" type="parTrans" cxnId="{3169F6BB-4EB1-8A49-BD08-9058B527CAE6}">
      <dgm:prSet/>
      <dgm:spPr/>
      <dgm:t>
        <a:bodyPr/>
        <a:lstStyle/>
        <a:p>
          <a:endParaRPr lang="sv-SE" sz="2000">
            <a:solidFill>
              <a:schemeClr val="bg1"/>
            </a:solidFill>
          </a:endParaRPr>
        </a:p>
      </dgm:t>
    </dgm:pt>
    <dgm:pt modelId="{062591C2-BBB4-164A-AFAD-EB404E2CB8B1}" type="sibTrans" cxnId="{3169F6BB-4EB1-8A49-BD08-9058B527CAE6}">
      <dgm:prSet/>
      <dgm:spPr/>
      <dgm:t>
        <a:bodyPr/>
        <a:lstStyle/>
        <a:p>
          <a:endParaRPr lang="sv-SE" sz="2000">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6">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6">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6">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6">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6">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 modelId="{277D05F9-83B5-6349-9BB0-57D18C9638E0}" type="pres">
      <dgm:prSet presAssocID="{36E798EC-31CA-B24C-9679-4D77B86D37A6}" presName="Name8" presStyleCnt="0"/>
      <dgm:spPr/>
    </dgm:pt>
    <dgm:pt modelId="{032FE826-A42A-9C44-9AC6-AE2F1B963422}" type="pres">
      <dgm:prSet presAssocID="{36E798EC-31CA-B24C-9679-4D77B86D37A6}" presName="level" presStyleLbl="node1" presStyleIdx="5" presStyleCnt="6">
        <dgm:presLayoutVars>
          <dgm:chMax val="1"/>
          <dgm:bulletEnabled val="1"/>
        </dgm:presLayoutVars>
      </dgm:prSet>
      <dgm:spPr/>
    </dgm:pt>
    <dgm:pt modelId="{39A6D537-0819-FA47-B6FE-65DF123BF454}" type="pres">
      <dgm:prSet presAssocID="{36E798EC-31CA-B24C-9679-4D77B86D37A6}" presName="levelTx" presStyleLbl="revTx" presStyleIdx="0" presStyleCnt="0">
        <dgm:presLayoutVars>
          <dgm:chMax val="1"/>
          <dgm:bulletEnabled val="1"/>
        </dgm:presLayoutVars>
      </dgm:prSet>
      <dgm:spPr/>
    </dgm:pt>
  </dgm:ptLst>
  <dgm:cxnLst>
    <dgm:cxn modelId="{C203751C-A543-CC46-8BB8-F53B750515B4}" type="presOf" srcId="{36E798EC-31CA-B24C-9679-4D77B86D37A6}" destId="{032FE826-A42A-9C44-9AC6-AE2F1B963422}" srcOrd="0" destOrd="0" presId="urn:microsoft.com/office/officeart/2005/8/layout/pyramid1"/>
    <dgm:cxn modelId="{56DA071F-C918-AD41-86B4-DA455C35DDDF}" type="presOf" srcId="{45900BBC-768F-4248-AE01-CF72DF7FD2C1}" destId="{54FD3CD7-6DB5-9E41-BA49-700291282123}" srcOrd="0" destOrd="0" presId="urn:microsoft.com/office/officeart/2005/8/layout/pyramid1"/>
    <dgm:cxn modelId="{93380F42-571F-CC40-A242-8FE12D4AF9DF}" type="presOf" srcId="{36E798EC-31CA-B24C-9679-4D77B86D37A6}" destId="{39A6D537-0819-FA47-B6FE-65DF123BF454}" srcOrd="1"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3169F6BB-4EB1-8A49-BD08-9058B527CAE6}" srcId="{80CBBAFF-B8A3-C04A-A4CD-006B52796273}" destId="{36E798EC-31CA-B24C-9679-4D77B86D37A6}" srcOrd="5" destOrd="0" parTransId="{3FD19D1A-D188-7C40-9599-164A938691EF}" sibTransId="{062591C2-BBB4-164A-AFAD-EB404E2CB8B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 modelId="{2312C9FC-FC42-6B46-910B-07A05F7B167B}" type="presParOf" srcId="{68EC0F36-7A54-FC43-A8A4-787947D0BC20}" destId="{277D05F9-83B5-6349-9BB0-57D18C9638E0}" srcOrd="5" destOrd="0" presId="urn:microsoft.com/office/officeart/2005/8/layout/pyramid1"/>
    <dgm:cxn modelId="{18ACFB70-16F3-8947-998A-E7875EBE4313}" type="presParOf" srcId="{277D05F9-83B5-6349-9BB0-57D18C9638E0}" destId="{032FE826-A42A-9C44-9AC6-AE2F1B963422}" srcOrd="0" destOrd="0" presId="urn:microsoft.com/office/officeart/2005/8/layout/pyramid1"/>
    <dgm:cxn modelId="{624F3361-8832-5046-8E33-A96FD792A42C}" type="presParOf" srcId="{277D05F9-83B5-6349-9BB0-57D18C9638E0}" destId="{39A6D537-0819-FA47-B6FE-65DF123BF45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36E798EC-31CA-B24C-9679-4D77B86D37A6}">
      <dgm:prSet/>
      <dgm:spPr/>
      <dgm:t>
        <a:bodyPr/>
        <a:lstStyle/>
        <a:p>
          <a:r>
            <a:rPr lang="sv-SE">
              <a:solidFill>
                <a:schemeClr val="bg1"/>
              </a:solidFill>
            </a:rPr>
            <a:t>Expertbedömning</a:t>
          </a:r>
        </a:p>
      </dgm:t>
    </dgm:pt>
    <dgm:pt modelId="{3FD19D1A-D188-7C40-9599-164A938691EF}" type="parTrans" cxnId="{3169F6BB-4EB1-8A49-BD08-9058B527CAE6}">
      <dgm:prSet/>
      <dgm:spPr/>
      <dgm:t>
        <a:bodyPr/>
        <a:lstStyle/>
        <a:p>
          <a:endParaRPr lang="sv-SE">
            <a:solidFill>
              <a:schemeClr val="bg1"/>
            </a:solidFill>
          </a:endParaRPr>
        </a:p>
      </dgm:t>
    </dgm:pt>
    <dgm:pt modelId="{062591C2-BBB4-164A-AFAD-EB404E2CB8B1}" type="sibTrans" cxnId="{3169F6BB-4EB1-8A49-BD08-9058B527CAE6}">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6">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6">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6">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6">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6">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 modelId="{277D05F9-83B5-6349-9BB0-57D18C9638E0}" type="pres">
      <dgm:prSet presAssocID="{36E798EC-31CA-B24C-9679-4D77B86D37A6}" presName="Name8" presStyleCnt="0"/>
      <dgm:spPr/>
    </dgm:pt>
    <dgm:pt modelId="{032FE826-A42A-9C44-9AC6-AE2F1B963422}" type="pres">
      <dgm:prSet presAssocID="{36E798EC-31CA-B24C-9679-4D77B86D37A6}" presName="level" presStyleLbl="node1" presStyleIdx="5" presStyleCnt="6">
        <dgm:presLayoutVars>
          <dgm:chMax val="1"/>
          <dgm:bulletEnabled val="1"/>
        </dgm:presLayoutVars>
      </dgm:prSet>
      <dgm:spPr/>
    </dgm:pt>
    <dgm:pt modelId="{39A6D537-0819-FA47-B6FE-65DF123BF454}" type="pres">
      <dgm:prSet presAssocID="{36E798EC-31CA-B24C-9679-4D77B86D37A6}" presName="levelTx" presStyleLbl="revTx" presStyleIdx="0" presStyleCnt="0">
        <dgm:presLayoutVars>
          <dgm:chMax val="1"/>
          <dgm:bulletEnabled val="1"/>
        </dgm:presLayoutVars>
      </dgm:prSet>
      <dgm:spPr/>
    </dgm:pt>
  </dgm:ptLst>
  <dgm:cxnLst>
    <dgm:cxn modelId="{C203751C-A543-CC46-8BB8-F53B750515B4}" type="presOf" srcId="{36E798EC-31CA-B24C-9679-4D77B86D37A6}" destId="{032FE826-A42A-9C44-9AC6-AE2F1B963422}" srcOrd="0" destOrd="0" presId="urn:microsoft.com/office/officeart/2005/8/layout/pyramid1"/>
    <dgm:cxn modelId="{56DA071F-C918-AD41-86B4-DA455C35DDDF}" type="presOf" srcId="{45900BBC-768F-4248-AE01-CF72DF7FD2C1}" destId="{54FD3CD7-6DB5-9E41-BA49-700291282123}" srcOrd="0" destOrd="0" presId="urn:microsoft.com/office/officeart/2005/8/layout/pyramid1"/>
    <dgm:cxn modelId="{93380F42-571F-CC40-A242-8FE12D4AF9DF}" type="presOf" srcId="{36E798EC-31CA-B24C-9679-4D77B86D37A6}" destId="{39A6D537-0819-FA47-B6FE-65DF123BF454}" srcOrd="1"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3169F6BB-4EB1-8A49-BD08-9058B527CAE6}" srcId="{80CBBAFF-B8A3-C04A-A4CD-006B52796273}" destId="{36E798EC-31CA-B24C-9679-4D77B86D37A6}" srcOrd="5" destOrd="0" parTransId="{3FD19D1A-D188-7C40-9599-164A938691EF}" sibTransId="{062591C2-BBB4-164A-AFAD-EB404E2CB8B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 modelId="{2312C9FC-FC42-6B46-910B-07A05F7B167B}" type="presParOf" srcId="{68EC0F36-7A54-FC43-A8A4-787947D0BC20}" destId="{277D05F9-83B5-6349-9BB0-57D18C9638E0}" srcOrd="5" destOrd="0" presId="urn:microsoft.com/office/officeart/2005/8/layout/pyramid1"/>
    <dgm:cxn modelId="{18ACFB70-16F3-8947-998A-E7875EBE4313}" type="presParOf" srcId="{277D05F9-83B5-6349-9BB0-57D18C9638E0}" destId="{032FE826-A42A-9C44-9AC6-AE2F1B963422}" srcOrd="0" destOrd="0" presId="urn:microsoft.com/office/officeart/2005/8/layout/pyramid1"/>
    <dgm:cxn modelId="{624F3361-8832-5046-8E33-A96FD792A42C}" type="presParOf" srcId="{277D05F9-83B5-6349-9BB0-57D18C9638E0}" destId="{39A6D537-0819-FA47-B6FE-65DF123BF454}"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36E798EC-31CA-B24C-9679-4D77B86D37A6}">
      <dgm:prSet/>
      <dgm:spPr/>
      <dgm:t>
        <a:bodyPr/>
        <a:lstStyle/>
        <a:p>
          <a:r>
            <a:rPr lang="sv-SE">
              <a:solidFill>
                <a:schemeClr val="bg1"/>
              </a:solidFill>
            </a:rPr>
            <a:t>Expertbedömning</a:t>
          </a:r>
        </a:p>
      </dgm:t>
    </dgm:pt>
    <dgm:pt modelId="{3FD19D1A-D188-7C40-9599-164A938691EF}" type="parTrans" cxnId="{3169F6BB-4EB1-8A49-BD08-9058B527CAE6}">
      <dgm:prSet/>
      <dgm:spPr/>
      <dgm:t>
        <a:bodyPr/>
        <a:lstStyle/>
        <a:p>
          <a:endParaRPr lang="sv-SE">
            <a:solidFill>
              <a:schemeClr val="bg1"/>
            </a:solidFill>
          </a:endParaRPr>
        </a:p>
      </dgm:t>
    </dgm:pt>
    <dgm:pt modelId="{062591C2-BBB4-164A-AFAD-EB404E2CB8B1}" type="sibTrans" cxnId="{3169F6BB-4EB1-8A49-BD08-9058B527CAE6}">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6">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6">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6">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6">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6">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 modelId="{277D05F9-83B5-6349-9BB0-57D18C9638E0}" type="pres">
      <dgm:prSet presAssocID="{36E798EC-31CA-B24C-9679-4D77B86D37A6}" presName="Name8" presStyleCnt="0"/>
      <dgm:spPr/>
    </dgm:pt>
    <dgm:pt modelId="{032FE826-A42A-9C44-9AC6-AE2F1B963422}" type="pres">
      <dgm:prSet presAssocID="{36E798EC-31CA-B24C-9679-4D77B86D37A6}" presName="level" presStyleLbl="node1" presStyleIdx="5" presStyleCnt="6">
        <dgm:presLayoutVars>
          <dgm:chMax val="1"/>
          <dgm:bulletEnabled val="1"/>
        </dgm:presLayoutVars>
      </dgm:prSet>
      <dgm:spPr/>
    </dgm:pt>
    <dgm:pt modelId="{39A6D537-0819-FA47-B6FE-65DF123BF454}" type="pres">
      <dgm:prSet presAssocID="{36E798EC-31CA-B24C-9679-4D77B86D37A6}" presName="levelTx" presStyleLbl="revTx" presStyleIdx="0" presStyleCnt="0">
        <dgm:presLayoutVars>
          <dgm:chMax val="1"/>
          <dgm:bulletEnabled val="1"/>
        </dgm:presLayoutVars>
      </dgm:prSet>
      <dgm:spPr/>
    </dgm:pt>
  </dgm:ptLst>
  <dgm:cxnLst>
    <dgm:cxn modelId="{C203751C-A543-CC46-8BB8-F53B750515B4}" type="presOf" srcId="{36E798EC-31CA-B24C-9679-4D77B86D37A6}" destId="{032FE826-A42A-9C44-9AC6-AE2F1B963422}" srcOrd="0" destOrd="0" presId="urn:microsoft.com/office/officeart/2005/8/layout/pyramid1"/>
    <dgm:cxn modelId="{56DA071F-C918-AD41-86B4-DA455C35DDDF}" type="presOf" srcId="{45900BBC-768F-4248-AE01-CF72DF7FD2C1}" destId="{54FD3CD7-6DB5-9E41-BA49-700291282123}" srcOrd="0" destOrd="0" presId="urn:microsoft.com/office/officeart/2005/8/layout/pyramid1"/>
    <dgm:cxn modelId="{93380F42-571F-CC40-A242-8FE12D4AF9DF}" type="presOf" srcId="{36E798EC-31CA-B24C-9679-4D77B86D37A6}" destId="{39A6D537-0819-FA47-B6FE-65DF123BF454}" srcOrd="1"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3169F6BB-4EB1-8A49-BD08-9058B527CAE6}" srcId="{80CBBAFF-B8A3-C04A-A4CD-006B52796273}" destId="{36E798EC-31CA-B24C-9679-4D77B86D37A6}" srcOrd="5" destOrd="0" parTransId="{3FD19D1A-D188-7C40-9599-164A938691EF}" sibTransId="{062591C2-BBB4-164A-AFAD-EB404E2CB8B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 modelId="{2312C9FC-FC42-6B46-910B-07A05F7B167B}" type="presParOf" srcId="{68EC0F36-7A54-FC43-A8A4-787947D0BC20}" destId="{277D05F9-83B5-6349-9BB0-57D18C9638E0}" srcOrd="5" destOrd="0" presId="urn:microsoft.com/office/officeart/2005/8/layout/pyramid1"/>
    <dgm:cxn modelId="{18ACFB70-16F3-8947-998A-E7875EBE4313}" type="presParOf" srcId="{277D05F9-83B5-6349-9BB0-57D18C9638E0}" destId="{032FE826-A42A-9C44-9AC6-AE2F1B963422}" srcOrd="0" destOrd="0" presId="urn:microsoft.com/office/officeart/2005/8/layout/pyramid1"/>
    <dgm:cxn modelId="{624F3361-8832-5046-8E33-A96FD792A42C}" type="presParOf" srcId="{277D05F9-83B5-6349-9BB0-57D18C9638E0}" destId="{39A6D537-0819-FA47-B6FE-65DF123BF45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36E798EC-31CA-B24C-9679-4D77B86D37A6}">
      <dgm:prSet/>
      <dgm:spPr/>
      <dgm:t>
        <a:bodyPr/>
        <a:lstStyle/>
        <a:p>
          <a:r>
            <a:rPr lang="sv-SE">
              <a:solidFill>
                <a:schemeClr val="bg1"/>
              </a:solidFill>
            </a:rPr>
            <a:t>Expertbedömning</a:t>
          </a:r>
        </a:p>
      </dgm:t>
    </dgm:pt>
    <dgm:pt modelId="{3FD19D1A-D188-7C40-9599-164A938691EF}" type="parTrans" cxnId="{3169F6BB-4EB1-8A49-BD08-9058B527CAE6}">
      <dgm:prSet/>
      <dgm:spPr/>
      <dgm:t>
        <a:bodyPr/>
        <a:lstStyle/>
        <a:p>
          <a:endParaRPr lang="sv-SE">
            <a:solidFill>
              <a:schemeClr val="bg1"/>
            </a:solidFill>
          </a:endParaRPr>
        </a:p>
      </dgm:t>
    </dgm:pt>
    <dgm:pt modelId="{062591C2-BBB4-164A-AFAD-EB404E2CB8B1}" type="sibTrans" cxnId="{3169F6BB-4EB1-8A49-BD08-9058B527CAE6}">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6">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6">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6">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6">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6">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 modelId="{277D05F9-83B5-6349-9BB0-57D18C9638E0}" type="pres">
      <dgm:prSet presAssocID="{36E798EC-31CA-B24C-9679-4D77B86D37A6}" presName="Name8" presStyleCnt="0"/>
      <dgm:spPr/>
    </dgm:pt>
    <dgm:pt modelId="{032FE826-A42A-9C44-9AC6-AE2F1B963422}" type="pres">
      <dgm:prSet presAssocID="{36E798EC-31CA-B24C-9679-4D77B86D37A6}" presName="level" presStyleLbl="node1" presStyleIdx="5" presStyleCnt="6">
        <dgm:presLayoutVars>
          <dgm:chMax val="1"/>
          <dgm:bulletEnabled val="1"/>
        </dgm:presLayoutVars>
      </dgm:prSet>
      <dgm:spPr/>
    </dgm:pt>
    <dgm:pt modelId="{39A6D537-0819-FA47-B6FE-65DF123BF454}" type="pres">
      <dgm:prSet presAssocID="{36E798EC-31CA-B24C-9679-4D77B86D37A6}" presName="levelTx" presStyleLbl="revTx" presStyleIdx="0" presStyleCnt="0">
        <dgm:presLayoutVars>
          <dgm:chMax val="1"/>
          <dgm:bulletEnabled val="1"/>
        </dgm:presLayoutVars>
      </dgm:prSet>
      <dgm:spPr/>
    </dgm:pt>
  </dgm:ptLst>
  <dgm:cxnLst>
    <dgm:cxn modelId="{C203751C-A543-CC46-8BB8-F53B750515B4}" type="presOf" srcId="{36E798EC-31CA-B24C-9679-4D77B86D37A6}" destId="{032FE826-A42A-9C44-9AC6-AE2F1B963422}" srcOrd="0" destOrd="0" presId="urn:microsoft.com/office/officeart/2005/8/layout/pyramid1"/>
    <dgm:cxn modelId="{56DA071F-C918-AD41-86B4-DA455C35DDDF}" type="presOf" srcId="{45900BBC-768F-4248-AE01-CF72DF7FD2C1}" destId="{54FD3CD7-6DB5-9E41-BA49-700291282123}" srcOrd="0" destOrd="0" presId="urn:microsoft.com/office/officeart/2005/8/layout/pyramid1"/>
    <dgm:cxn modelId="{93380F42-571F-CC40-A242-8FE12D4AF9DF}" type="presOf" srcId="{36E798EC-31CA-B24C-9679-4D77B86D37A6}" destId="{39A6D537-0819-FA47-B6FE-65DF123BF454}" srcOrd="1"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3169F6BB-4EB1-8A49-BD08-9058B527CAE6}" srcId="{80CBBAFF-B8A3-C04A-A4CD-006B52796273}" destId="{36E798EC-31CA-B24C-9679-4D77B86D37A6}" srcOrd="5" destOrd="0" parTransId="{3FD19D1A-D188-7C40-9599-164A938691EF}" sibTransId="{062591C2-BBB4-164A-AFAD-EB404E2CB8B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 modelId="{2312C9FC-FC42-6B46-910B-07A05F7B167B}" type="presParOf" srcId="{68EC0F36-7A54-FC43-A8A4-787947D0BC20}" destId="{277D05F9-83B5-6349-9BB0-57D18C9638E0}" srcOrd="5" destOrd="0" presId="urn:microsoft.com/office/officeart/2005/8/layout/pyramid1"/>
    <dgm:cxn modelId="{18ACFB70-16F3-8947-998A-E7875EBE4313}" type="presParOf" srcId="{277D05F9-83B5-6349-9BB0-57D18C9638E0}" destId="{032FE826-A42A-9C44-9AC6-AE2F1B963422}" srcOrd="0" destOrd="0" presId="urn:microsoft.com/office/officeart/2005/8/layout/pyramid1"/>
    <dgm:cxn modelId="{624F3361-8832-5046-8E33-A96FD792A42C}" type="presParOf" srcId="{277D05F9-83B5-6349-9BB0-57D18C9638E0}" destId="{39A6D537-0819-FA47-B6FE-65DF123BF45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5">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5">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5">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5">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5">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Lst>
  <dgm:cxnLst>
    <dgm:cxn modelId="{56DA071F-C918-AD41-86B4-DA455C35DDDF}" type="presOf" srcId="{45900BBC-768F-4248-AE01-CF72DF7FD2C1}" destId="{54FD3CD7-6DB5-9E41-BA49-700291282123}" srcOrd="0"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5">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5">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5">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5">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5">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Lst>
  <dgm:cxnLst>
    <dgm:cxn modelId="{56DA071F-C918-AD41-86B4-DA455C35DDDF}" type="presOf" srcId="{45900BBC-768F-4248-AE01-CF72DF7FD2C1}" destId="{54FD3CD7-6DB5-9E41-BA49-700291282123}" srcOrd="0"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5">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5">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5">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5">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5">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Lst>
  <dgm:cxnLst>
    <dgm:cxn modelId="{56DA071F-C918-AD41-86B4-DA455C35DDDF}" type="presOf" srcId="{45900BBC-768F-4248-AE01-CF72DF7FD2C1}" destId="{54FD3CD7-6DB5-9E41-BA49-700291282123}" srcOrd="0"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CBBAFF-B8A3-C04A-A4CD-006B52796273}" type="doc">
      <dgm:prSet loTypeId="urn:microsoft.com/office/officeart/2005/8/layout/pyramid1" loCatId="pyramid" qsTypeId="urn:microsoft.com/office/officeart/2005/8/quickstyle/simple1" qsCatId="simple" csTypeId="urn:microsoft.com/office/officeart/2005/8/colors/colorful5" csCatId="colorful"/>
      <dgm:spPr/>
      <dgm:t>
        <a:bodyPr/>
        <a:lstStyle/>
        <a:p>
          <a:endParaRPr lang="sv-SE"/>
        </a:p>
      </dgm:t>
    </dgm:pt>
    <dgm:pt modelId="{8D15BA6C-807B-E148-838B-7EC127DF1EF5}">
      <dgm:prSet/>
      <dgm:spPr/>
      <dgm:t>
        <a:bodyPr/>
        <a:lstStyle/>
        <a:p>
          <a:r>
            <a:rPr lang="sv-SE" dirty="0">
              <a:solidFill>
                <a:schemeClr val="bg1"/>
              </a:solidFill>
            </a:rPr>
            <a:t>Systematiska översikter</a:t>
          </a:r>
        </a:p>
      </dgm:t>
    </dgm:pt>
    <dgm:pt modelId="{0834C8B7-C591-4144-B528-9A782AE0BDE7}" type="parTrans" cxnId="{9F1DF6DC-D27C-E541-A465-D1FB9A1FFE1F}">
      <dgm:prSet/>
      <dgm:spPr/>
      <dgm:t>
        <a:bodyPr/>
        <a:lstStyle/>
        <a:p>
          <a:endParaRPr lang="sv-SE">
            <a:solidFill>
              <a:schemeClr val="bg1"/>
            </a:solidFill>
          </a:endParaRPr>
        </a:p>
      </dgm:t>
    </dgm:pt>
    <dgm:pt modelId="{D9524D01-8697-414E-AACE-BC583D908924}" type="sibTrans" cxnId="{9F1DF6DC-D27C-E541-A465-D1FB9A1FFE1F}">
      <dgm:prSet/>
      <dgm:spPr/>
      <dgm:t>
        <a:bodyPr/>
        <a:lstStyle/>
        <a:p>
          <a:endParaRPr lang="sv-SE">
            <a:solidFill>
              <a:schemeClr val="bg1"/>
            </a:solidFill>
          </a:endParaRPr>
        </a:p>
      </dgm:t>
    </dgm:pt>
    <dgm:pt modelId="{DCECB574-7F8D-EE4E-B3EF-7438E53051B9}">
      <dgm:prSet/>
      <dgm:spPr/>
      <dgm:t>
        <a:bodyPr/>
        <a:lstStyle/>
        <a:p>
          <a:r>
            <a:rPr lang="sv-SE">
              <a:solidFill>
                <a:schemeClr val="bg1"/>
              </a:solidFill>
            </a:rPr>
            <a:t>Randomiserade studier</a:t>
          </a:r>
        </a:p>
      </dgm:t>
    </dgm:pt>
    <dgm:pt modelId="{173A7744-2813-A449-9603-19824E322C11}" type="parTrans" cxnId="{A97FB050-A659-1B48-A3B1-3D224F51B1D9}">
      <dgm:prSet/>
      <dgm:spPr/>
      <dgm:t>
        <a:bodyPr/>
        <a:lstStyle/>
        <a:p>
          <a:endParaRPr lang="sv-SE">
            <a:solidFill>
              <a:schemeClr val="bg1"/>
            </a:solidFill>
          </a:endParaRPr>
        </a:p>
      </dgm:t>
    </dgm:pt>
    <dgm:pt modelId="{BFBEDAD2-7275-C344-8BF8-F0FF86C6E4A5}" type="sibTrans" cxnId="{A97FB050-A659-1B48-A3B1-3D224F51B1D9}">
      <dgm:prSet/>
      <dgm:spPr/>
      <dgm:t>
        <a:bodyPr/>
        <a:lstStyle/>
        <a:p>
          <a:endParaRPr lang="sv-SE">
            <a:solidFill>
              <a:schemeClr val="bg1"/>
            </a:solidFill>
          </a:endParaRPr>
        </a:p>
      </dgm:t>
    </dgm:pt>
    <dgm:pt modelId="{45900BBC-768F-4248-AE01-CF72DF7FD2C1}">
      <dgm:prSet/>
      <dgm:spPr/>
      <dgm:t>
        <a:bodyPr/>
        <a:lstStyle/>
        <a:p>
          <a:r>
            <a:rPr lang="sv-SE">
              <a:solidFill>
                <a:schemeClr val="bg1"/>
              </a:solidFill>
            </a:rPr>
            <a:t>Kontrollerade studier</a:t>
          </a:r>
        </a:p>
      </dgm:t>
    </dgm:pt>
    <dgm:pt modelId="{39C3B75B-B223-5341-8214-6A7201D77AA6}" type="parTrans" cxnId="{261F754F-A828-0C4D-A9D6-D59B5CAA55DF}">
      <dgm:prSet/>
      <dgm:spPr/>
      <dgm:t>
        <a:bodyPr/>
        <a:lstStyle/>
        <a:p>
          <a:endParaRPr lang="sv-SE">
            <a:solidFill>
              <a:schemeClr val="bg1"/>
            </a:solidFill>
          </a:endParaRPr>
        </a:p>
      </dgm:t>
    </dgm:pt>
    <dgm:pt modelId="{133376FA-F74C-7E42-BA69-53B4DAED9D8E}" type="sibTrans" cxnId="{261F754F-A828-0C4D-A9D6-D59B5CAA55DF}">
      <dgm:prSet/>
      <dgm:spPr/>
      <dgm:t>
        <a:bodyPr/>
        <a:lstStyle/>
        <a:p>
          <a:endParaRPr lang="sv-SE">
            <a:solidFill>
              <a:schemeClr val="bg1"/>
            </a:solidFill>
          </a:endParaRPr>
        </a:p>
      </dgm:t>
    </dgm:pt>
    <dgm:pt modelId="{D80305BE-E81B-3A46-A6C6-27F033BF1BD1}">
      <dgm:prSet/>
      <dgm:spPr/>
      <dgm:t>
        <a:bodyPr/>
        <a:lstStyle/>
        <a:p>
          <a:r>
            <a:rPr lang="sv-SE">
              <a:solidFill>
                <a:schemeClr val="bg1"/>
              </a:solidFill>
            </a:rPr>
            <a:t>Tvärsnittsstudier</a:t>
          </a:r>
        </a:p>
      </dgm:t>
    </dgm:pt>
    <dgm:pt modelId="{4A83D7D0-984A-0D40-BEB5-CFBD1D20E3FD}" type="parTrans" cxnId="{27489B54-FDB7-CB4F-A00F-89ABBDD47128}">
      <dgm:prSet/>
      <dgm:spPr/>
      <dgm:t>
        <a:bodyPr/>
        <a:lstStyle/>
        <a:p>
          <a:endParaRPr lang="sv-SE">
            <a:solidFill>
              <a:schemeClr val="bg1"/>
            </a:solidFill>
          </a:endParaRPr>
        </a:p>
      </dgm:t>
    </dgm:pt>
    <dgm:pt modelId="{79B3FEE3-C997-3F48-ABD7-C58659E33428}" type="sibTrans" cxnId="{27489B54-FDB7-CB4F-A00F-89ABBDD47128}">
      <dgm:prSet/>
      <dgm:spPr/>
      <dgm:t>
        <a:bodyPr/>
        <a:lstStyle/>
        <a:p>
          <a:endParaRPr lang="sv-SE">
            <a:solidFill>
              <a:schemeClr val="bg1"/>
            </a:solidFill>
          </a:endParaRPr>
        </a:p>
      </dgm:t>
    </dgm:pt>
    <dgm:pt modelId="{1DFF37D1-5D7A-714A-8ABF-A967BB65E624}">
      <dgm:prSet/>
      <dgm:spPr/>
      <dgm:t>
        <a:bodyPr/>
        <a:lstStyle/>
        <a:p>
          <a:r>
            <a:rPr lang="sv-SE">
              <a:solidFill>
                <a:schemeClr val="bg1"/>
              </a:solidFill>
            </a:rPr>
            <a:t>Fallstudier</a:t>
          </a:r>
        </a:p>
      </dgm:t>
    </dgm:pt>
    <dgm:pt modelId="{770251B3-11D4-364F-90C9-D0D0BF58116E}" type="parTrans" cxnId="{6D0C9786-0F6B-3245-81CB-0EEB864BF1F5}">
      <dgm:prSet/>
      <dgm:spPr/>
      <dgm:t>
        <a:bodyPr/>
        <a:lstStyle/>
        <a:p>
          <a:endParaRPr lang="sv-SE">
            <a:solidFill>
              <a:schemeClr val="bg1"/>
            </a:solidFill>
          </a:endParaRPr>
        </a:p>
      </dgm:t>
    </dgm:pt>
    <dgm:pt modelId="{6E6E868D-67F1-F748-9291-A6A8C695F019}" type="sibTrans" cxnId="{6D0C9786-0F6B-3245-81CB-0EEB864BF1F5}">
      <dgm:prSet/>
      <dgm:spPr/>
      <dgm:t>
        <a:bodyPr/>
        <a:lstStyle/>
        <a:p>
          <a:endParaRPr lang="sv-SE">
            <a:solidFill>
              <a:schemeClr val="bg1"/>
            </a:solidFill>
          </a:endParaRPr>
        </a:p>
      </dgm:t>
    </dgm:pt>
    <dgm:pt modelId="{68EC0F36-7A54-FC43-A8A4-787947D0BC20}" type="pres">
      <dgm:prSet presAssocID="{80CBBAFF-B8A3-C04A-A4CD-006B52796273}" presName="Name0" presStyleCnt="0">
        <dgm:presLayoutVars>
          <dgm:dir/>
          <dgm:animLvl val="lvl"/>
          <dgm:resizeHandles val="exact"/>
        </dgm:presLayoutVars>
      </dgm:prSet>
      <dgm:spPr/>
    </dgm:pt>
    <dgm:pt modelId="{3716117C-19B5-3F4A-99B6-A83AA6B7ADDB}" type="pres">
      <dgm:prSet presAssocID="{8D15BA6C-807B-E148-838B-7EC127DF1EF5}" presName="Name8" presStyleCnt="0"/>
      <dgm:spPr/>
    </dgm:pt>
    <dgm:pt modelId="{C4EEC3D1-4C66-CF42-BD09-DED99A79BC34}" type="pres">
      <dgm:prSet presAssocID="{8D15BA6C-807B-E148-838B-7EC127DF1EF5}" presName="level" presStyleLbl="node1" presStyleIdx="0" presStyleCnt="5">
        <dgm:presLayoutVars>
          <dgm:chMax val="1"/>
          <dgm:bulletEnabled val="1"/>
        </dgm:presLayoutVars>
      </dgm:prSet>
      <dgm:spPr/>
    </dgm:pt>
    <dgm:pt modelId="{EB3242C3-14A7-3E48-B735-45C6BDED5674}" type="pres">
      <dgm:prSet presAssocID="{8D15BA6C-807B-E148-838B-7EC127DF1EF5}" presName="levelTx" presStyleLbl="revTx" presStyleIdx="0" presStyleCnt="0">
        <dgm:presLayoutVars>
          <dgm:chMax val="1"/>
          <dgm:bulletEnabled val="1"/>
        </dgm:presLayoutVars>
      </dgm:prSet>
      <dgm:spPr/>
    </dgm:pt>
    <dgm:pt modelId="{C546975E-126F-FE46-A64E-1C9928C64EAB}" type="pres">
      <dgm:prSet presAssocID="{DCECB574-7F8D-EE4E-B3EF-7438E53051B9}" presName="Name8" presStyleCnt="0"/>
      <dgm:spPr/>
    </dgm:pt>
    <dgm:pt modelId="{A5C1902F-DD08-8E43-805A-361E9967B463}" type="pres">
      <dgm:prSet presAssocID="{DCECB574-7F8D-EE4E-B3EF-7438E53051B9}" presName="level" presStyleLbl="node1" presStyleIdx="1" presStyleCnt="5">
        <dgm:presLayoutVars>
          <dgm:chMax val="1"/>
          <dgm:bulletEnabled val="1"/>
        </dgm:presLayoutVars>
      </dgm:prSet>
      <dgm:spPr/>
    </dgm:pt>
    <dgm:pt modelId="{75BEC6BC-0E46-9046-846F-2FFA5F77D2CC}" type="pres">
      <dgm:prSet presAssocID="{DCECB574-7F8D-EE4E-B3EF-7438E53051B9}" presName="levelTx" presStyleLbl="revTx" presStyleIdx="0" presStyleCnt="0">
        <dgm:presLayoutVars>
          <dgm:chMax val="1"/>
          <dgm:bulletEnabled val="1"/>
        </dgm:presLayoutVars>
      </dgm:prSet>
      <dgm:spPr/>
    </dgm:pt>
    <dgm:pt modelId="{04BC4ACA-2C66-CE42-AFC6-F3FDF01BF272}" type="pres">
      <dgm:prSet presAssocID="{45900BBC-768F-4248-AE01-CF72DF7FD2C1}" presName="Name8" presStyleCnt="0"/>
      <dgm:spPr/>
    </dgm:pt>
    <dgm:pt modelId="{54FD3CD7-6DB5-9E41-BA49-700291282123}" type="pres">
      <dgm:prSet presAssocID="{45900BBC-768F-4248-AE01-CF72DF7FD2C1}" presName="level" presStyleLbl="node1" presStyleIdx="2" presStyleCnt="5">
        <dgm:presLayoutVars>
          <dgm:chMax val="1"/>
          <dgm:bulletEnabled val="1"/>
        </dgm:presLayoutVars>
      </dgm:prSet>
      <dgm:spPr/>
    </dgm:pt>
    <dgm:pt modelId="{20AB30F3-B9C3-DC46-BEF2-2A254F15DD78}" type="pres">
      <dgm:prSet presAssocID="{45900BBC-768F-4248-AE01-CF72DF7FD2C1}" presName="levelTx" presStyleLbl="revTx" presStyleIdx="0" presStyleCnt="0">
        <dgm:presLayoutVars>
          <dgm:chMax val="1"/>
          <dgm:bulletEnabled val="1"/>
        </dgm:presLayoutVars>
      </dgm:prSet>
      <dgm:spPr/>
    </dgm:pt>
    <dgm:pt modelId="{07A5CDE3-68C0-544E-B3FF-7383CF2287BB}" type="pres">
      <dgm:prSet presAssocID="{D80305BE-E81B-3A46-A6C6-27F033BF1BD1}" presName="Name8" presStyleCnt="0"/>
      <dgm:spPr/>
    </dgm:pt>
    <dgm:pt modelId="{35B793C4-2239-E84B-9082-8E11B88B946E}" type="pres">
      <dgm:prSet presAssocID="{D80305BE-E81B-3A46-A6C6-27F033BF1BD1}" presName="level" presStyleLbl="node1" presStyleIdx="3" presStyleCnt="5">
        <dgm:presLayoutVars>
          <dgm:chMax val="1"/>
          <dgm:bulletEnabled val="1"/>
        </dgm:presLayoutVars>
      </dgm:prSet>
      <dgm:spPr/>
    </dgm:pt>
    <dgm:pt modelId="{1A7F04ED-7FF7-CF47-81C6-D7BF1533797F}" type="pres">
      <dgm:prSet presAssocID="{D80305BE-E81B-3A46-A6C6-27F033BF1BD1}" presName="levelTx" presStyleLbl="revTx" presStyleIdx="0" presStyleCnt="0">
        <dgm:presLayoutVars>
          <dgm:chMax val="1"/>
          <dgm:bulletEnabled val="1"/>
        </dgm:presLayoutVars>
      </dgm:prSet>
      <dgm:spPr/>
    </dgm:pt>
    <dgm:pt modelId="{F0C55B6A-1723-9D44-9D2C-5BF86196D07C}" type="pres">
      <dgm:prSet presAssocID="{1DFF37D1-5D7A-714A-8ABF-A967BB65E624}" presName="Name8" presStyleCnt="0"/>
      <dgm:spPr/>
    </dgm:pt>
    <dgm:pt modelId="{794F14E3-A4CA-AF4D-A62F-390C0B47BCB6}" type="pres">
      <dgm:prSet presAssocID="{1DFF37D1-5D7A-714A-8ABF-A967BB65E624}" presName="level" presStyleLbl="node1" presStyleIdx="4" presStyleCnt="5">
        <dgm:presLayoutVars>
          <dgm:chMax val="1"/>
          <dgm:bulletEnabled val="1"/>
        </dgm:presLayoutVars>
      </dgm:prSet>
      <dgm:spPr/>
    </dgm:pt>
    <dgm:pt modelId="{3F9FDA96-7E4F-AB46-AA3F-CA51174FDB1F}" type="pres">
      <dgm:prSet presAssocID="{1DFF37D1-5D7A-714A-8ABF-A967BB65E624}" presName="levelTx" presStyleLbl="revTx" presStyleIdx="0" presStyleCnt="0">
        <dgm:presLayoutVars>
          <dgm:chMax val="1"/>
          <dgm:bulletEnabled val="1"/>
        </dgm:presLayoutVars>
      </dgm:prSet>
      <dgm:spPr/>
    </dgm:pt>
  </dgm:ptLst>
  <dgm:cxnLst>
    <dgm:cxn modelId="{56DA071F-C918-AD41-86B4-DA455C35DDDF}" type="presOf" srcId="{45900BBC-768F-4248-AE01-CF72DF7FD2C1}" destId="{54FD3CD7-6DB5-9E41-BA49-700291282123}" srcOrd="0" destOrd="0" presId="urn:microsoft.com/office/officeart/2005/8/layout/pyramid1"/>
    <dgm:cxn modelId="{69B82A42-DA79-6B4A-8863-FA94948F4A3C}" type="presOf" srcId="{45900BBC-768F-4248-AE01-CF72DF7FD2C1}" destId="{20AB30F3-B9C3-DC46-BEF2-2A254F15DD78}" srcOrd="1" destOrd="0" presId="urn:microsoft.com/office/officeart/2005/8/layout/pyramid1"/>
    <dgm:cxn modelId="{8FF57447-9A66-0F45-ADC5-E76D0FA167C3}" type="presOf" srcId="{D80305BE-E81B-3A46-A6C6-27F033BF1BD1}" destId="{1A7F04ED-7FF7-CF47-81C6-D7BF1533797F}" srcOrd="1" destOrd="0" presId="urn:microsoft.com/office/officeart/2005/8/layout/pyramid1"/>
    <dgm:cxn modelId="{261F754F-A828-0C4D-A9D6-D59B5CAA55DF}" srcId="{80CBBAFF-B8A3-C04A-A4CD-006B52796273}" destId="{45900BBC-768F-4248-AE01-CF72DF7FD2C1}" srcOrd="2" destOrd="0" parTransId="{39C3B75B-B223-5341-8214-6A7201D77AA6}" sibTransId="{133376FA-F74C-7E42-BA69-53B4DAED9D8E}"/>
    <dgm:cxn modelId="{A97FB050-A659-1B48-A3B1-3D224F51B1D9}" srcId="{80CBBAFF-B8A3-C04A-A4CD-006B52796273}" destId="{DCECB574-7F8D-EE4E-B3EF-7438E53051B9}" srcOrd="1" destOrd="0" parTransId="{173A7744-2813-A449-9603-19824E322C11}" sibTransId="{BFBEDAD2-7275-C344-8BF8-F0FF86C6E4A5}"/>
    <dgm:cxn modelId="{27489B54-FDB7-CB4F-A00F-89ABBDD47128}" srcId="{80CBBAFF-B8A3-C04A-A4CD-006B52796273}" destId="{D80305BE-E81B-3A46-A6C6-27F033BF1BD1}" srcOrd="3" destOrd="0" parTransId="{4A83D7D0-984A-0D40-BEB5-CFBD1D20E3FD}" sibTransId="{79B3FEE3-C997-3F48-ABD7-C58659E33428}"/>
    <dgm:cxn modelId="{2920C462-709B-6E4C-955E-BD007A413237}" type="presOf" srcId="{1DFF37D1-5D7A-714A-8ABF-A967BB65E624}" destId="{3F9FDA96-7E4F-AB46-AA3F-CA51174FDB1F}" srcOrd="1" destOrd="0" presId="urn:microsoft.com/office/officeart/2005/8/layout/pyramid1"/>
    <dgm:cxn modelId="{BBF8FA7E-B8A4-4C4C-AD2A-F1307B069628}" type="presOf" srcId="{D80305BE-E81B-3A46-A6C6-27F033BF1BD1}" destId="{35B793C4-2239-E84B-9082-8E11B88B946E}" srcOrd="0" destOrd="0" presId="urn:microsoft.com/office/officeart/2005/8/layout/pyramid1"/>
    <dgm:cxn modelId="{92E4527F-8C20-6648-A499-5189C66C4877}" type="presOf" srcId="{DCECB574-7F8D-EE4E-B3EF-7438E53051B9}" destId="{75BEC6BC-0E46-9046-846F-2FFA5F77D2CC}" srcOrd="1" destOrd="0" presId="urn:microsoft.com/office/officeart/2005/8/layout/pyramid1"/>
    <dgm:cxn modelId="{6D0C9786-0F6B-3245-81CB-0EEB864BF1F5}" srcId="{80CBBAFF-B8A3-C04A-A4CD-006B52796273}" destId="{1DFF37D1-5D7A-714A-8ABF-A967BB65E624}" srcOrd="4" destOrd="0" parTransId="{770251B3-11D4-364F-90C9-D0D0BF58116E}" sibTransId="{6E6E868D-67F1-F748-9291-A6A8C695F019}"/>
    <dgm:cxn modelId="{FA7C8595-D9E8-3F45-974E-9FB3B745B680}" type="presOf" srcId="{DCECB574-7F8D-EE4E-B3EF-7438E53051B9}" destId="{A5C1902F-DD08-8E43-805A-361E9967B463}" srcOrd="0" destOrd="0" presId="urn:microsoft.com/office/officeart/2005/8/layout/pyramid1"/>
    <dgm:cxn modelId="{25D635A7-E84F-6145-85B6-912374558666}" type="presOf" srcId="{1DFF37D1-5D7A-714A-8ABF-A967BB65E624}" destId="{794F14E3-A4CA-AF4D-A62F-390C0B47BCB6}" srcOrd="0" destOrd="0" presId="urn:microsoft.com/office/officeart/2005/8/layout/pyramid1"/>
    <dgm:cxn modelId="{3EE00BAD-76FE-2B4E-A8D3-FF1012C16A23}" type="presOf" srcId="{80CBBAFF-B8A3-C04A-A4CD-006B52796273}" destId="{68EC0F36-7A54-FC43-A8A4-787947D0BC20}" srcOrd="0" destOrd="0" presId="urn:microsoft.com/office/officeart/2005/8/layout/pyramid1"/>
    <dgm:cxn modelId="{F49D0BC8-1628-154A-8896-66473C023C40}" type="presOf" srcId="{8D15BA6C-807B-E148-838B-7EC127DF1EF5}" destId="{EB3242C3-14A7-3E48-B735-45C6BDED5674}" srcOrd="1" destOrd="0" presId="urn:microsoft.com/office/officeart/2005/8/layout/pyramid1"/>
    <dgm:cxn modelId="{9F1DF6DC-D27C-E541-A465-D1FB9A1FFE1F}" srcId="{80CBBAFF-B8A3-C04A-A4CD-006B52796273}" destId="{8D15BA6C-807B-E148-838B-7EC127DF1EF5}" srcOrd="0" destOrd="0" parTransId="{0834C8B7-C591-4144-B528-9A782AE0BDE7}" sibTransId="{D9524D01-8697-414E-AACE-BC583D908924}"/>
    <dgm:cxn modelId="{1E1DC5F7-27B0-AB41-B624-926CE010BA45}" type="presOf" srcId="{8D15BA6C-807B-E148-838B-7EC127DF1EF5}" destId="{C4EEC3D1-4C66-CF42-BD09-DED99A79BC34}" srcOrd="0" destOrd="0" presId="urn:microsoft.com/office/officeart/2005/8/layout/pyramid1"/>
    <dgm:cxn modelId="{33361AD6-9222-5F4B-8A89-58A0C390279E}" type="presParOf" srcId="{68EC0F36-7A54-FC43-A8A4-787947D0BC20}" destId="{3716117C-19B5-3F4A-99B6-A83AA6B7ADDB}" srcOrd="0" destOrd="0" presId="urn:microsoft.com/office/officeart/2005/8/layout/pyramid1"/>
    <dgm:cxn modelId="{05CBFE7C-7F69-9141-B9CD-AD7B71B2E9D3}" type="presParOf" srcId="{3716117C-19B5-3F4A-99B6-A83AA6B7ADDB}" destId="{C4EEC3D1-4C66-CF42-BD09-DED99A79BC34}" srcOrd="0" destOrd="0" presId="urn:microsoft.com/office/officeart/2005/8/layout/pyramid1"/>
    <dgm:cxn modelId="{69FADC86-AC5E-424B-99A1-83807BCAD8BB}" type="presParOf" srcId="{3716117C-19B5-3F4A-99B6-A83AA6B7ADDB}" destId="{EB3242C3-14A7-3E48-B735-45C6BDED5674}" srcOrd="1" destOrd="0" presId="urn:microsoft.com/office/officeart/2005/8/layout/pyramid1"/>
    <dgm:cxn modelId="{83BA045E-08F6-E040-A681-3AD2E0846799}" type="presParOf" srcId="{68EC0F36-7A54-FC43-A8A4-787947D0BC20}" destId="{C546975E-126F-FE46-A64E-1C9928C64EAB}" srcOrd="1" destOrd="0" presId="urn:microsoft.com/office/officeart/2005/8/layout/pyramid1"/>
    <dgm:cxn modelId="{79239995-4039-5440-89E6-B14566D11C49}" type="presParOf" srcId="{C546975E-126F-FE46-A64E-1C9928C64EAB}" destId="{A5C1902F-DD08-8E43-805A-361E9967B463}" srcOrd="0" destOrd="0" presId="urn:microsoft.com/office/officeart/2005/8/layout/pyramid1"/>
    <dgm:cxn modelId="{2C88F609-447A-8041-A398-DFF165944116}" type="presParOf" srcId="{C546975E-126F-FE46-A64E-1C9928C64EAB}" destId="{75BEC6BC-0E46-9046-846F-2FFA5F77D2CC}" srcOrd="1" destOrd="0" presId="urn:microsoft.com/office/officeart/2005/8/layout/pyramid1"/>
    <dgm:cxn modelId="{0A2431BA-FCD0-0642-90AB-C56BECC47F7B}" type="presParOf" srcId="{68EC0F36-7A54-FC43-A8A4-787947D0BC20}" destId="{04BC4ACA-2C66-CE42-AFC6-F3FDF01BF272}" srcOrd="2" destOrd="0" presId="urn:microsoft.com/office/officeart/2005/8/layout/pyramid1"/>
    <dgm:cxn modelId="{55B74788-C4F2-DA44-8C59-8728F8D84C63}" type="presParOf" srcId="{04BC4ACA-2C66-CE42-AFC6-F3FDF01BF272}" destId="{54FD3CD7-6DB5-9E41-BA49-700291282123}" srcOrd="0" destOrd="0" presId="urn:microsoft.com/office/officeart/2005/8/layout/pyramid1"/>
    <dgm:cxn modelId="{0B247D7C-ED4D-2540-98DA-4B1D24996D1B}" type="presParOf" srcId="{04BC4ACA-2C66-CE42-AFC6-F3FDF01BF272}" destId="{20AB30F3-B9C3-DC46-BEF2-2A254F15DD78}" srcOrd="1" destOrd="0" presId="urn:microsoft.com/office/officeart/2005/8/layout/pyramid1"/>
    <dgm:cxn modelId="{0B6378E1-9516-B042-9B29-21E76692C8C7}" type="presParOf" srcId="{68EC0F36-7A54-FC43-A8A4-787947D0BC20}" destId="{07A5CDE3-68C0-544E-B3FF-7383CF2287BB}" srcOrd="3" destOrd="0" presId="urn:microsoft.com/office/officeart/2005/8/layout/pyramid1"/>
    <dgm:cxn modelId="{75710B6B-B0D9-C04B-860E-09C4F9F64E10}" type="presParOf" srcId="{07A5CDE3-68C0-544E-B3FF-7383CF2287BB}" destId="{35B793C4-2239-E84B-9082-8E11B88B946E}" srcOrd="0" destOrd="0" presId="urn:microsoft.com/office/officeart/2005/8/layout/pyramid1"/>
    <dgm:cxn modelId="{4249BD13-C750-824E-BE12-FABA9B0DB11F}" type="presParOf" srcId="{07A5CDE3-68C0-544E-B3FF-7383CF2287BB}" destId="{1A7F04ED-7FF7-CF47-81C6-D7BF1533797F}" srcOrd="1" destOrd="0" presId="urn:microsoft.com/office/officeart/2005/8/layout/pyramid1"/>
    <dgm:cxn modelId="{C667A115-1AB2-FA4A-B069-5F9287A1D11D}" type="presParOf" srcId="{68EC0F36-7A54-FC43-A8A4-787947D0BC20}" destId="{F0C55B6A-1723-9D44-9D2C-5BF86196D07C}" srcOrd="4" destOrd="0" presId="urn:microsoft.com/office/officeart/2005/8/layout/pyramid1"/>
    <dgm:cxn modelId="{6023FF96-C5BA-9E42-AD25-9CAF7427A5B0}" type="presParOf" srcId="{F0C55B6A-1723-9D44-9D2C-5BF86196D07C}" destId="{794F14E3-A4CA-AF4D-A62F-390C0B47BCB6}" srcOrd="0" destOrd="0" presId="urn:microsoft.com/office/officeart/2005/8/layout/pyramid1"/>
    <dgm:cxn modelId="{8178DC6C-66BB-9344-BFFD-88D416F334A0}" type="presParOf" srcId="{F0C55B6A-1723-9D44-9D2C-5BF86196D07C}" destId="{3F9FDA96-7E4F-AB46-AA3F-CA51174FDB1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3030156" y="0"/>
          <a:ext cx="1212062" cy="78234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dirty="0">
              <a:solidFill>
                <a:schemeClr val="bg1"/>
              </a:solidFill>
            </a:rPr>
            <a:t>Systematiska översikter</a:t>
          </a:r>
        </a:p>
      </dsp:txBody>
      <dsp:txXfrm>
        <a:off x="3030156" y="0"/>
        <a:ext cx="1212062" cy="782348"/>
      </dsp:txXfrm>
    </dsp:sp>
    <dsp:sp modelId="{A5C1902F-DD08-8E43-805A-361E9967B463}">
      <dsp:nvSpPr>
        <dsp:cNvPr id="0" name=""/>
        <dsp:cNvSpPr/>
      </dsp:nvSpPr>
      <dsp:spPr>
        <a:xfrm>
          <a:off x="2424125" y="782348"/>
          <a:ext cx="2424124" cy="782348"/>
        </a:xfrm>
        <a:prstGeom prst="trapezoid">
          <a:avLst>
            <a:gd name="adj" fmla="val 77463"/>
          </a:avLst>
        </a:prstGeom>
        <a:solidFill>
          <a:schemeClr val="accent5">
            <a:hueOff val="1468740"/>
            <a:satOff val="2028"/>
            <a:lumOff val="-2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dirty="0">
              <a:solidFill>
                <a:schemeClr val="bg1"/>
              </a:solidFill>
            </a:rPr>
            <a:t>Randomiserade kontrollerade studier</a:t>
          </a:r>
        </a:p>
      </dsp:txBody>
      <dsp:txXfrm>
        <a:off x="2848346" y="782348"/>
        <a:ext cx="1575681" cy="782348"/>
      </dsp:txXfrm>
    </dsp:sp>
    <dsp:sp modelId="{54FD3CD7-6DB5-9E41-BA49-700291282123}">
      <dsp:nvSpPr>
        <dsp:cNvPr id="0" name=""/>
        <dsp:cNvSpPr/>
      </dsp:nvSpPr>
      <dsp:spPr>
        <a:xfrm>
          <a:off x="1818093" y="1564697"/>
          <a:ext cx="3636187" cy="782348"/>
        </a:xfrm>
        <a:prstGeom prst="trapezoid">
          <a:avLst>
            <a:gd name="adj" fmla="val 77463"/>
          </a:avLst>
        </a:prstGeom>
        <a:solidFill>
          <a:schemeClr val="accent5">
            <a:hueOff val="2937479"/>
            <a:satOff val="4056"/>
            <a:lumOff val="-5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dirty="0">
              <a:solidFill>
                <a:schemeClr val="bg1"/>
              </a:solidFill>
            </a:rPr>
            <a:t>Kontrollerade studier</a:t>
          </a:r>
        </a:p>
      </dsp:txBody>
      <dsp:txXfrm>
        <a:off x="2454426" y="1564697"/>
        <a:ext cx="2363521" cy="782348"/>
      </dsp:txXfrm>
    </dsp:sp>
    <dsp:sp modelId="{35B793C4-2239-E84B-9082-8E11B88B946E}">
      <dsp:nvSpPr>
        <dsp:cNvPr id="0" name=""/>
        <dsp:cNvSpPr/>
      </dsp:nvSpPr>
      <dsp:spPr>
        <a:xfrm>
          <a:off x="1212062" y="2347046"/>
          <a:ext cx="4848249" cy="782348"/>
        </a:xfrm>
        <a:prstGeom prst="trapezoid">
          <a:avLst>
            <a:gd name="adj" fmla="val 77463"/>
          </a:avLst>
        </a:prstGeom>
        <a:solidFill>
          <a:schemeClr val="accent5">
            <a:hueOff val="4406219"/>
            <a:satOff val="6084"/>
            <a:lumOff val="-8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Tvärsnittsstudier</a:t>
          </a:r>
        </a:p>
      </dsp:txBody>
      <dsp:txXfrm>
        <a:off x="2060506" y="2347046"/>
        <a:ext cx="3151362" cy="782348"/>
      </dsp:txXfrm>
    </dsp:sp>
    <dsp:sp modelId="{794F14E3-A4CA-AF4D-A62F-390C0B47BCB6}">
      <dsp:nvSpPr>
        <dsp:cNvPr id="0" name=""/>
        <dsp:cNvSpPr/>
      </dsp:nvSpPr>
      <dsp:spPr>
        <a:xfrm>
          <a:off x="606031" y="3129394"/>
          <a:ext cx="6060312" cy="782348"/>
        </a:xfrm>
        <a:prstGeom prst="trapezoid">
          <a:avLst>
            <a:gd name="adj" fmla="val 77463"/>
          </a:avLst>
        </a:prstGeom>
        <a:solidFill>
          <a:schemeClr val="accent5">
            <a:hueOff val="5874959"/>
            <a:satOff val="8112"/>
            <a:lumOff val="-10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Fallstudier</a:t>
          </a:r>
        </a:p>
      </dsp:txBody>
      <dsp:txXfrm>
        <a:off x="1666585" y="3129394"/>
        <a:ext cx="3939203" cy="782348"/>
      </dsp:txXfrm>
    </dsp:sp>
    <dsp:sp modelId="{032FE826-A42A-9C44-9AC6-AE2F1B963422}">
      <dsp:nvSpPr>
        <dsp:cNvPr id="0" name=""/>
        <dsp:cNvSpPr/>
      </dsp:nvSpPr>
      <dsp:spPr>
        <a:xfrm>
          <a:off x="0" y="3911743"/>
          <a:ext cx="7272375" cy="78234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Expertbedömning</a:t>
          </a:r>
        </a:p>
      </dsp:txBody>
      <dsp:txXfrm>
        <a:off x="1272665" y="3911743"/>
        <a:ext cx="4727043" cy="7823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3116732" y="0"/>
          <a:ext cx="1038910" cy="670584"/>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v-SE" sz="1500" kern="1200" dirty="0">
              <a:solidFill>
                <a:schemeClr val="bg1"/>
              </a:solidFill>
            </a:rPr>
            <a:t>Systematiska översikter</a:t>
          </a:r>
        </a:p>
      </dsp:txBody>
      <dsp:txXfrm>
        <a:off x="3116732" y="0"/>
        <a:ext cx="1038910" cy="670584"/>
      </dsp:txXfrm>
    </dsp:sp>
    <dsp:sp modelId="{A5C1902F-DD08-8E43-805A-361E9967B463}">
      <dsp:nvSpPr>
        <dsp:cNvPr id="0" name=""/>
        <dsp:cNvSpPr/>
      </dsp:nvSpPr>
      <dsp:spPr>
        <a:xfrm>
          <a:off x="2597276" y="670584"/>
          <a:ext cx="2077821" cy="670584"/>
        </a:xfrm>
        <a:prstGeom prst="trapezoid">
          <a:avLst>
            <a:gd name="adj" fmla="val 77463"/>
          </a:avLst>
        </a:prstGeom>
        <a:solidFill>
          <a:schemeClr val="accent5">
            <a:hueOff val="1223950"/>
            <a:satOff val="1690"/>
            <a:lumOff val="-2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v-SE" sz="1500" kern="1200" dirty="0">
              <a:solidFill>
                <a:schemeClr val="bg1"/>
              </a:solidFill>
            </a:rPr>
            <a:t>Randomiserade studier</a:t>
          </a:r>
        </a:p>
      </dsp:txBody>
      <dsp:txXfrm>
        <a:off x="2960895" y="670584"/>
        <a:ext cx="1350583" cy="670584"/>
      </dsp:txXfrm>
    </dsp:sp>
    <dsp:sp modelId="{54FD3CD7-6DB5-9E41-BA49-700291282123}">
      <dsp:nvSpPr>
        <dsp:cNvPr id="0" name=""/>
        <dsp:cNvSpPr/>
      </dsp:nvSpPr>
      <dsp:spPr>
        <a:xfrm>
          <a:off x="2077821" y="1341169"/>
          <a:ext cx="3116732" cy="670584"/>
        </a:xfrm>
        <a:prstGeom prst="trapezoid">
          <a:avLst>
            <a:gd name="adj" fmla="val 77463"/>
          </a:avLst>
        </a:prstGeom>
        <a:solidFill>
          <a:schemeClr val="accent5">
            <a:hueOff val="2447899"/>
            <a:satOff val="3380"/>
            <a:lumOff val="-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v-SE" sz="1500" kern="1200">
              <a:solidFill>
                <a:schemeClr val="bg1"/>
              </a:solidFill>
            </a:rPr>
            <a:t>Kontrollerade studier</a:t>
          </a:r>
        </a:p>
      </dsp:txBody>
      <dsp:txXfrm>
        <a:off x="2623249" y="1341169"/>
        <a:ext cx="2025875" cy="670584"/>
      </dsp:txXfrm>
    </dsp:sp>
    <dsp:sp modelId="{35B793C4-2239-E84B-9082-8E11B88B946E}">
      <dsp:nvSpPr>
        <dsp:cNvPr id="0" name=""/>
        <dsp:cNvSpPr/>
      </dsp:nvSpPr>
      <dsp:spPr>
        <a:xfrm>
          <a:off x="1558366" y="2011753"/>
          <a:ext cx="4155642" cy="670584"/>
        </a:xfrm>
        <a:prstGeom prst="trapezoid">
          <a:avLst>
            <a:gd name="adj" fmla="val 77463"/>
          </a:avLst>
        </a:prstGeom>
        <a:solidFill>
          <a:schemeClr val="accent5">
            <a:hueOff val="3671849"/>
            <a:satOff val="5070"/>
            <a:lumOff val="-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v-SE" sz="1500" kern="1200">
              <a:solidFill>
                <a:schemeClr val="bg1"/>
              </a:solidFill>
            </a:rPr>
            <a:t>Tvärsnittsstudier</a:t>
          </a:r>
        </a:p>
      </dsp:txBody>
      <dsp:txXfrm>
        <a:off x="2285603" y="2011753"/>
        <a:ext cx="2701167" cy="670584"/>
      </dsp:txXfrm>
    </dsp:sp>
    <dsp:sp modelId="{794F14E3-A4CA-AF4D-A62F-390C0B47BCB6}">
      <dsp:nvSpPr>
        <dsp:cNvPr id="0" name=""/>
        <dsp:cNvSpPr/>
      </dsp:nvSpPr>
      <dsp:spPr>
        <a:xfrm>
          <a:off x="1038910" y="2682338"/>
          <a:ext cx="5194553" cy="670584"/>
        </a:xfrm>
        <a:prstGeom prst="trapezoid">
          <a:avLst>
            <a:gd name="adj" fmla="val 77463"/>
          </a:avLst>
        </a:prstGeom>
        <a:solidFill>
          <a:schemeClr val="accent5">
            <a:hueOff val="4895799"/>
            <a:satOff val="6760"/>
            <a:lumOff val="-9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v-SE" sz="1500" kern="1200">
              <a:solidFill>
                <a:schemeClr val="bg1"/>
              </a:solidFill>
            </a:rPr>
            <a:t>Fallstudier</a:t>
          </a:r>
        </a:p>
      </dsp:txBody>
      <dsp:txXfrm>
        <a:off x="1947957" y="2682338"/>
        <a:ext cx="3376459" cy="670584"/>
      </dsp:txXfrm>
    </dsp:sp>
    <dsp:sp modelId="{032FE826-A42A-9C44-9AC6-AE2F1B963422}">
      <dsp:nvSpPr>
        <dsp:cNvPr id="0" name=""/>
        <dsp:cNvSpPr/>
      </dsp:nvSpPr>
      <dsp:spPr>
        <a:xfrm>
          <a:off x="519455" y="3352922"/>
          <a:ext cx="6233464" cy="670584"/>
        </a:xfrm>
        <a:prstGeom prst="trapezoid">
          <a:avLst>
            <a:gd name="adj" fmla="val 77463"/>
          </a:avLst>
        </a:prstGeom>
        <a:solidFill>
          <a:schemeClr val="accent5">
            <a:hueOff val="6119749"/>
            <a:satOff val="8450"/>
            <a:lumOff val="-11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v-SE" sz="1500" kern="1200">
              <a:solidFill>
                <a:schemeClr val="bg1"/>
              </a:solidFill>
            </a:rPr>
            <a:t>Expertbedömning</a:t>
          </a:r>
        </a:p>
      </dsp:txBody>
      <dsp:txXfrm>
        <a:off x="1610311" y="3352922"/>
        <a:ext cx="4051751" cy="670584"/>
      </dsp:txXfrm>
    </dsp:sp>
    <dsp:sp modelId="{13F514FB-C203-3143-A74E-98F113BCBF6D}">
      <dsp:nvSpPr>
        <dsp:cNvPr id="0" name=""/>
        <dsp:cNvSpPr/>
      </dsp:nvSpPr>
      <dsp:spPr>
        <a:xfrm>
          <a:off x="0" y="4023507"/>
          <a:ext cx="7272375" cy="670584"/>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v-SE" sz="1500" kern="1200">
              <a:solidFill>
                <a:schemeClr val="bg1"/>
              </a:solidFill>
            </a:rPr>
            <a:t>Expertbedömning</a:t>
          </a:r>
        </a:p>
      </dsp:txBody>
      <dsp:txXfrm>
        <a:off x="1272665" y="4023507"/>
        <a:ext cx="4727043" cy="6705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3030156" y="0"/>
          <a:ext cx="1212062" cy="78234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dirty="0">
              <a:solidFill>
                <a:schemeClr val="bg1"/>
              </a:solidFill>
            </a:rPr>
            <a:t>Systematiska översikter</a:t>
          </a:r>
        </a:p>
      </dsp:txBody>
      <dsp:txXfrm>
        <a:off x="3030156" y="0"/>
        <a:ext cx="1212062" cy="782348"/>
      </dsp:txXfrm>
    </dsp:sp>
    <dsp:sp modelId="{A5C1902F-DD08-8E43-805A-361E9967B463}">
      <dsp:nvSpPr>
        <dsp:cNvPr id="0" name=""/>
        <dsp:cNvSpPr/>
      </dsp:nvSpPr>
      <dsp:spPr>
        <a:xfrm>
          <a:off x="2424125" y="782348"/>
          <a:ext cx="2424124" cy="782348"/>
        </a:xfrm>
        <a:prstGeom prst="trapezoid">
          <a:avLst>
            <a:gd name="adj" fmla="val 77463"/>
          </a:avLst>
        </a:prstGeom>
        <a:solidFill>
          <a:schemeClr val="accent5">
            <a:hueOff val="1468740"/>
            <a:satOff val="2028"/>
            <a:lumOff val="-2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Randomiserade studier</a:t>
          </a:r>
        </a:p>
      </dsp:txBody>
      <dsp:txXfrm>
        <a:off x="2848346" y="782348"/>
        <a:ext cx="1575681" cy="782348"/>
      </dsp:txXfrm>
    </dsp:sp>
    <dsp:sp modelId="{54FD3CD7-6DB5-9E41-BA49-700291282123}">
      <dsp:nvSpPr>
        <dsp:cNvPr id="0" name=""/>
        <dsp:cNvSpPr/>
      </dsp:nvSpPr>
      <dsp:spPr>
        <a:xfrm>
          <a:off x="1818093" y="1564697"/>
          <a:ext cx="3636187" cy="782348"/>
        </a:xfrm>
        <a:prstGeom prst="trapezoid">
          <a:avLst>
            <a:gd name="adj" fmla="val 77463"/>
          </a:avLst>
        </a:prstGeom>
        <a:solidFill>
          <a:schemeClr val="accent5">
            <a:hueOff val="2937479"/>
            <a:satOff val="4056"/>
            <a:lumOff val="-5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Kontrollerade studier</a:t>
          </a:r>
        </a:p>
      </dsp:txBody>
      <dsp:txXfrm>
        <a:off x="2454426" y="1564697"/>
        <a:ext cx="2363521" cy="782348"/>
      </dsp:txXfrm>
    </dsp:sp>
    <dsp:sp modelId="{35B793C4-2239-E84B-9082-8E11B88B946E}">
      <dsp:nvSpPr>
        <dsp:cNvPr id="0" name=""/>
        <dsp:cNvSpPr/>
      </dsp:nvSpPr>
      <dsp:spPr>
        <a:xfrm>
          <a:off x="1212062" y="2347046"/>
          <a:ext cx="4848249" cy="782348"/>
        </a:xfrm>
        <a:prstGeom prst="trapezoid">
          <a:avLst>
            <a:gd name="adj" fmla="val 77463"/>
          </a:avLst>
        </a:prstGeom>
        <a:solidFill>
          <a:schemeClr val="accent5">
            <a:hueOff val="4406219"/>
            <a:satOff val="6084"/>
            <a:lumOff val="-8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Tvärsnittsstudier</a:t>
          </a:r>
        </a:p>
      </dsp:txBody>
      <dsp:txXfrm>
        <a:off x="2060506" y="2347046"/>
        <a:ext cx="3151362" cy="782348"/>
      </dsp:txXfrm>
    </dsp:sp>
    <dsp:sp modelId="{794F14E3-A4CA-AF4D-A62F-390C0B47BCB6}">
      <dsp:nvSpPr>
        <dsp:cNvPr id="0" name=""/>
        <dsp:cNvSpPr/>
      </dsp:nvSpPr>
      <dsp:spPr>
        <a:xfrm>
          <a:off x="606031" y="3129394"/>
          <a:ext cx="6060312" cy="782348"/>
        </a:xfrm>
        <a:prstGeom prst="trapezoid">
          <a:avLst>
            <a:gd name="adj" fmla="val 77463"/>
          </a:avLst>
        </a:prstGeom>
        <a:solidFill>
          <a:schemeClr val="accent5">
            <a:hueOff val="5874959"/>
            <a:satOff val="8112"/>
            <a:lumOff val="-10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Fallstudier</a:t>
          </a:r>
        </a:p>
      </dsp:txBody>
      <dsp:txXfrm>
        <a:off x="1666585" y="3129394"/>
        <a:ext cx="3939203" cy="782348"/>
      </dsp:txXfrm>
    </dsp:sp>
    <dsp:sp modelId="{032FE826-A42A-9C44-9AC6-AE2F1B963422}">
      <dsp:nvSpPr>
        <dsp:cNvPr id="0" name=""/>
        <dsp:cNvSpPr/>
      </dsp:nvSpPr>
      <dsp:spPr>
        <a:xfrm>
          <a:off x="0" y="3911743"/>
          <a:ext cx="7272375" cy="78234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v-SE" sz="3200" b="1" i="1" u="none" kern="1200" dirty="0">
              <a:solidFill>
                <a:schemeClr val="bg1"/>
              </a:solidFill>
            </a:rPr>
            <a:t>BREDDAD EXPERTBEDÖMNING!!!</a:t>
          </a:r>
        </a:p>
      </dsp:txBody>
      <dsp:txXfrm>
        <a:off x="1272665" y="3911743"/>
        <a:ext cx="4727043" cy="7823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1453248" y="0"/>
          <a:ext cx="581299" cy="215667"/>
        </a:xfrm>
        <a:prstGeom prst="trapezoid">
          <a:avLst>
            <a:gd name="adj" fmla="val 134768"/>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dirty="0">
              <a:solidFill>
                <a:schemeClr val="bg1"/>
              </a:solidFill>
            </a:rPr>
            <a:t>Systematiska översikter</a:t>
          </a:r>
        </a:p>
      </dsp:txBody>
      <dsp:txXfrm>
        <a:off x="1453248" y="0"/>
        <a:ext cx="581299" cy="215667"/>
      </dsp:txXfrm>
    </dsp:sp>
    <dsp:sp modelId="{A5C1902F-DD08-8E43-805A-361E9967B463}">
      <dsp:nvSpPr>
        <dsp:cNvPr id="0" name=""/>
        <dsp:cNvSpPr/>
      </dsp:nvSpPr>
      <dsp:spPr>
        <a:xfrm>
          <a:off x="1162598" y="215667"/>
          <a:ext cx="1162598" cy="215667"/>
        </a:xfrm>
        <a:prstGeom prst="trapezoid">
          <a:avLst>
            <a:gd name="adj" fmla="val 134768"/>
          </a:avLst>
        </a:prstGeom>
        <a:solidFill>
          <a:schemeClr val="accent5">
            <a:hueOff val="1468740"/>
            <a:satOff val="2028"/>
            <a:lumOff val="-2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dirty="0">
              <a:solidFill>
                <a:schemeClr val="bg1"/>
              </a:solidFill>
            </a:rPr>
            <a:t>Randomiserade kontrollerade studier</a:t>
          </a:r>
        </a:p>
      </dsp:txBody>
      <dsp:txXfrm>
        <a:off x="1366053" y="215667"/>
        <a:ext cx="755689" cy="215667"/>
      </dsp:txXfrm>
    </dsp:sp>
    <dsp:sp modelId="{54FD3CD7-6DB5-9E41-BA49-700291282123}">
      <dsp:nvSpPr>
        <dsp:cNvPr id="0" name=""/>
        <dsp:cNvSpPr/>
      </dsp:nvSpPr>
      <dsp:spPr>
        <a:xfrm>
          <a:off x="871949" y="431334"/>
          <a:ext cx="1743898" cy="215667"/>
        </a:xfrm>
        <a:prstGeom prst="trapezoid">
          <a:avLst>
            <a:gd name="adj" fmla="val 134768"/>
          </a:avLst>
        </a:prstGeom>
        <a:solidFill>
          <a:schemeClr val="accent5">
            <a:hueOff val="2937479"/>
            <a:satOff val="4056"/>
            <a:lumOff val="-5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a:solidFill>
                <a:schemeClr val="bg1"/>
              </a:solidFill>
            </a:rPr>
            <a:t>Kontrollerade studier</a:t>
          </a:r>
        </a:p>
      </dsp:txBody>
      <dsp:txXfrm>
        <a:off x="1177131" y="431334"/>
        <a:ext cx="1133533" cy="215667"/>
      </dsp:txXfrm>
    </dsp:sp>
    <dsp:sp modelId="{35B793C4-2239-E84B-9082-8E11B88B946E}">
      <dsp:nvSpPr>
        <dsp:cNvPr id="0" name=""/>
        <dsp:cNvSpPr/>
      </dsp:nvSpPr>
      <dsp:spPr>
        <a:xfrm>
          <a:off x="581299" y="647001"/>
          <a:ext cx="2325197" cy="215667"/>
        </a:xfrm>
        <a:prstGeom prst="trapezoid">
          <a:avLst>
            <a:gd name="adj" fmla="val 134768"/>
          </a:avLst>
        </a:prstGeom>
        <a:solidFill>
          <a:schemeClr val="accent5">
            <a:hueOff val="4406219"/>
            <a:satOff val="6084"/>
            <a:lumOff val="-8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a:solidFill>
                <a:schemeClr val="bg1"/>
              </a:solidFill>
            </a:rPr>
            <a:t>Tvärsnittsstudier</a:t>
          </a:r>
        </a:p>
      </dsp:txBody>
      <dsp:txXfrm>
        <a:off x="988208" y="647001"/>
        <a:ext cx="1511378" cy="215667"/>
      </dsp:txXfrm>
    </dsp:sp>
    <dsp:sp modelId="{794F14E3-A4CA-AF4D-A62F-390C0B47BCB6}">
      <dsp:nvSpPr>
        <dsp:cNvPr id="0" name=""/>
        <dsp:cNvSpPr/>
      </dsp:nvSpPr>
      <dsp:spPr>
        <a:xfrm>
          <a:off x="290649" y="862668"/>
          <a:ext cx="2906496" cy="215667"/>
        </a:xfrm>
        <a:prstGeom prst="trapezoid">
          <a:avLst>
            <a:gd name="adj" fmla="val 134768"/>
          </a:avLst>
        </a:prstGeom>
        <a:solidFill>
          <a:schemeClr val="accent5">
            <a:hueOff val="5874959"/>
            <a:satOff val="8112"/>
            <a:lumOff val="-10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a:solidFill>
                <a:schemeClr val="bg1"/>
              </a:solidFill>
            </a:rPr>
            <a:t>Fallstudier</a:t>
          </a:r>
        </a:p>
      </dsp:txBody>
      <dsp:txXfrm>
        <a:off x="799286" y="862668"/>
        <a:ext cx="1889222" cy="215667"/>
      </dsp:txXfrm>
    </dsp:sp>
    <dsp:sp modelId="{032FE826-A42A-9C44-9AC6-AE2F1B963422}">
      <dsp:nvSpPr>
        <dsp:cNvPr id="0" name=""/>
        <dsp:cNvSpPr/>
      </dsp:nvSpPr>
      <dsp:spPr>
        <a:xfrm>
          <a:off x="0" y="1078334"/>
          <a:ext cx="3487796" cy="215667"/>
        </a:xfrm>
        <a:prstGeom prst="trapezoid">
          <a:avLst>
            <a:gd name="adj" fmla="val 134768"/>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a:solidFill>
                <a:schemeClr val="bg1"/>
              </a:solidFill>
            </a:rPr>
            <a:t>Expertbedömning</a:t>
          </a:r>
        </a:p>
      </dsp:txBody>
      <dsp:txXfrm>
        <a:off x="610364" y="1078334"/>
        <a:ext cx="2267067" cy="215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1372804" y="0"/>
          <a:ext cx="549121" cy="348038"/>
        </a:xfrm>
        <a:prstGeom prst="trapezoid">
          <a:avLst>
            <a:gd name="adj" fmla="val 77463"/>
          </a:avLst>
        </a:prstGeom>
        <a:solidFill>
          <a:srgbClr val="5B9BD5">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dirty="0">
              <a:solidFill>
                <a:srgbClr val="FFFFFF"/>
              </a:solidFill>
              <a:latin typeface="Calibri"/>
              <a:ea typeface="+mn-ea"/>
              <a:cs typeface="+mn-cs"/>
            </a:rPr>
            <a:t>Systematiska översikter</a:t>
          </a:r>
        </a:p>
      </dsp:txBody>
      <dsp:txXfrm>
        <a:off x="1552538" y="113917"/>
        <a:ext cx="189653" cy="234121"/>
      </dsp:txXfrm>
    </dsp:sp>
    <dsp:sp modelId="{A5C1902F-DD08-8E43-805A-361E9967B463}">
      <dsp:nvSpPr>
        <dsp:cNvPr id="0" name=""/>
        <dsp:cNvSpPr/>
      </dsp:nvSpPr>
      <dsp:spPr>
        <a:xfrm>
          <a:off x="1098243" y="348038"/>
          <a:ext cx="1098243" cy="348038"/>
        </a:xfrm>
        <a:prstGeom prst="trapezoid">
          <a:avLst>
            <a:gd name="adj" fmla="val 77463"/>
          </a:avLst>
        </a:prstGeom>
        <a:solidFill>
          <a:srgbClr val="5B9BD5">
            <a:hueOff val="1468740"/>
            <a:satOff val="2028"/>
            <a:lumOff val="-2706"/>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dirty="0">
              <a:solidFill>
                <a:srgbClr val="FFFFFF"/>
              </a:solidFill>
              <a:latin typeface="Calibri"/>
              <a:ea typeface="+mn-ea"/>
              <a:cs typeface="+mn-cs"/>
            </a:rPr>
            <a:t>Randomiserade kontrollerade studier</a:t>
          </a:r>
        </a:p>
      </dsp:txBody>
      <dsp:txXfrm>
        <a:off x="1470170" y="435666"/>
        <a:ext cx="354390" cy="260410"/>
      </dsp:txXfrm>
    </dsp:sp>
    <dsp:sp modelId="{54FD3CD7-6DB5-9E41-BA49-700291282123}">
      <dsp:nvSpPr>
        <dsp:cNvPr id="0" name=""/>
        <dsp:cNvSpPr/>
      </dsp:nvSpPr>
      <dsp:spPr>
        <a:xfrm>
          <a:off x="823682" y="696077"/>
          <a:ext cx="1647365" cy="348038"/>
        </a:xfrm>
        <a:prstGeom prst="trapezoid">
          <a:avLst>
            <a:gd name="adj" fmla="val 77463"/>
          </a:avLst>
        </a:prstGeom>
        <a:solidFill>
          <a:srgbClr val="5B9BD5">
            <a:hueOff val="2937479"/>
            <a:satOff val="4056"/>
            <a:lumOff val="-5412"/>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a:solidFill>
                <a:srgbClr val="FFFFFF"/>
              </a:solidFill>
              <a:latin typeface="Calibri"/>
              <a:ea typeface="+mn-ea"/>
              <a:cs typeface="+mn-cs"/>
            </a:rPr>
            <a:t>Kontrollerade studier</a:t>
          </a:r>
        </a:p>
      </dsp:txBody>
      <dsp:txXfrm>
        <a:off x="1291705" y="754496"/>
        <a:ext cx="711319" cy="289619"/>
      </dsp:txXfrm>
    </dsp:sp>
    <dsp:sp modelId="{35B793C4-2239-E84B-9082-8E11B88B946E}">
      <dsp:nvSpPr>
        <dsp:cNvPr id="0" name=""/>
        <dsp:cNvSpPr/>
      </dsp:nvSpPr>
      <dsp:spPr>
        <a:xfrm>
          <a:off x="549121" y="1044115"/>
          <a:ext cx="2196487" cy="348038"/>
        </a:xfrm>
        <a:prstGeom prst="trapezoid">
          <a:avLst>
            <a:gd name="adj" fmla="val 77463"/>
          </a:avLst>
        </a:prstGeom>
        <a:solidFill>
          <a:srgbClr val="5B9BD5">
            <a:hueOff val="4406219"/>
            <a:satOff val="6084"/>
            <a:lumOff val="-8118"/>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a:solidFill>
                <a:srgbClr val="FFFFFF"/>
              </a:solidFill>
              <a:latin typeface="Calibri"/>
              <a:ea typeface="+mn-ea"/>
              <a:cs typeface="+mn-cs"/>
            </a:rPr>
            <a:t>Tvärsnittsstudier</a:t>
          </a:r>
        </a:p>
      </dsp:txBody>
      <dsp:txXfrm>
        <a:off x="1113241" y="1087929"/>
        <a:ext cx="1068248" cy="304224"/>
      </dsp:txXfrm>
    </dsp:sp>
    <dsp:sp modelId="{794F14E3-A4CA-AF4D-A62F-390C0B47BCB6}">
      <dsp:nvSpPr>
        <dsp:cNvPr id="0" name=""/>
        <dsp:cNvSpPr/>
      </dsp:nvSpPr>
      <dsp:spPr>
        <a:xfrm>
          <a:off x="274560" y="1392154"/>
          <a:ext cx="2745609" cy="348038"/>
        </a:xfrm>
        <a:prstGeom prst="trapezoid">
          <a:avLst>
            <a:gd name="adj" fmla="val 77463"/>
          </a:avLst>
        </a:prstGeom>
        <a:solidFill>
          <a:srgbClr val="5B9BD5">
            <a:hueOff val="5874959"/>
            <a:satOff val="8112"/>
            <a:lumOff val="-10824"/>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a:solidFill>
                <a:srgbClr val="FFFFFF"/>
              </a:solidFill>
              <a:latin typeface="Calibri"/>
              <a:ea typeface="+mn-ea"/>
              <a:cs typeface="+mn-cs"/>
            </a:rPr>
            <a:t>Fallstudier</a:t>
          </a:r>
        </a:p>
      </dsp:txBody>
      <dsp:txXfrm>
        <a:off x="934776" y="1427205"/>
        <a:ext cx="1425177" cy="312987"/>
      </dsp:txXfrm>
    </dsp:sp>
    <dsp:sp modelId="{032FE826-A42A-9C44-9AC6-AE2F1B963422}">
      <dsp:nvSpPr>
        <dsp:cNvPr id="0" name=""/>
        <dsp:cNvSpPr/>
      </dsp:nvSpPr>
      <dsp:spPr>
        <a:xfrm>
          <a:off x="0" y="1740192"/>
          <a:ext cx="3294731" cy="348038"/>
        </a:xfrm>
        <a:prstGeom prst="trapezoid">
          <a:avLst>
            <a:gd name="adj" fmla="val 77463"/>
          </a:avLst>
        </a:prstGeom>
        <a:solidFill>
          <a:srgbClr val="5B9BD5">
            <a:hueOff val="7343698"/>
            <a:satOff val="10140"/>
            <a:lumOff val="-1353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sv-SE" sz="600" kern="1200">
              <a:solidFill>
                <a:srgbClr val="FFFFFF"/>
              </a:solidFill>
              <a:latin typeface="Calibri"/>
              <a:ea typeface="+mn-ea"/>
              <a:cs typeface="+mn-cs"/>
            </a:rPr>
            <a:t>Expertbedömning</a:t>
          </a:r>
        </a:p>
      </dsp:txBody>
      <dsp:txXfrm>
        <a:off x="756311" y="1769401"/>
        <a:ext cx="1782107" cy="318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3030156" y="0"/>
          <a:ext cx="1212062" cy="78234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dirty="0">
              <a:solidFill>
                <a:schemeClr val="bg1"/>
              </a:solidFill>
            </a:rPr>
            <a:t>Systematiska översikter</a:t>
          </a:r>
        </a:p>
      </dsp:txBody>
      <dsp:txXfrm>
        <a:off x="3030156" y="0"/>
        <a:ext cx="1212062" cy="782348"/>
      </dsp:txXfrm>
    </dsp:sp>
    <dsp:sp modelId="{A5C1902F-DD08-8E43-805A-361E9967B463}">
      <dsp:nvSpPr>
        <dsp:cNvPr id="0" name=""/>
        <dsp:cNvSpPr/>
      </dsp:nvSpPr>
      <dsp:spPr>
        <a:xfrm>
          <a:off x="2424125" y="782348"/>
          <a:ext cx="2424124" cy="782348"/>
        </a:xfrm>
        <a:prstGeom prst="trapezoid">
          <a:avLst>
            <a:gd name="adj" fmla="val 77463"/>
          </a:avLst>
        </a:prstGeom>
        <a:solidFill>
          <a:schemeClr val="accent5">
            <a:hueOff val="1468740"/>
            <a:satOff val="2028"/>
            <a:lumOff val="-2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Randomiserade studier</a:t>
          </a:r>
        </a:p>
      </dsp:txBody>
      <dsp:txXfrm>
        <a:off x="2848346" y="782348"/>
        <a:ext cx="1575681" cy="782348"/>
      </dsp:txXfrm>
    </dsp:sp>
    <dsp:sp modelId="{54FD3CD7-6DB5-9E41-BA49-700291282123}">
      <dsp:nvSpPr>
        <dsp:cNvPr id="0" name=""/>
        <dsp:cNvSpPr/>
      </dsp:nvSpPr>
      <dsp:spPr>
        <a:xfrm>
          <a:off x="1818093" y="1564697"/>
          <a:ext cx="3636187" cy="782348"/>
        </a:xfrm>
        <a:prstGeom prst="trapezoid">
          <a:avLst>
            <a:gd name="adj" fmla="val 77463"/>
          </a:avLst>
        </a:prstGeom>
        <a:solidFill>
          <a:schemeClr val="accent5">
            <a:hueOff val="2937479"/>
            <a:satOff val="4056"/>
            <a:lumOff val="-5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Kontrollerade studier</a:t>
          </a:r>
        </a:p>
      </dsp:txBody>
      <dsp:txXfrm>
        <a:off x="2454426" y="1564697"/>
        <a:ext cx="2363521" cy="782348"/>
      </dsp:txXfrm>
    </dsp:sp>
    <dsp:sp modelId="{35B793C4-2239-E84B-9082-8E11B88B946E}">
      <dsp:nvSpPr>
        <dsp:cNvPr id="0" name=""/>
        <dsp:cNvSpPr/>
      </dsp:nvSpPr>
      <dsp:spPr>
        <a:xfrm>
          <a:off x="1212062" y="2347046"/>
          <a:ext cx="4848249" cy="782348"/>
        </a:xfrm>
        <a:prstGeom prst="trapezoid">
          <a:avLst>
            <a:gd name="adj" fmla="val 77463"/>
          </a:avLst>
        </a:prstGeom>
        <a:solidFill>
          <a:schemeClr val="accent5">
            <a:hueOff val="4406219"/>
            <a:satOff val="6084"/>
            <a:lumOff val="-8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Tvärsnittsstudier</a:t>
          </a:r>
        </a:p>
      </dsp:txBody>
      <dsp:txXfrm>
        <a:off x="2060506" y="2347046"/>
        <a:ext cx="3151362" cy="782348"/>
      </dsp:txXfrm>
    </dsp:sp>
    <dsp:sp modelId="{794F14E3-A4CA-AF4D-A62F-390C0B47BCB6}">
      <dsp:nvSpPr>
        <dsp:cNvPr id="0" name=""/>
        <dsp:cNvSpPr/>
      </dsp:nvSpPr>
      <dsp:spPr>
        <a:xfrm>
          <a:off x="606031" y="3129394"/>
          <a:ext cx="6060312" cy="782348"/>
        </a:xfrm>
        <a:prstGeom prst="trapezoid">
          <a:avLst>
            <a:gd name="adj" fmla="val 77463"/>
          </a:avLst>
        </a:prstGeom>
        <a:solidFill>
          <a:schemeClr val="accent5">
            <a:hueOff val="5874959"/>
            <a:satOff val="8112"/>
            <a:lumOff val="-10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Fallstudier</a:t>
          </a:r>
        </a:p>
      </dsp:txBody>
      <dsp:txXfrm>
        <a:off x="1666585" y="3129394"/>
        <a:ext cx="3939203" cy="782348"/>
      </dsp:txXfrm>
    </dsp:sp>
    <dsp:sp modelId="{032FE826-A42A-9C44-9AC6-AE2F1B963422}">
      <dsp:nvSpPr>
        <dsp:cNvPr id="0" name=""/>
        <dsp:cNvSpPr/>
      </dsp:nvSpPr>
      <dsp:spPr>
        <a:xfrm>
          <a:off x="0" y="3911743"/>
          <a:ext cx="7272375" cy="78234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Expertbedömning</a:t>
          </a:r>
        </a:p>
      </dsp:txBody>
      <dsp:txXfrm>
        <a:off x="1272665" y="3911743"/>
        <a:ext cx="4727043" cy="7823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3030156" y="0"/>
          <a:ext cx="1212062" cy="78234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dirty="0">
              <a:solidFill>
                <a:schemeClr val="bg1"/>
              </a:solidFill>
            </a:rPr>
            <a:t>Systematiska översikter</a:t>
          </a:r>
        </a:p>
      </dsp:txBody>
      <dsp:txXfrm>
        <a:off x="3030156" y="0"/>
        <a:ext cx="1212062" cy="782348"/>
      </dsp:txXfrm>
    </dsp:sp>
    <dsp:sp modelId="{A5C1902F-DD08-8E43-805A-361E9967B463}">
      <dsp:nvSpPr>
        <dsp:cNvPr id="0" name=""/>
        <dsp:cNvSpPr/>
      </dsp:nvSpPr>
      <dsp:spPr>
        <a:xfrm>
          <a:off x="2424125" y="782348"/>
          <a:ext cx="2424124" cy="782348"/>
        </a:xfrm>
        <a:prstGeom prst="trapezoid">
          <a:avLst>
            <a:gd name="adj" fmla="val 77463"/>
          </a:avLst>
        </a:prstGeom>
        <a:solidFill>
          <a:schemeClr val="accent5">
            <a:hueOff val="1468740"/>
            <a:satOff val="2028"/>
            <a:lumOff val="-2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Randomiserade studier</a:t>
          </a:r>
        </a:p>
      </dsp:txBody>
      <dsp:txXfrm>
        <a:off x="2848346" y="782348"/>
        <a:ext cx="1575681" cy="782348"/>
      </dsp:txXfrm>
    </dsp:sp>
    <dsp:sp modelId="{54FD3CD7-6DB5-9E41-BA49-700291282123}">
      <dsp:nvSpPr>
        <dsp:cNvPr id="0" name=""/>
        <dsp:cNvSpPr/>
      </dsp:nvSpPr>
      <dsp:spPr>
        <a:xfrm>
          <a:off x="1818093" y="1564697"/>
          <a:ext cx="3636187" cy="782348"/>
        </a:xfrm>
        <a:prstGeom prst="trapezoid">
          <a:avLst>
            <a:gd name="adj" fmla="val 77463"/>
          </a:avLst>
        </a:prstGeom>
        <a:solidFill>
          <a:schemeClr val="accent5">
            <a:hueOff val="2937479"/>
            <a:satOff val="4056"/>
            <a:lumOff val="-5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Kontrollerade studier</a:t>
          </a:r>
        </a:p>
      </dsp:txBody>
      <dsp:txXfrm>
        <a:off x="2454426" y="1564697"/>
        <a:ext cx="2363521" cy="782348"/>
      </dsp:txXfrm>
    </dsp:sp>
    <dsp:sp modelId="{35B793C4-2239-E84B-9082-8E11B88B946E}">
      <dsp:nvSpPr>
        <dsp:cNvPr id="0" name=""/>
        <dsp:cNvSpPr/>
      </dsp:nvSpPr>
      <dsp:spPr>
        <a:xfrm>
          <a:off x="1212062" y="2347046"/>
          <a:ext cx="4848249" cy="782348"/>
        </a:xfrm>
        <a:prstGeom prst="trapezoid">
          <a:avLst>
            <a:gd name="adj" fmla="val 77463"/>
          </a:avLst>
        </a:prstGeom>
        <a:solidFill>
          <a:schemeClr val="accent5">
            <a:hueOff val="4406219"/>
            <a:satOff val="6084"/>
            <a:lumOff val="-8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Tvärsnittsstudier</a:t>
          </a:r>
        </a:p>
      </dsp:txBody>
      <dsp:txXfrm>
        <a:off x="2060506" y="2347046"/>
        <a:ext cx="3151362" cy="782348"/>
      </dsp:txXfrm>
    </dsp:sp>
    <dsp:sp modelId="{794F14E3-A4CA-AF4D-A62F-390C0B47BCB6}">
      <dsp:nvSpPr>
        <dsp:cNvPr id="0" name=""/>
        <dsp:cNvSpPr/>
      </dsp:nvSpPr>
      <dsp:spPr>
        <a:xfrm>
          <a:off x="606031" y="3129394"/>
          <a:ext cx="6060312" cy="782348"/>
        </a:xfrm>
        <a:prstGeom prst="trapezoid">
          <a:avLst>
            <a:gd name="adj" fmla="val 77463"/>
          </a:avLst>
        </a:prstGeom>
        <a:solidFill>
          <a:schemeClr val="accent5">
            <a:hueOff val="5874959"/>
            <a:satOff val="8112"/>
            <a:lumOff val="-10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Fallstudier</a:t>
          </a:r>
        </a:p>
      </dsp:txBody>
      <dsp:txXfrm>
        <a:off x="1666585" y="3129394"/>
        <a:ext cx="3939203" cy="782348"/>
      </dsp:txXfrm>
    </dsp:sp>
    <dsp:sp modelId="{032FE826-A42A-9C44-9AC6-AE2F1B963422}">
      <dsp:nvSpPr>
        <dsp:cNvPr id="0" name=""/>
        <dsp:cNvSpPr/>
      </dsp:nvSpPr>
      <dsp:spPr>
        <a:xfrm>
          <a:off x="0" y="3911743"/>
          <a:ext cx="7272375" cy="78234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Expertbedömning</a:t>
          </a:r>
        </a:p>
      </dsp:txBody>
      <dsp:txXfrm>
        <a:off x="1272665" y="3911743"/>
        <a:ext cx="4727043" cy="7823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3030156" y="0"/>
          <a:ext cx="1212062" cy="78234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dirty="0">
              <a:solidFill>
                <a:schemeClr val="bg1"/>
              </a:solidFill>
            </a:rPr>
            <a:t>Systematiska översikter</a:t>
          </a:r>
        </a:p>
      </dsp:txBody>
      <dsp:txXfrm>
        <a:off x="3030156" y="0"/>
        <a:ext cx="1212062" cy="782348"/>
      </dsp:txXfrm>
    </dsp:sp>
    <dsp:sp modelId="{A5C1902F-DD08-8E43-805A-361E9967B463}">
      <dsp:nvSpPr>
        <dsp:cNvPr id="0" name=""/>
        <dsp:cNvSpPr/>
      </dsp:nvSpPr>
      <dsp:spPr>
        <a:xfrm>
          <a:off x="2424125" y="782348"/>
          <a:ext cx="2424124" cy="782348"/>
        </a:xfrm>
        <a:prstGeom prst="trapezoid">
          <a:avLst>
            <a:gd name="adj" fmla="val 77463"/>
          </a:avLst>
        </a:prstGeom>
        <a:solidFill>
          <a:schemeClr val="accent5">
            <a:hueOff val="1468740"/>
            <a:satOff val="2028"/>
            <a:lumOff val="-2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Randomiserade studier</a:t>
          </a:r>
        </a:p>
      </dsp:txBody>
      <dsp:txXfrm>
        <a:off x="2848346" y="782348"/>
        <a:ext cx="1575681" cy="782348"/>
      </dsp:txXfrm>
    </dsp:sp>
    <dsp:sp modelId="{54FD3CD7-6DB5-9E41-BA49-700291282123}">
      <dsp:nvSpPr>
        <dsp:cNvPr id="0" name=""/>
        <dsp:cNvSpPr/>
      </dsp:nvSpPr>
      <dsp:spPr>
        <a:xfrm>
          <a:off x="1818093" y="1564697"/>
          <a:ext cx="3636187" cy="782348"/>
        </a:xfrm>
        <a:prstGeom prst="trapezoid">
          <a:avLst>
            <a:gd name="adj" fmla="val 77463"/>
          </a:avLst>
        </a:prstGeom>
        <a:solidFill>
          <a:schemeClr val="accent5">
            <a:hueOff val="2937479"/>
            <a:satOff val="4056"/>
            <a:lumOff val="-5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Kontrollerade studier</a:t>
          </a:r>
        </a:p>
      </dsp:txBody>
      <dsp:txXfrm>
        <a:off x="2454426" y="1564697"/>
        <a:ext cx="2363521" cy="782348"/>
      </dsp:txXfrm>
    </dsp:sp>
    <dsp:sp modelId="{35B793C4-2239-E84B-9082-8E11B88B946E}">
      <dsp:nvSpPr>
        <dsp:cNvPr id="0" name=""/>
        <dsp:cNvSpPr/>
      </dsp:nvSpPr>
      <dsp:spPr>
        <a:xfrm>
          <a:off x="1212062" y="2347046"/>
          <a:ext cx="4848249" cy="782348"/>
        </a:xfrm>
        <a:prstGeom prst="trapezoid">
          <a:avLst>
            <a:gd name="adj" fmla="val 77463"/>
          </a:avLst>
        </a:prstGeom>
        <a:solidFill>
          <a:schemeClr val="accent5">
            <a:hueOff val="4406219"/>
            <a:satOff val="6084"/>
            <a:lumOff val="-8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Tvärsnittsstudier</a:t>
          </a:r>
        </a:p>
      </dsp:txBody>
      <dsp:txXfrm>
        <a:off x="2060506" y="2347046"/>
        <a:ext cx="3151362" cy="782348"/>
      </dsp:txXfrm>
    </dsp:sp>
    <dsp:sp modelId="{794F14E3-A4CA-AF4D-A62F-390C0B47BCB6}">
      <dsp:nvSpPr>
        <dsp:cNvPr id="0" name=""/>
        <dsp:cNvSpPr/>
      </dsp:nvSpPr>
      <dsp:spPr>
        <a:xfrm>
          <a:off x="606031" y="3129394"/>
          <a:ext cx="6060312" cy="782348"/>
        </a:xfrm>
        <a:prstGeom prst="trapezoid">
          <a:avLst>
            <a:gd name="adj" fmla="val 77463"/>
          </a:avLst>
        </a:prstGeom>
        <a:solidFill>
          <a:schemeClr val="accent5">
            <a:hueOff val="5874959"/>
            <a:satOff val="8112"/>
            <a:lumOff val="-10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Fallstudier</a:t>
          </a:r>
        </a:p>
      </dsp:txBody>
      <dsp:txXfrm>
        <a:off x="1666585" y="3129394"/>
        <a:ext cx="3939203" cy="782348"/>
      </dsp:txXfrm>
    </dsp:sp>
    <dsp:sp modelId="{032FE826-A42A-9C44-9AC6-AE2F1B963422}">
      <dsp:nvSpPr>
        <dsp:cNvPr id="0" name=""/>
        <dsp:cNvSpPr/>
      </dsp:nvSpPr>
      <dsp:spPr>
        <a:xfrm>
          <a:off x="0" y="3911743"/>
          <a:ext cx="7272375" cy="78234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v-SE" sz="1700" kern="1200">
              <a:solidFill>
                <a:schemeClr val="bg1"/>
              </a:solidFill>
            </a:rPr>
            <a:t>Expertbedömning</a:t>
          </a:r>
        </a:p>
      </dsp:txBody>
      <dsp:txXfrm>
        <a:off x="1272665" y="3911743"/>
        <a:ext cx="4727043" cy="7823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2908949" y="0"/>
          <a:ext cx="1454474" cy="93881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dirty="0">
              <a:solidFill>
                <a:schemeClr val="bg1"/>
              </a:solidFill>
            </a:rPr>
            <a:t>Systematiska översikter</a:t>
          </a:r>
        </a:p>
      </dsp:txBody>
      <dsp:txXfrm>
        <a:off x="2908949" y="0"/>
        <a:ext cx="1454474" cy="938818"/>
      </dsp:txXfrm>
    </dsp:sp>
    <dsp:sp modelId="{A5C1902F-DD08-8E43-805A-361E9967B463}">
      <dsp:nvSpPr>
        <dsp:cNvPr id="0" name=""/>
        <dsp:cNvSpPr/>
      </dsp:nvSpPr>
      <dsp:spPr>
        <a:xfrm>
          <a:off x="2181712" y="938818"/>
          <a:ext cx="2908949" cy="938818"/>
        </a:xfrm>
        <a:prstGeom prst="trapezoid">
          <a:avLst>
            <a:gd name="adj" fmla="val 77463"/>
          </a:avLst>
        </a:prstGeom>
        <a:solidFill>
          <a:schemeClr val="accent5">
            <a:hueOff val="1835925"/>
            <a:satOff val="2535"/>
            <a:lumOff val="-33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Randomiserade studier</a:t>
          </a:r>
        </a:p>
      </dsp:txBody>
      <dsp:txXfrm>
        <a:off x="2690778" y="938818"/>
        <a:ext cx="1890817" cy="938818"/>
      </dsp:txXfrm>
    </dsp:sp>
    <dsp:sp modelId="{54FD3CD7-6DB5-9E41-BA49-700291282123}">
      <dsp:nvSpPr>
        <dsp:cNvPr id="0" name=""/>
        <dsp:cNvSpPr/>
      </dsp:nvSpPr>
      <dsp:spPr>
        <a:xfrm>
          <a:off x="1454474" y="1877636"/>
          <a:ext cx="4363425" cy="938818"/>
        </a:xfrm>
        <a:prstGeom prst="trapezoid">
          <a:avLst>
            <a:gd name="adj" fmla="val 77463"/>
          </a:avLst>
        </a:prstGeom>
        <a:solidFill>
          <a:schemeClr val="accent5">
            <a:hueOff val="3671849"/>
            <a:satOff val="5070"/>
            <a:lumOff val="-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Kontrollerade studier</a:t>
          </a:r>
        </a:p>
      </dsp:txBody>
      <dsp:txXfrm>
        <a:off x="2218074" y="1877636"/>
        <a:ext cx="2836226" cy="938818"/>
      </dsp:txXfrm>
    </dsp:sp>
    <dsp:sp modelId="{35B793C4-2239-E84B-9082-8E11B88B946E}">
      <dsp:nvSpPr>
        <dsp:cNvPr id="0" name=""/>
        <dsp:cNvSpPr/>
      </dsp:nvSpPr>
      <dsp:spPr>
        <a:xfrm>
          <a:off x="727237" y="2816455"/>
          <a:ext cx="5817899" cy="938818"/>
        </a:xfrm>
        <a:prstGeom prst="trapezoid">
          <a:avLst>
            <a:gd name="adj" fmla="val 77463"/>
          </a:avLst>
        </a:prstGeom>
        <a:solidFill>
          <a:schemeClr val="accent5">
            <a:hueOff val="5507774"/>
            <a:satOff val="7605"/>
            <a:lumOff val="-101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Tvärsnittsstudier</a:t>
          </a:r>
        </a:p>
      </dsp:txBody>
      <dsp:txXfrm>
        <a:off x="1745369" y="2816455"/>
        <a:ext cx="3781635" cy="938818"/>
      </dsp:txXfrm>
    </dsp:sp>
    <dsp:sp modelId="{794F14E3-A4CA-AF4D-A62F-390C0B47BCB6}">
      <dsp:nvSpPr>
        <dsp:cNvPr id="0" name=""/>
        <dsp:cNvSpPr/>
      </dsp:nvSpPr>
      <dsp:spPr>
        <a:xfrm>
          <a:off x="0" y="3755273"/>
          <a:ext cx="7272375" cy="93881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Fallstudier</a:t>
          </a:r>
        </a:p>
      </dsp:txBody>
      <dsp:txXfrm>
        <a:off x="1272665" y="3755273"/>
        <a:ext cx="4727043" cy="9388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2908949" y="0"/>
          <a:ext cx="1454474" cy="93881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dirty="0">
              <a:solidFill>
                <a:schemeClr val="bg1"/>
              </a:solidFill>
            </a:rPr>
            <a:t>Systematiska översikter</a:t>
          </a:r>
        </a:p>
      </dsp:txBody>
      <dsp:txXfrm>
        <a:off x="2908949" y="0"/>
        <a:ext cx="1454474" cy="938818"/>
      </dsp:txXfrm>
    </dsp:sp>
    <dsp:sp modelId="{A5C1902F-DD08-8E43-805A-361E9967B463}">
      <dsp:nvSpPr>
        <dsp:cNvPr id="0" name=""/>
        <dsp:cNvSpPr/>
      </dsp:nvSpPr>
      <dsp:spPr>
        <a:xfrm>
          <a:off x="2181712" y="938818"/>
          <a:ext cx="2908949" cy="938818"/>
        </a:xfrm>
        <a:prstGeom prst="trapezoid">
          <a:avLst>
            <a:gd name="adj" fmla="val 77463"/>
          </a:avLst>
        </a:prstGeom>
        <a:solidFill>
          <a:schemeClr val="accent5">
            <a:hueOff val="1835925"/>
            <a:satOff val="2535"/>
            <a:lumOff val="-33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Randomiserade studier</a:t>
          </a:r>
        </a:p>
      </dsp:txBody>
      <dsp:txXfrm>
        <a:off x="2690778" y="938818"/>
        <a:ext cx="1890817" cy="938818"/>
      </dsp:txXfrm>
    </dsp:sp>
    <dsp:sp modelId="{54FD3CD7-6DB5-9E41-BA49-700291282123}">
      <dsp:nvSpPr>
        <dsp:cNvPr id="0" name=""/>
        <dsp:cNvSpPr/>
      </dsp:nvSpPr>
      <dsp:spPr>
        <a:xfrm>
          <a:off x="1454474" y="1877636"/>
          <a:ext cx="4363425" cy="938818"/>
        </a:xfrm>
        <a:prstGeom prst="trapezoid">
          <a:avLst>
            <a:gd name="adj" fmla="val 77463"/>
          </a:avLst>
        </a:prstGeom>
        <a:solidFill>
          <a:schemeClr val="accent5">
            <a:hueOff val="3671849"/>
            <a:satOff val="5070"/>
            <a:lumOff val="-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Kontrollerade studier</a:t>
          </a:r>
        </a:p>
      </dsp:txBody>
      <dsp:txXfrm>
        <a:off x="2218074" y="1877636"/>
        <a:ext cx="2836226" cy="938818"/>
      </dsp:txXfrm>
    </dsp:sp>
    <dsp:sp modelId="{35B793C4-2239-E84B-9082-8E11B88B946E}">
      <dsp:nvSpPr>
        <dsp:cNvPr id="0" name=""/>
        <dsp:cNvSpPr/>
      </dsp:nvSpPr>
      <dsp:spPr>
        <a:xfrm>
          <a:off x="727237" y="2816455"/>
          <a:ext cx="5817899" cy="938818"/>
        </a:xfrm>
        <a:prstGeom prst="trapezoid">
          <a:avLst>
            <a:gd name="adj" fmla="val 77463"/>
          </a:avLst>
        </a:prstGeom>
        <a:solidFill>
          <a:schemeClr val="accent5">
            <a:hueOff val="5507774"/>
            <a:satOff val="7605"/>
            <a:lumOff val="-101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Tvärsnittsstudier</a:t>
          </a:r>
        </a:p>
      </dsp:txBody>
      <dsp:txXfrm>
        <a:off x="1745369" y="2816455"/>
        <a:ext cx="3781635" cy="938818"/>
      </dsp:txXfrm>
    </dsp:sp>
    <dsp:sp modelId="{794F14E3-A4CA-AF4D-A62F-390C0B47BCB6}">
      <dsp:nvSpPr>
        <dsp:cNvPr id="0" name=""/>
        <dsp:cNvSpPr/>
      </dsp:nvSpPr>
      <dsp:spPr>
        <a:xfrm>
          <a:off x="0" y="3755273"/>
          <a:ext cx="7272375" cy="93881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Fallstudier</a:t>
          </a:r>
        </a:p>
      </dsp:txBody>
      <dsp:txXfrm>
        <a:off x="1272665" y="3755273"/>
        <a:ext cx="4727043" cy="9388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2908949" y="0"/>
          <a:ext cx="1454474" cy="93881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dirty="0">
              <a:solidFill>
                <a:schemeClr val="bg1"/>
              </a:solidFill>
            </a:rPr>
            <a:t>Systematiska översikter</a:t>
          </a:r>
        </a:p>
      </dsp:txBody>
      <dsp:txXfrm>
        <a:off x="2908949" y="0"/>
        <a:ext cx="1454474" cy="938818"/>
      </dsp:txXfrm>
    </dsp:sp>
    <dsp:sp modelId="{A5C1902F-DD08-8E43-805A-361E9967B463}">
      <dsp:nvSpPr>
        <dsp:cNvPr id="0" name=""/>
        <dsp:cNvSpPr/>
      </dsp:nvSpPr>
      <dsp:spPr>
        <a:xfrm>
          <a:off x="2181712" y="938818"/>
          <a:ext cx="2908949" cy="938818"/>
        </a:xfrm>
        <a:prstGeom prst="trapezoid">
          <a:avLst>
            <a:gd name="adj" fmla="val 77463"/>
          </a:avLst>
        </a:prstGeom>
        <a:solidFill>
          <a:schemeClr val="accent5">
            <a:hueOff val="1835925"/>
            <a:satOff val="2535"/>
            <a:lumOff val="-33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Randomiserade studier</a:t>
          </a:r>
        </a:p>
      </dsp:txBody>
      <dsp:txXfrm>
        <a:off x="2690778" y="938818"/>
        <a:ext cx="1890817" cy="938818"/>
      </dsp:txXfrm>
    </dsp:sp>
    <dsp:sp modelId="{54FD3CD7-6DB5-9E41-BA49-700291282123}">
      <dsp:nvSpPr>
        <dsp:cNvPr id="0" name=""/>
        <dsp:cNvSpPr/>
      </dsp:nvSpPr>
      <dsp:spPr>
        <a:xfrm>
          <a:off x="1454474" y="1877636"/>
          <a:ext cx="4363425" cy="938818"/>
        </a:xfrm>
        <a:prstGeom prst="trapezoid">
          <a:avLst>
            <a:gd name="adj" fmla="val 77463"/>
          </a:avLst>
        </a:prstGeom>
        <a:solidFill>
          <a:schemeClr val="accent5">
            <a:hueOff val="3671849"/>
            <a:satOff val="5070"/>
            <a:lumOff val="-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Kontrollerade studier</a:t>
          </a:r>
        </a:p>
      </dsp:txBody>
      <dsp:txXfrm>
        <a:off x="2218074" y="1877636"/>
        <a:ext cx="2836226" cy="938818"/>
      </dsp:txXfrm>
    </dsp:sp>
    <dsp:sp modelId="{35B793C4-2239-E84B-9082-8E11B88B946E}">
      <dsp:nvSpPr>
        <dsp:cNvPr id="0" name=""/>
        <dsp:cNvSpPr/>
      </dsp:nvSpPr>
      <dsp:spPr>
        <a:xfrm>
          <a:off x="727237" y="2816455"/>
          <a:ext cx="5817899" cy="938818"/>
        </a:xfrm>
        <a:prstGeom prst="trapezoid">
          <a:avLst>
            <a:gd name="adj" fmla="val 77463"/>
          </a:avLst>
        </a:prstGeom>
        <a:solidFill>
          <a:schemeClr val="accent5">
            <a:hueOff val="5507774"/>
            <a:satOff val="7605"/>
            <a:lumOff val="-101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Tvärsnittsstudier</a:t>
          </a:r>
        </a:p>
      </dsp:txBody>
      <dsp:txXfrm>
        <a:off x="1745369" y="2816455"/>
        <a:ext cx="3781635" cy="938818"/>
      </dsp:txXfrm>
    </dsp:sp>
    <dsp:sp modelId="{794F14E3-A4CA-AF4D-A62F-390C0B47BCB6}">
      <dsp:nvSpPr>
        <dsp:cNvPr id="0" name=""/>
        <dsp:cNvSpPr/>
      </dsp:nvSpPr>
      <dsp:spPr>
        <a:xfrm>
          <a:off x="0" y="3755273"/>
          <a:ext cx="7272375" cy="93881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Fallstudier</a:t>
          </a:r>
        </a:p>
      </dsp:txBody>
      <dsp:txXfrm>
        <a:off x="1272665" y="3755273"/>
        <a:ext cx="4727043" cy="9388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C3D1-4C66-CF42-BD09-DED99A79BC34}">
      <dsp:nvSpPr>
        <dsp:cNvPr id="0" name=""/>
        <dsp:cNvSpPr/>
      </dsp:nvSpPr>
      <dsp:spPr>
        <a:xfrm>
          <a:off x="2908949" y="0"/>
          <a:ext cx="1454474" cy="938818"/>
        </a:xfrm>
        <a:prstGeom prst="trapezoid">
          <a:avLst>
            <a:gd name="adj" fmla="val 77463"/>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dirty="0">
              <a:solidFill>
                <a:schemeClr val="bg1"/>
              </a:solidFill>
            </a:rPr>
            <a:t>Systematiska översikter</a:t>
          </a:r>
        </a:p>
      </dsp:txBody>
      <dsp:txXfrm>
        <a:off x="2908949" y="0"/>
        <a:ext cx="1454474" cy="938818"/>
      </dsp:txXfrm>
    </dsp:sp>
    <dsp:sp modelId="{A5C1902F-DD08-8E43-805A-361E9967B463}">
      <dsp:nvSpPr>
        <dsp:cNvPr id="0" name=""/>
        <dsp:cNvSpPr/>
      </dsp:nvSpPr>
      <dsp:spPr>
        <a:xfrm>
          <a:off x="2181712" y="938818"/>
          <a:ext cx="2908949" cy="938818"/>
        </a:xfrm>
        <a:prstGeom prst="trapezoid">
          <a:avLst>
            <a:gd name="adj" fmla="val 77463"/>
          </a:avLst>
        </a:prstGeom>
        <a:solidFill>
          <a:schemeClr val="accent5">
            <a:hueOff val="1835925"/>
            <a:satOff val="2535"/>
            <a:lumOff val="-33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Randomiserade studier</a:t>
          </a:r>
        </a:p>
      </dsp:txBody>
      <dsp:txXfrm>
        <a:off x="2690778" y="938818"/>
        <a:ext cx="1890817" cy="938818"/>
      </dsp:txXfrm>
    </dsp:sp>
    <dsp:sp modelId="{54FD3CD7-6DB5-9E41-BA49-700291282123}">
      <dsp:nvSpPr>
        <dsp:cNvPr id="0" name=""/>
        <dsp:cNvSpPr/>
      </dsp:nvSpPr>
      <dsp:spPr>
        <a:xfrm>
          <a:off x="1454474" y="1877636"/>
          <a:ext cx="4363425" cy="938818"/>
        </a:xfrm>
        <a:prstGeom prst="trapezoid">
          <a:avLst>
            <a:gd name="adj" fmla="val 77463"/>
          </a:avLst>
        </a:prstGeom>
        <a:solidFill>
          <a:schemeClr val="accent5">
            <a:hueOff val="3671849"/>
            <a:satOff val="5070"/>
            <a:lumOff val="-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Kontrollerade studier</a:t>
          </a:r>
        </a:p>
      </dsp:txBody>
      <dsp:txXfrm>
        <a:off x="2218074" y="1877636"/>
        <a:ext cx="2836226" cy="938818"/>
      </dsp:txXfrm>
    </dsp:sp>
    <dsp:sp modelId="{35B793C4-2239-E84B-9082-8E11B88B946E}">
      <dsp:nvSpPr>
        <dsp:cNvPr id="0" name=""/>
        <dsp:cNvSpPr/>
      </dsp:nvSpPr>
      <dsp:spPr>
        <a:xfrm>
          <a:off x="727237" y="2816455"/>
          <a:ext cx="5817899" cy="938818"/>
        </a:xfrm>
        <a:prstGeom prst="trapezoid">
          <a:avLst>
            <a:gd name="adj" fmla="val 77463"/>
          </a:avLst>
        </a:prstGeom>
        <a:solidFill>
          <a:schemeClr val="accent5">
            <a:hueOff val="5507774"/>
            <a:satOff val="7605"/>
            <a:lumOff val="-101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Tvärsnittsstudier</a:t>
          </a:r>
        </a:p>
      </dsp:txBody>
      <dsp:txXfrm>
        <a:off x="1745369" y="2816455"/>
        <a:ext cx="3781635" cy="938818"/>
      </dsp:txXfrm>
    </dsp:sp>
    <dsp:sp modelId="{794F14E3-A4CA-AF4D-A62F-390C0B47BCB6}">
      <dsp:nvSpPr>
        <dsp:cNvPr id="0" name=""/>
        <dsp:cNvSpPr/>
      </dsp:nvSpPr>
      <dsp:spPr>
        <a:xfrm>
          <a:off x="0" y="3755273"/>
          <a:ext cx="7272375" cy="938818"/>
        </a:xfrm>
        <a:prstGeom prst="trapezoid">
          <a:avLst>
            <a:gd name="adj" fmla="val 77463"/>
          </a:avLst>
        </a:prstGeom>
        <a:solidFill>
          <a:schemeClr val="accent5">
            <a:hueOff val="7343698"/>
            <a:satOff val="10140"/>
            <a:lumOff val="-1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sv-SE" sz="2100" kern="1200">
              <a:solidFill>
                <a:schemeClr val="bg1"/>
              </a:solidFill>
            </a:rPr>
            <a:t>Fallstudier</a:t>
          </a:r>
        </a:p>
      </dsp:txBody>
      <dsp:txXfrm>
        <a:off x="1272665" y="3755273"/>
        <a:ext cx="4727043" cy="93881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58F1B7-9674-7B4B-B65F-D26117F5FD28}" type="datetimeFigureOut">
              <a:rPr lang="sv-SE" smtClean="0"/>
              <a:t>2026-05-06</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EA4B55-9A99-4440-BFDC-0CE552D77BA9}" type="slidenum">
              <a:rPr lang="sv-SE" smtClean="0"/>
              <a:t>‹#›</a:t>
            </a:fld>
            <a:endParaRPr lang="sv-SE"/>
          </a:p>
        </p:txBody>
      </p:sp>
    </p:spTree>
    <p:extLst>
      <p:ext uri="{BB962C8B-B14F-4D97-AF65-F5344CB8AC3E}">
        <p14:creationId xmlns:p14="http://schemas.microsoft.com/office/powerpoint/2010/main" val="40196394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33FE497B-861D-AC4B-B4ED-8C94104B2AC0}" type="datetime1">
              <a:rPr lang="sv-SE"/>
              <a:pPr>
                <a:defRPr/>
              </a:pPr>
              <a:t>2026-05-06</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sv-SE" noProof="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B7A5680B-5CFF-5C46-8A8E-F880F761868B}" type="slidenum">
              <a:rPr lang="sv-SE"/>
              <a:pPr>
                <a:defRPr/>
              </a:pPr>
              <a:t>‹#›</a:t>
            </a:fld>
            <a:endParaRPr lang="sv-SE"/>
          </a:p>
        </p:txBody>
      </p:sp>
    </p:spTree>
    <p:extLst>
      <p:ext uri="{BB962C8B-B14F-4D97-AF65-F5344CB8AC3E}">
        <p14:creationId xmlns:p14="http://schemas.microsoft.com/office/powerpoint/2010/main" val="50696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tshållare för bildobjekt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Platshållare för anteckninga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sv-SE">
                <a:latin typeface="Calibri" charset="0"/>
                <a:ea typeface="ＭＳ Ｐゴシック" charset="0"/>
              </a:rPr>
              <a:t>”</a:t>
            </a:r>
            <a:r>
              <a:rPr lang="sv-SE" altLang="ja-JP">
                <a:latin typeface="Calibri" charset="0"/>
                <a:ea typeface="ＭＳ Ｐゴシック" charset="0"/>
              </a:rPr>
              <a:t>Outcomes movement</a:t>
            </a:r>
            <a:r>
              <a:rPr lang="sv-SE">
                <a:latin typeface="Calibri" charset="0"/>
                <a:ea typeface="ＭＳ Ｐゴシック" charset="0"/>
              </a:rPr>
              <a:t>”</a:t>
            </a:r>
            <a:r>
              <a:rPr lang="sv-SE" altLang="ja-JP">
                <a:latin typeface="Calibri" charset="0"/>
                <a:ea typeface="ＭＳ Ｐゴシック" charset="0"/>
              </a:rPr>
              <a:t> eller Resultatrörelsen</a:t>
            </a:r>
          </a:p>
          <a:p>
            <a:pPr lvl="2"/>
            <a:r>
              <a:rPr lang="sv-SE">
                <a:latin typeface="Calibri" charset="0"/>
                <a:ea typeface="ＭＳ Ｐゴシック" charset="0"/>
              </a:rPr>
              <a:t>John Wennberg 1984, USAs AHCPR 1989</a:t>
            </a:r>
          </a:p>
          <a:p>
            <a:pPr lvl="2"/>
            <a:r>
              <a:rPr lang="sv-SE">
                <a:latin typeface="Calibri" charset="0"/>
                <a:ea typeface="ＭＳ Ｐゴシック" charset="0"/>
              </a:rPr>
              <a:t>Registerstudier, stora datamängder.</a:t>
            </a:r>
          </a:p>
          <a:p>
            <a:pPr lvl="2"/>
            <a:r>
              <a:rPr lang="sv-SE">
                <a:solidFill>
                  <a:srgbClr val="3366FF"/>
                </a:solidFill>
                <a:latin typeface="Calibri" charset="0"/>
                <a:ea typeface="ＭＳ Ｐゴシック" charset="0"/>
              </a:rPr>
              <a:t>Relevans </a:t>
            </a:r>
            <a:r>
              <a:rPr lang="sv-SE">
                <a:latin typeface="Calibri" charset="0"/>
                <a:ea typeface="ＭＳ Ｐゴシック" charset="0"/>
              </a:rPr>
              <a:t>och riktlinjer.</a:t>
            </a:r>
          </a:p>
          <a:p>
            <a:pPr lvl="1"/>
            <a:r>
              <a:rPr lang="sv-SE">
                <a:latin typeface="Calibri" charset="0"/>
                <a:ea typeface="ＭＳ Ｐゴシック" charset="0"/>
              </a:rPr>
              <a:t>Klinisk epidemiologi, Sackett et al 1982</a:t>
            </a:r>
          </a:p>
          <a:p>
            <a:pPr lvl="2"/>
            <a:r>
              <a:rPr lang="sv-SE">
                <a:latin typeface="Calibri" charset="0"/>
                <a:ea typeface="ＭＳ Ｐゴシック" charset="0"/>
              </a:rPr>
              <a:t>Critical appraisal, ”kritisk granskning”</a:t>
            </a:r>
          </a:p>
          <a:p>
            <a:pPr lvl="2"/>
            <a:r>
              <a:rPr lang="sv-SE">
                <a:solidFill>
                  <a:srgbClr val="FF0000"/>
                </a:solidFill>
                <a:latin typeface="Calibri" charset="0"/>
                <a:ea typeface="ＭＳ Ｐゴシック" charset="0"/>
              </a:rPr>
              <a:t>Randomisering</a:t>
            </a:r>
          </a:p>
          <a:p>
            <a:pPr lvl="2"/>
            <a:r>
              <a:rPr lang="sv-SE">
                <a:latin typeface="Calibri" charset="0"/>
                <a:ea typeface="ＭＳ Ｐゴシック" charset="0"/>
              </a:rPr>
              <a:t>”</a:t>
            </a:r>
            <a:r>
              <a:rPr lang="sv-SE" altLang="ja-JP">
                <a:latin typeface="Calibri" charset="0"/>
                <a:ea typeface="ＭＳ Ｐゴシック" charset="0"/>
              </a:rPr>
              <a:t>Evidence-based medicine</a:t>
            </a:r>
            <a:r>
              <a:rPr lang="sv-SE">
                <a:latin typeface="Calibri" charset="0"/>
                <a:ea typeface="ＭＳ Ｐゴシック" charset="0"/>
              </a:rPr>
              <a:t>”</a:t>
            </a:r>
            <a:r>
              <a:rPr lang="sv-SE" altLang="ja-JP">
                <a:latin typeface="Calibri" charset="0"/>
                <a:ea typeface="ＭＳ Ｐゴシック" charset="0"/>
              </a:rPr>
              <a:t>, 1992.</a:t>
            </a:r>
          </a:p>
          <a:p>
            <a:pPr lvl="1"/>
            <a:r>
              <a:rPr lang="sv-SE">
                <a:latin typeface="Calibri" charset="0"/>
                <a:ea typeface="ＭＳ Ｐゴシック" charset="0"/>
              </a:rPr>
              <a:t>Meta-analys, 70-tal, Gene Glass m fl</a:t>
            </a:r>
          </a:p>
          <a:p>
            <a:pPr lvl="2"/>
            <a:r>
              <a:rPr lang="sv-SE">
                <a:latin typeface="Calibri" charset="0"/>
                <a:ea typeface="ＭＳ Ｐゴシック" charset="0"/>
              </a:rPr>
              <a:t>Cochrane Collaboration, UK, 1993</a:t>
            </a:r>
          </a:p>
          <a:p>
            <a:pPr lvl="2"/>
            <a:r>
              <a:rPr lang="sv-SE">
                <a:solidFill>
                  <a:srgbClr val="FF0000"/>
                </a:solidFill>
                <a:latin typeface="Calibri" charset="0"/>
                <a:ea typeface="ＭＳ Ｐゴシック" charset="0"/>
              </a:rPr>
              <a:t>Systematiska översikter</a:t>
            </a:r>
          </a:p>
          <a:p>
            <a:endParaRPr lang="sv-SE">
              <a:latin typeface="Calibri" charset="0"/>
              <a:ea typeface="ＭＳ Ｐゴシック" charset="0"/>
              <a:cs typeface="ＭＳ Ｐゴシック" charset="0"/>
            </a:endParaRPr>
          </a:p>
        </p:txBody>
      </p:sp>
      <p:sp>
        <p:nvSpPr>
          <p:cNvPr id="25603" name="Platshållare för bildnumm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5B57977-F2EC-D74D-B3B1-10DF5102CB5F}" type="slidenum">
              <a:rPr kumimoji="0" lang="sv-SE"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178936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9BC22-C27C-1EE8-5C2A-A774D846F39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47765A8-A3AE-4C31-E53F-32CEA859EA7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6517373-D1B2-D907-CAC6-F0F881AC4EF3}"/>
              </a:ext>
            </a:extLst>
          </p:cNvPr>
          <p:cNvSpPr>
            <a:spLocks noGrp="1"/>
          </p:cNvSpPr>
          <p:nvPr>
            <p:ph type="body" idx="1"/>
          </p:nvPr>
        </p:nvSpPr>
        <p:spPr/>
        <p:txBody>
          <a:bodyPr>
            <a:normAutofit fontScale="25000" lnSpcReduction="20000"/>
          </a:bodyPr>
          <a:lstStyle/>
          <a:p>
            <a:r>
              <a:rPr lang="sv-SE" dirty="0"/>
              <a:t>Disp</a:t>
            </a:r>
          </a:p>
          <a:p>
            <a:r>
              <a:rPr lang="sv-SE" dirty="0"/>
              <a:t>Ibland blir värdena synliga, som målkonflikter.</a:t>
            </a:r>
          </a:p>
          <a:p>
            <a:r>
              <a:rPr lang="sv-SE" dirty="0"/>
              <a:t>Hur hantera dem?</a:t>
            </a:r>
          </a:p>
          <a:p>
            <a:r>
              <a:rPr lang="sv-SE" dirty="0"/>
              <a:t>Vänta!</a:t>
            </a:r>
          </a:p>
          <a:p>
            <a:r>
              <a:rPr lang="sv-SE" dirty="0"/>
              <a:t>Värden som problem respektive som livgivande källa</a:t>
            </a:r>
          </a:p>
          <a:p>
            <a:r>
              <a:rPr lang="sv-SE" dirty="0"/>
              <a:t>Värde = erfarenhet av något heligt, en icke-självklar gåva som jag är delaktig i (1+2+3)</a:t>
            </a:r>
          </a:p>
          <a:p>
            <a:r>
              <a:rPr lang="sv-SE" dirty="0"/>
              <a:t>Men heligt = våld</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Lösningen: värde som preferens, nytta, rationalitet och </a:t>
            </a:r>
            <a:r>
              <a:rPr lang="sv-SE" i="1" dirty="0" err="1"/>
              <a:t>Etsi</a:t>
            </a:r>
            <a:r>
              <a:rPr lang="sv-SE" i="1" dirty="0"/>
              <a:t> Deus non </a:t>
            </a:r>
            <a:r>
              <a:rPr lang="sv-SE" i="1" dirty="0" err="1"/>
              <a:t>daretur</a:t>
            </a:r>
            <a:r>
              <a:rPr lang="sv-SE" i="1" dirty="0"/>
              <a:t>, </a:t>
            </a:r>
            <a:r>
              <a:rPr lang="sv-SE" i="0" dirty="0"/>
              <a:t>även om Gud inte skulle finnas, naturrätt</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Är värde något vi tillskriver världen — eller något vi upptäcker att världen redan bär?</a:t>
            </a:r>
            <a:endParaRPr lang="sv-SE" i="0" dirty="0"/>
          </a:p>
          <a:p>
            <a:r>
              <a:rPr lang="sv-SE" dirty="0"/>
              <a:t>Men då försvinner värde som liv, mysterium, erfarenhet, uppenbarelse, epifani.</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1" dirty="0"/>
              <a:t>Utan en transcendent referent kan gåvoerfarenheten fortfarande finnas, men dess ontologiska status blir mer oklar: är gåvan bara ett namn för vår erfarenhet, eller svarar den mot något i verklighetens grund?</a:t>
            </a:r>
          </a:p>
          <a:p>
            <a:r>
              <a:rPr lang="sv-SE" dirty="0"/>
              <a:t>En lösning: ställ evidensen MOT erfarenheten, positivism MOT hermeneutik, statlig byråkrati MOT kyrkans tro. </a:t>
            </a:r>
          </a:p>
          <a:p>
            <a:r>
              <a:rPr lang="sv-SE" dirty="0"/>
              <a:t>Eller skapa sammanhang där erfarenheten, mysteriet samverkar med rationaliteten.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Moderniteten ärvde ett kunskapsbegär som till stor del hade formats i en transcendent horisont, men började senare tolka detta begär som om det uppstått genom frigörelse från just den horisonten.</a:t>
            </a:r>
          </a:p>
          <a:p>
            <a:r>
              <a:rPr lang="sv-SE" dirty="0"/>
              <a:t>Dissenterprotestantism: påstående om mysteriet och erbjudande om erfarenhet. Ontologisk visshet + öppet erbjudande. </a:t>
            </a:r>
          </a:p>
          <a:p>
            <a:r>
              <a:rPr lang="sv-SE" dirty="0"/>
              <a:t>Inte privatisering av tro/värde/mysterium utan organisering som erbjuder en kontinuitet mellan det </a:t>
            </a:r>
            <a:r>
              <a:rPr lang="sv-SE" dirty="0" err="1"/>
              <a:t>mystika</a:t>
            </a:r>
            <a:r>
              <a:rPr lang="sv-SE" dirty="0"/>
              <a:t> och det rationella. </a:t>
            </a:r>
          </a:p>
          <a:p>
            <a:endParaRPr lang="sv-SE" dirty="0"/>
          </a:p>
          <a:p>
            <a:endParaRPr lang="sv-SE" dirty="0"/>
          </a:p>
          <a:p>
            <a:r>
              <a:rPr lang="sv-SE" dirty="0"/>
              <a:t>Vad gör vi av dessa konflikter? </a:t>
            </a:r>
          </a:p>
          <a:p>
            <a:endParaRPr lang="sv-SE" dirty="0"/>
          </a:p>
          <a:p>
            <a:r>
              <a:rPr lang="sv-SE" dirty="0"/>
              <a:t>Vi vill ta oss ur dem. Vi vill etablera enighet. Vi vill göra det hanterbart. </a:t>
            </a:r>
          </a:p>
          <a:p>
            <a:endParaRPr lang="sv-SE" dirty="0"/>
          </a:p>
          <a:p>
            <a:r>
              <a:rPr lang="sv-SE" dirty="0"/>
              <a:t>Och det är såå svårt. Varför? För att evidensen inte hjälper oss med värden. </a:t>
            </a:r>
          </a:p>
          <a:p>
            <a:endParaRPr lang="sv-SE" dirty="0"/>
          </a:p>
          <a:p>
            <a:r>
              <a:rPr lang="sv-SE" dirty="0"/>
              <a:t>Klargöra målkonflikter etc. </a:t>
            </a:r>
          </a:p>
          <a:p>
            <a:endParaRPr lang="sv-SE" dirty="0"/>
          </a:p>
          <a:p>
            <a:r>
              <a:rPr lang="sv-SE" dirty="0"/>
              <a:t>Men vänta ett tag.</a:t>
            </a:r>
          </a:p>
          <a:p>
            <a:endParaRPr lang="sv-SE" dirty="0"/>
          </a:p>
          <a:p>
            <a:r>
              <a:rPr lang="sv-SE" dirty="0"/>
              <a:t>Varför ser vi bara värden när de är ett problem som ska lösas? Kan inte värden vara en källa? </a:t>
            </a:r>
          </a:p>
          <a:p>
            <a:endParaRPr lang="sv-SE" dirty="0"/>
          </a:p>
          <a:p>
            <a:r>
              <a:rPr lang="sv-SE" dirty="0"/>
              <a:t>Var kommer värdena från? Vad skapar värde i grunden: teknisk rationalitet? Men också autonomi, rättigheter, jämlikhet. </a:t>
            </a:r>
          </a:p>
          <a:p>
            <a:endParaRPr lang="sv-SE" dirty="0"/>
          </a:p>
          <a:p>
            <a:r>
              <a:rPr lang="sv-SE" dirty="0"/>
              <a:t>Vad gör att dessa är värden?</a:t>
            </a:r>
          </a:p>
          <a:p>
            <a:endParaRPr lang="sv-SE" dirty="0"/>
          </a:p>
          <a:p>
            <a:r>
              <a:rPr lang="sv-SE" dirty="0"/>
              <a:t>Vad är värde? Var kommer värdet från? </a:t>
            </a:r>
          </a:p>
          <a:p>
            <a:endParaRPr lang="sv-SE" dirty="0"/>
          </a:p>
          <a:p>
            <a:r>
              <a:rPr lang="sv-SE" dirty="0"/>
              <a:t>Vad gör att något ens blir meningsfullt?</a:t>
            </a:r>
          </a:p>
          <a:p>
            <a:r>
              <a:rPr lang="sv-SE" sz="1200" kern="1200" dirty="0">
                <a:solidFill>
                  <a:schemeClr val="tx1"/>
                </a:solidFill>
                <a:effectLst/>
                <a:latin typeface="+mn-lt"/>
                <a:ea typeface="ＭＳ Ｐゴシック" pitchFamily="-65" charset="-128"/>
                <a:cs typeface="ＭＳ Ｐゴシック" pitchFamily="-65" charset="-128"/>
              </a:rPr>
              <a:t>1. Förlusten. Döden. Dödens möjlighet. Insikten om att ingenting är självklart.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2. Skönhetens och godhetens överflöd, överdrift. Stjärnornas mängd. Körsbärsblommornas förintande skönhet.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3. Jag har en del i detta. Ontologiskt. Fundamentalt. Inte för att jag har råd. Inte för att jag har förtjänat det. Inte för att jag har haft tur. </a:t>
            </a:r>
            <a:br>
              <a:rPr lang="sv-SE" sz="1200" kern="1200" dirty="0">
                <a:solidFill>
                  <a:schemeClr val="tx1"/>
                </a:solidFill>
                <a:effectLst/>
                <a:latin typeface="+mn-lt"/>
                <a:ea typeface="ＭＳ Ｐゴシック" pitchFamily="-65" charset="-128"/>
                <a:cs typeface="ＭＳ Ｐゴシック" pitchFamily="-65" charset="-128"/>
              </a:rPr>
            </a:br>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1+2+3 = gåvan. Utan 1 så är 2 självklarhet och döden anomali. Utan 3 så är 2 något vi kan observera men inte är delaktiga i eller eventuellt bli delaktiga i genom att förtjäna det i kraft av arbete, skönhet, status etc. </a:t>
            </a:r>
          </a:p>
          <a:p>
            <a:endParaRPr lang="sv-SE" dirty="0"/>
          </a:p>
          <a:p>
            <a:r>
              <a:rPr lang="sv-SE" dirty="0"/>
              <a:t>Så var tar dessa förutsättningar vägen i en sekulär värld?</a:t>
            </a:r>
          </a:p>
          <a:p>
            <a:endParaRPr lang="sv-SE" dirty="0"/>
          </a:p>
          <a:p>
            <a:r>
              <a:rPr lang="sv-SE" dirty="0"/>
              <a:t>Finns det utrymme för ontologin? För mysteriet? För heligheten? För att detta är något att förundras inför?</a:t>
            </a:r>
          </a:p>
          <a:p>
            <a:endParaRPr lang="sv-SE" dirty="0"/>
          </a:p>
          <a:p>
            <a:r>
              <a:rPr lang="sv-SE" dirty="0"/>
              <a:t>Men den vägen är för farlig. Det finns historiskt precedens för det. Vi VET att det är farligt. </a:t>
            </a:r>
          </a:p>
          <a:p>
            <a:endParaRPr lang="sv-SE" dirty="0"/>
          </a:p>
          <a:p>
            <a:r>
              <a:rPr lang="sv-SE" dirty="0"/>
              <a:t>Detta är ett historiskt mönster.</a:t>
            </a:r>
          </a:p>
          <a:p>
            <a:endParaRPr lang="sv-SE" dirty="0"/>
          </a:p>
          <a:p>
            <a:r>
              <a:rPr lang="sv-SE" dirty="0"/>
              <a:t>Moderniteten formas inte bara som en framgång vad gäller teknisk rationalitet utan också som ett sätt att domesticera och desarmera värdekonflikter. Som ett fredsprojekt. </a:t>
            </a:r>
          </a:p>
          <a:p>
            <a:endParaRPr lang="sv-SE" dirty="0"/>
          </a:p>
          <a:p>
            <a:r>
              <a:rPr lang="sv-SE" dirty="0"/>
              <a:t>Det var nödvändigt som ett sätt att undvika religionskonflikter och undvika att göra om högmedeltidens stora misstag. Det är fördelaktigt om statsapparaten är mäktig, att inte dra in konfession i statens utövande. Våld (kriget och staten) är antitetiskt till konfession och djupare källor till värden. Som att blommor behöver växa ifred. </a:t>
            </a:r>
          </a:p>
          <a:p>
            <a:endParaRPr lang="sv-SE" dirty="0"/>
          </a:p>
          <a:p>
            <a:r>
              <a:rPr lang="sv-SE" sz="1200" kern="1200" dirty="0">
                <a:solidFill>
                  <a:schemeClr val="tx1"/>
                </a:solidFill>
                <a:effectLst/>
                <a:latin typeface="+mn-lt"/>
                <a:ea typeface="ＭＳ Ｐゴシック" pitchFamily="-65" charset="-128"/>
                <a:cs typeface="ＭＳ Ｐゴシック" pitchFamily="-65" charset="-128"/>
              </a:rPr>
              <a:t>Denna domesticering av värden var nödvändig. Det var nödvändigt som ett sätt att undvika religionskonflikter och undvika att göra om högmedeltidens stora misstag där en effektiv kyrka blev för mäktig och hotade att </a:t>
            </a:r>
            <a:r>
              <a:rPr lang="sv-SE" sz="1200" kern="1200" dirty="0" err="1">
                <a:solidFill>
                  <a:schemeClr val="tx1"/>
                </a:solidFill>
                <a:effectLst/>
                <a:latin typeface="+mn-lt"/>
                <a:ea typeface="ＭＳ Ｐゴシック" pitchFamily="-65" charset="-128"/>
                <a:cs typeface="ＭＳ Ｐゴシック" pitchFamily="-65" charset="-128"/>
              </a:rPr>
              <a:t>omintegöra</a:t>
            </a:r>
            <a:r>
              <a:rPr lang="sv-SE" sz="1200" kern="1200" dirty="0">
                <a:solidFill>
                  <a:schemeClr val="tx1"/>
                </a:solidFill>
                <a:effectLst/>
                <a:latin typeface="+mn-lt"/>
                <a:ea typeface="ＭＳ Ｐゴシック" pitchFamily="-65" charset="-128"/>
                <a:cs typeface="ＭＳ Ｐゴシック" pitchFamily="-65" charset="-128"/>
              </a:rPr>
              <a:t> religionens själva grogrund: friheten till egen erfarenhet, eget val. Det är fördelaktigt om statsapparaten är mäktig, att inte dra in konfession i våldsutövande, statens utövande. Våld (kriget och staten) är antitetiskt till konfession och djupare källor till värden. Som att blommor behöver växa ifred, söka sig mot ljuset.</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Men detta satte också ett grundläggande synsätt på vad religion/konfession är och vad rationalitet är</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Religion= våldsutövande. </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Rationalitet = teknisk </a:t>
            </a:r>
            <a:r>
              <a:rPr lang="sv-SE" sz="1200" kern="1200" dirty="0" err="1">
                <a:solidFill>
                  <a:schemeClr val="tx1"/>
                </a:solidFill>
                <a:effectLst/>
                <a:latin typeface="+mn-lt"/>
                <a:ea typeface="ＭＳ Ｐゴシック" pitchFamily="-65" charset="-128"/>
                <a:cs typeface="ＭＳ Ｐゴシック" pitchFamily="-65" charset="-128"/>
              </a:rPr>
              <a:t>självstående</a:t>
            </a:r>
            <a:r>
              <a:rPr lang="sv-SE" sz="1200" kern="1200" dirty="0">
                <a:solidFill>
                  <a:schemeClr val="tx1"/>
                </a:solidFill>
                <a:effectLst/>
                <a:latin typeface="+mn-lt"/>
                <a:ea typeface="ＭＳ Ｐゴシック" pitchFamily="-65" charset="-128"/>
                <a:cs typeface="ＭＳ Ｐゴシック" pitchFamily="-65" charset="-128"/>
              </a:rPr>
              <a:t> undersökning utan hänvisning till värde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Naturvetenskapens framgångar växte parallellt med hantering av religiöst våld i olika former; världsbild och kunskapssyn formades med naturvetenskaplig rationalitet som resurs för att hantera religiöst våld som problem.</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Kom ihåg: det är en historisk tillfällighet att den tekniska rationalitetens stora framgångar sammanfaller med frigörandet från </a:t>
            </a:r>
            <a:r>
              <a:rPr lang="sv-SE" dirty="0" err="1"/>
              <a:t>våld+religion</a:t>
            </a:r>
            <a:r>
              <a:rPr lang="sv-SE" dirty="0"/>
              <a:t>/mystik. Eller snarare: den kombinationen är inte en logisk nödvändighet, tvärtom. Det var ju högmedeltidens effektivitet som delvis möjliggjorde den tillväxt av kunskap som universiteten erbjöd och som ledde fram till den vetenskapliga revolutionen, Descartes osv. Det var alltså en kollektiv gripenhet av transcendent sanning, godhet </a:t>
            </a:r>
            <a:r>
              <a:rPr lang="sv-SE" dirty="0" err="1"/>
              <a:t>etc</a:t>
            </a:r>
            <a:r>
              <a:rPr lang="sv-SE" dirty="0"/>
              <a:t> som ledde in i det intensiva kunskapssökandet som blev till den rationalitet som nu antas stå emot värdena </a:t>
            </a:r>
            <a:r>
              <a:rPr lang="sv-SE" dirty="0" err="1"/>
              <a:t>mystika</a:t>
            </a:r>
            <a:r>
              <a:rPr lang="sv-SE" dirty="0"/>
              <a:t> rot. Det finns alltså inget logiskt samband mellan teknisk rationalitet och avskurenhet från transcendens. Historiskt råkade den moderna vetenskapens genombrott sammanfalla med ett politiskt behov av att desarmera konfessionell konflikt. Men kunskapssökandet självt växte inte ur värdetomhet, utan ur starka föreställningar om sanning, skapelse, ordning, godhet och människans kallelse att förstå världen.</a:t>
            </a:r>
            <a:endParaRPr lang="sv-SE" sz="1200" kern="1200" dirty="0">
              <a:solidFill>
                <a:schemeClr val="tx1"/>
              </a:solidFill>
              <a:effectLst/>
              <a:latin typeface="+mn-lt"/>
              <a:ea typeface="ＭＳ Ｐゴシック" pitchFamily="-65" charset="-128"/>
              <a:cs typeface="ＭＳ Ｐゴシック" pitchFamily="-65" charset="-128"/>
            </a:endParaRP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Trots att dissenterprotestantism (Rasmusson) har funnits i 400 år så sitter spåren av den nödvändiga reaktionen mot religiös makt i. Spåren sitter kvar i epistemologin och i statsutövandet, i välfärdsinstitutioner. Exemplen på kloka balansgångar där värdenas källa inte bara är privatiserade är fortfarande rätt dolda och svåra att ta rygg på. </a:t>
            </a:r>
          </a:p>
          <a:p>
            <a:endParaRPr lang="sv-SE" dirty="0"/>
          </a:p>
          <a:p>
            <a:r>
              <a:rPr lang="sv-SE" dirty="0"/>
              <a:t>Finns den balansgången? Är den t o m nödvändig om inte ”värdekällorna” ska bli helt privatiserade?</a:t>
            </a:r>
          </a:p>
          <a:p>
            <a:endParaRPr lang="sv-SE" dirty="0"/>
          </a:p>
          <a:p>
            <a:r>
              <a:rPr lang="sv-SE" dirty="0"/>
              <a:t>Kan synliggörandet av värden också vara en källa till liv, kraft, en brunn som gör att nyttan i övre vänstra hörnet får ett innehåll, får blod och liv? Värden inte något som ska domesticeras, desarmeras, operationaliseras, utan blåsa liv i oss. </a:t>
            </a:r>
          </a:p>
          <a:p>
            <a:endParaRPr lang="sv-SE" dirty="0"/>
          </a:p>
          <a:p>
            <a:r>
              <a:rPr lang="sv-SE" dirty="0"/>
              <a:t>Går det att integrera i offentliga institutioner utan att göra om högmedeltidens och 30-åriga krigets misstag?</a:t>
            </a:r>
          </a:p>
          <a:p>
            <a:endParaRPr lang="sv-SE" dirty="0"/>
          </a:p>
          <a:p>
            <a:endParaRPr lang="sv-SE" dirty="0"/>
          </a:p>
          <a:p>
            <a:endParaRPr lang="sv-SE" dirty="0"/>
          </a:p>
          <a:p>
            <a:endParaRPr lang="sv-SE" dirty="0"/>
          </a:p>
          <a:p>
            <a:r>
              <a:rPr lang="sv-SE" dirty="0" err="1"/>
              <a:t>Romanowska</a:t>
            </a:r>
            <a:r>
              <a:rPr lang="sv-SE" dirty="0"/>
              <a:t> och Dewey. </a:t>
            </a:r>
          </a:p>
        </p:txBody>
      </p:sp>
      <p:sp>
        <p:nvSpPr>
          <p:cNvPr id="4" name="Platshållare för bildnummer 3">
            <a:extLst>
              <a:ext uri="{FF2B5EF4-FFF2-40B4-BE49-F238E27FC236}">
                <a16:creationId xmlns:a16="http://schemas.microsoft.com/office/drawing/2014/main" id="{814CFD6B-4965-E793-6979-C0E39F5692AC}"/>
              </a:ext>
            </a:extLst>
          </p:cNvPr>
          <p:cNvSpPr>
            <a:spLocks noGrp="1"/>
          </p:cNvSpPr>
          <p:nvPr>
            <p:ph type="sldNum" sz="quarter" idx="5"/>
          </p:nvPr>
        </p:nvSpPr>
        <p:spPr/>
        <p:txBody>
          <a:bodyPr/>
          <a:lstStyle/>
          <a:p>
            <a:pPr>
              <a:defRPr/>
            </a:pPr>
            <a:fld id="{B7A5680B-5CFF-5C46-8A8E-F880F761868B}" type="slidenum">
              <a:rPr lang="sv-SE" smtClean="0"/>
              <a:pPr>
                <a:defRPr/>
              </a:pPr>
              <a:t>22</a:t>
            </a:fld>
            <a:endParaRPr lang="sv-SE"/>
          </a:p>
        </p:txBody>
      </p:sp>
    </p:spTree>
    <p:extLst>
      <p:ext uri="{BB962C8B-B14F-4D97-AF65-F5344CB8AC3E}">
        <p14:creationId xmlns:p14="http://schemas.microsoft.com/office/powerpoint/2010/main" val="3233688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Newton. Också Kepler och Galileo givetvis.</a:t>
            </a:r>
          </a:p>
        </p:txBody>
      </p:sp>
      <p:sp>
        <p:nvSpPr>
          <p:cNvPr id="4" name="Platshållare för bildnummer 3"/>
          <p:cNvSpPr>
            <a:spLocks noGrp="1"/>
          </p:cNvSpPr>
          <p:nvPr>
            <p:ph type="sldNum" sz="quarter" idx="5"/>
          </p:nvPr>
        </p:nvSpPr>
        <p:spPr/>
        <p:txBody>
          <a:bodyPr/>
          <a:lstStyle/>
          <a:p>
            <a:fld id="{C887ABE9-32A2-1845-A5FC-18920A93F131}" type="slidenum">
              <a:rPr lang="sv-SE" smtClean="0"/>
              <a:pPr/>
              <a:t>27</a:t>
            </a:fld>
            <a:endParaRPr lang="sv-SE" dirty="0"/>
          </a:p>
        </p:txBody>
      </p:sp>
    </p:spTree>
    <p:extLst>
      <p:ext uri="{BB962C8B-B14F-4D97-AF65-F5344CB8AC3E}">
        <p14:creationId xmlns:p14="http://schemas.microsoft.com/office/powerpoint/2010/main" val="1470978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FDA9-F241-0949-D85C-499BBB88430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06B3369-418D-B1EB-E23D-309DA36DA8A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5B772F9-41F6-E210-A870-B2F5DCE99DD7}"/>
              </a:ext>
            </a:extLst>
          </p:cNvPr>
          <p:cNvSpPr>
            <a:spLocks noGrp="1"/>
          </p:cNvSpPr>
          <p:nvPr>
            <p:ph type="body" idx="1"/>
          </p:nvPr>
        </p:nvSpPr>
        <p:spPr/>
        <p:txBody>
          <a:bodyPr>
            <a:normAutofit fontScale="25000" lnSpcReduction="20000"/>
          </a:bodyPr>
          <a:lstStyle/>
          <a:p>
            <a:r>
              <a:rPr lang="sv-SE" dirty="0"/>
              <a:t>Disp</a:t>
            </a:r>
          </a:p>
          <a:p>
            <a:r>
              <a:rPr lang="sv-SE" dirty="0"/>
              <a:t>Ibland blir värdena synliga, som målkonflikter.</a:t>
            </a:r>
          </a:p>
          <a:p>
            <a:r>
              <a:rPr lang="sv-SE" dirty="0"/>
              <a:t>Hur hantera dem?</a:t>
            </a:r>
          </a:p>
          <a:p>
            <a:r>
              <a:rPr lang="sv-SE" dirty="0"/>
              <a:t>Vänta!</a:t>
            </a:r>
          </a:p>
          <a:p>
            <a:r>
              <a:rPr lang="sv-SE" dirty="0"/>
              <a:t>Värden som problem respektive som livgivande källa</a:t>
            </a:r>
          </a:p>
          <a:p>
            <a:r>
              <a:rPr lang="sv-SE" dirty="0"/>
              <a:t>Värde = erfarenhet av något heligt, en icke-självklar gåva som jag är delaktig i (1+2+3)</a:t>
            </a:r>
          </a:p>
          <a:p>
            <a:r>
              <a:rPr lang="sv-SE" dirty="0"/>
              <a:t>Men heligt = våld</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Lösningen: värde som preferens, nytta, rationalitet och </a:t>
            </a:r>
            <a:r>
              <a:rPr lang="sv-SE" i="1" dirty="0" err="1"/>
              <a:t>Etsi</a:t>
            </a:r>
            <a:r>
              <a:rPr lang="sv-SE" i="1" dirty="0"/>
              <a:t> Deus non </a:t>
            </a:r>
            <a:r>
              <a:rPr lang="sv-SE" i="1" dirty="0" err="1"/>
              <a:t>daretur</a:t>
            </a:r>
            <a:r>
              <a:rPr lang="sv-SE" i="1" dirty="0"/>
              <a:t>, </a:t>
            </a:r>
            <a:r>
              <a:rPr lang="sv-SE" i="0" dirty="0"/>
              <a:t>även om Gud inte skulle finnas, naturrätt</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Är värde något vi tillskriver världen — eller något vi upptäcker att världen redan bär?</a:t>
            </a:r>
            <a:endParaRPr lang="sv-SE" i="0" dirty="0"/>
          </a:p>
          <a:p>
            <a:r>
              <a:rPr lang="sv-SE" dirty="0"/>
              <a:t>Men då försvinner värde som liv, mysterium, erfarenhet, uppenbarelse, epifani.</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1" dirty="0"/>
              <a:t>Utan en transcendent referent kan gåvoerfarenheten fortfarande finnas, men dess ontologiska status blir mer oklar: är gåvan bara ett namn för vår erfarenhet, eller svarar den mot något i verklighetens grund?</a:t>
            </a:r>
          </a:p>
          <a:p>
            <a:r>
              <a:rPr lang="sv-SE" dirty="0"/>
              <a:t>En lösning: ställ evidensen MOT erfarenheten, positivism MOT hermeneutik, statlig byråkrati MOT kyrkans tro. </a:t>
            </a:r>
          </a:p>
          <a:p>
            <a:r>
              <a:rPr lang="sv-SE" dirty="0"/>
              <a:t>Eller skapa sammanhang där erfarenheten, mysteriet samverkar med rationaliteten.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Moderniteten ärvde ett kunskapsbegär som till stor del hade formats i en transcendent horisont, men började senare tolka detta begär som om det uppstått genom frigörelse från just den horisonten.</a:t>
            </a:r>
          </a:p>
          <a:p>
            <a:r>
              <a:rPr lang="sv-SE" dirty="0"/>
              <a:t>Dissenterprotestantism: påstående om mysteriet och erbjudande om erfarenhet. Ontologisk visshet + öppet erbjudande. </a:t>
            </a:r>
          </a:p>
          <a:p>
            <a:r>
              <a:rPr lang="sv-SE" dirty="0"/>
              <a:t>Inte privatisering av tro/värde/mysterium utan organisering som erbjuder en kontinuitet mellan det </a:t>
            </a:r>
            <a:r>
              <a:rPr lang="sv-SE" dirty="0" err="1"/>
              <a:t>mystika</a:t>
            </a:r>
            <a:r>
              <a:rPr lang="sv-SE" dirty="0"/>
              <a:t> och det rationella. </a:t>
            </a:r>
          </a:p>
          <a:p>
            <a:endParaRPr lang="sv-SE" dirty="0"/>
          </a:p>
          <a:p>
            <a:endParaRPr lang="sv-SE" dirty="0"/>
          </a:p>
          <a:p>
            <a:r>
              <a:rPr lang="sv-SE" dirty="0"/>
              <a:t>Vad gör vi av dessa konflikter? </a:t>
            </a:r>
          </a:p>
          <a:p>
            <a:endParaRPr lang="sv-SE" dirty="0"/>
          </a:p>
          <a:p>
            <a:r>
              <a:rPr lang="sv-SE" dirty="0"/>
              <a:t>Vi vill ta oss ur dem. Vi vill etablera enighet. Vi vill göra det hanterbart. </a:t>
            </a:r>
          </a:p>
          <a:p>
            <a:endParaRPr lang="sv-SE" dirty="0"/>
          </a:p>
          <a:p>
            <a:r>
              <a:rPr lang="sv-SE" dirty="0"/>
              <a:t>Och det är såå svårt. Varför? För att evidensen inte hjälper oss med värden. </a:t>
            </a:r>
          </a:p>
          <a:p>
            <a:endParaRPr lang="sv-SE" dirty="0"/>
          </a:p>
          <a:p>
            <a:r>
              <a:rPr lang="sv-SE" dirty="0"/>
              <a:t>Klargöra målkonflikter etc. </a:t>
            </a:r>
          </a:p>
          <a:p>
            <a:endParaRPr lang="sv-SE" dirty="0"/>
          </a:p>
          <a:p>
            <a:r>
              <a:rPr lang="sv-SE" dirty="0"/>
              <a:t>Men vänta ett tag.</a:t>
            </a:r>
          </a:p>
          <a:p>
            <a:endParaRPr lang="sv-SE" dirty="0"/>
          </a:p>
          <a:p>
            <a:r>
              <a:rPr lang="sv-SE" dirty="0"/>
              <a:t>Varför ser vi bara värden när de är ett problem som ska lösas? Kan inte värden vara en källa? </a:t>
            </a:r>
          </a:p>
          <a:p>
            <a:endParaRPr lang="sv-SE" dirty="0"/>
          </a:p>
          <a:p>
            <a:r>
              <a:rPr lang="sv-SE" dirty="0"/>
              <a:t>Var kommer värdena från? Vad skapar värde i grunden: teknisk rationalitet? Men också autonomi, rättigheter, jämlikhet. </a:t>
            </a:r>
          </a:p>
          <a:p>
            <a:endParaRPr lang="sv-SE" dirty="0"/>
          </a:p>
          <a:p>
            <a:r>
              <a:rPr lang="sv-SE" dirty="0"/>
              <a:t>Vad gör att dessa är värden?</a:t>
            </a:r>
          </a:p>
          <a:p>
            <a:endParaRPr lang="sv-SE" dirty="0"/>
          </a:p>
          <a:p>
            <a:r>
              <a:rPr lang="sv-SE" dirty="0"/>
              <a:t>Vad är värde? Var kommer värdet från? </a:t>
            </a:r>
          </a:p>
          <a:p>
            <a:endParaRPr lang="sv-SE" dirty="0"/>
          </a:p>
          <a:p>
            <a:r>
              <a:rPr lang="sv-SE" dirty="0"/>
              <a:t>Vad gör att något ens blir meningsfullt?</a:t>
            </a:r>
          </a:p>
          <a:p>
            <a:r>
              <a:rPr lang="sv-SE" sz="1200" kern="1200" dirty="0">
                <a:solidFill>
                  <a:schemeClr val="tx1"/>
                </a:solidFill>
                <a:effectLst/>
                <a:latin typeface="+mn-lt"/>
                <a:ea typeface="ＭＳ Ｐゴシック" pitchFamily="-65" charset="-128"/>
                <a:cs typeface="ＭＳ Ｐゴシック" pitchFamily="-65" charset="-128"/>
              </a:rPr>
              <a:t>1. Förlusten. Döden. Dödens möjlighet. Insikten om att ingenting är självklart.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2. Skönhetens och godhetens överflöd, överdrift. Stjärnornas mängd. Körsbärsblommornas förintande skönhet.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3. Jag har en del i detta. Ontologiskt. Fundamentalt. Inte för att jag har råd. Inte för att jag har förtjänat det. Inte för att jag har haft tur. </a:t>
            </a:r>
            <a:br>
              <a:rPr lang="sv-SE" sz="1200" kern="1200" dirty="0">
                <a:solidFill>
                  <a:schemeClr val="tx1"/>
                </a:solidFill>
                <a:effectLst/>
                <a:latin typeface="+mn-lt"/>
                <a:ea typeface="ＭＳ Ｐゴシック" pitchFamily="-65" charset="-128"/>
                <a:cs typeface="ＭＳ Ｐゴシック" pitchFamily="-65" charset="-128"/>
              </a:rPr>
            </a:br>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1+2+3 = gåvan. Utan 1 så är 2 självklarhet och döden anomali. Utan 3 så är 2 något vi kan observera men inte är delaktiga i eller eventuellt bli delaktiga i genom att förtjäna det i kraft av arbete, skönhet, status etc. </a:t>
            </a:r>
          </a:p>
          <a:p>
            <a:endParaRPr lang="sv-SE" dirty="0"/>
          </a:p>
          <a:p>
            <a:r>
              <a:rPr lang="sv-SE" dirty="0"/>
              <a:t>Så var tar dessa förutsättningar vägen i en sekulär värld?</a:t>
            </a:r>
          </a:p>
          <a:p>
            <a:endParaRPr lang="sv-SE" dirty="0"/>
          </a:p>
          <a:p>
            <a:r>
              <a:rPr lang="sv-SE" dirty="0"/>
              <a:t>Finns det utrymme för ontologin? För mysteriet? För heligheten? För att detta är något att förundras inför?</a:t>
            </a:r>
          </a:p>
          <a:p>
            <a:endParaRPr lang="sv-SE" dirty="0"/>
          </a:p>
          <a:p>
            <a:r>
              <a:rPr lang="sv-SE" dirty="0"/>
              <a:t>Men den vägen är för farlig. Det finns historiskt precedens för det. Vi VET att det är farligt. </a:t>
            </a:r>
          </a:p>
          <a:p>
            <a:endParaRPr lang="sv-SE" dirty="0"/>
          </a:p>
          <a:p>
            <a:r>
              <a:rPr lang="sv-SE" dirty="0"/>
              <a:t>Detta är ett historiskt mönster.</a:t>
            </a:r>
          </a:p>
          <a:p>
            <a:endParaRPr lang="sv-SE" dirty="0"/>
          </a:p>
          <a:p>
            <a:r>
              <a:rPr lang="sv-SE" dirty="0"/>
              <a:t>Moderniteten formas inte bara som en framgång vad gäller teknisk rationalitet utan också som ett sätt att domesticera och desarmera värdekonflikter. Som ett fredsprojekt. </a:t>
            </a:r>
          </a:p>
          <a:p>
            <a:endParaRPr lang="sv-SE" dirty="0"/>
          </a:p>
          <a:p>
            <a:r>
              <a:rPr lang="sv-SE" dirty="0"/>
              <a:t>Det var nödvändigt som ett sätt att undvika religionskonflikter och undvika att göra om högmedeltidens stora misstag. Det är fördelaktigt om statsapparaten är mäktig, att inte dra in konfession i statens utövande. Våld (kriget och staten) är antitetiskt till konfession och djupare källor till värden. Som att blommor behöver växa ifred. </a:t>
            </a:r>
          </a:p>
          <a:p>
            <a:endParaRPr lang="sv-SE" dirty="0"/>
          </a:p>
          <a:p>
            <a:r>
              <a:rPr lang="sv-SE" sz="1200" kern="1200" dirty="0">
                <a:solidFill>
                  <a:schemeClr val="tx1"/>
                </a:solidFill>
                <a:effectLst/>
                <a:latin typeface="+mn-lt"/>
                <a:ea typeface="ＭＳ Ｐゴシック" pitchFamily="-65" charset="-128"/>
                <a:cs typeface="ＭＳ Ｐゴシック" pitchFamily="-65" charset="-128"/>
              </a:rPr>
              <a:t>Denna domesticering av värden var nödvändig. Det var nödvändigt som ett sätt att undvika religionskonflikter och undvika att göra om högmedeltidens stora misstag där en effektiv kyrka blev för mäktig och hotade att </a:t>
            </a:r>
            <a:r>
              <a:rPr lang="sv-SE" sz="1200" kern="1200" dirty="0" err="1">
                <a:solidFill>
                  <a:schemeClr val="tx1"/>
                </a:solidFill>
                <a:effectLst/>
                <a:latin typeface="+mn-lt"/>
                <a:ea typeface="ＭＳ Ｐゴシック" pitchFamily="-65" charset="-128"/>
                <a:cs typeface="ＭＳ Ｐゴシック" pitchFamily="-65" charset="-128"/>
              </a:rPr>
              <a:t>omintegöra</a:t>
            </a:r>
            <a:r>
              <a:rPr lang="sv-SE" sz="1200" kern="1200" dirty="0">
                <a:solidFill>
                  <a:schemeClr val="tx1"/>
                </a:solidFill>
                <a:effectLst/>
                <a:latin typeface="+mn-lt"/>
                <a:ea typeface="ＭＳ Ｐゴシック" pitchFamily="-65" charset="-128"/>
                <a:cs typeface="ＭＳ Ｐゴシック" pitchFamily="-65" charset="-128"/>
              </a:rPr>
              <a:t> religionens själva grogrund: friheten till egen erfarenhet, eget val. Det är fördelaktigt om statsapparaten är mäktig, att inte dra in konfession i våldsutövande, statens utövande. Våld (kriget och staten) är antitetiskt till konfession och djupare källor till värden. Som att blommor behöver växa ifred, söka sig mot ljuset.</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Men detta satte också ett grundläggande synsätt på vad religion/konfession är och vad rationalitet är</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Religion= våldsutövande. </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Rationalitet = teknisk </a:t>
            </a:r>
            <a:r>
              <a:rPr lang="sv-SE" sz="1200" kern="1200" dirty="0" err="1">
                <a:solidFill>
                  <a:schemeClr val="tx1"/>
                </a:solidFill>
                <a:effectLst/>
                <a:latin typeface="+mn-lt"/>
                <a:ea typeface="ＭＳ Ｐゴシック" pitchFamily="-65" charset="-128"/>
                <a:cs typeface="ＭＳ Ｐゴシック" pitchFamily="-65" charset="-128"/>
              </a:rPr>
              <a:t>självstående</a:t>
            </a:r>
            <a:r>
              <a:rPr lang="sv-SE" sz="1200" kern="1200" dirty="0">
                <a:solidFill>
                  <a:schemeClr val="tx1"/>
                </a:solidFill>
                <a:effectLst/>
                <a:latin typeface="+mn-lt"/>
                <a:ea typeface="ＭＳ Ｐゴシック" pitchFamily="-65" charset="-128"/>
                <a:cs typeface="ＭＳ Ｐゴシック" pitchFamily="-65" charset="-128"/>
              </a:rPr>
              <a:t> undersökning utan hänvisning till värde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Naturvetenskapens framgångar växte parallellt med hantering av religiöst våld i olika former; världsbild och kunskapssyn formades med naturvetenskaplig rationalitet som resurs för att hantera religiöst våld som problem.</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Kom ihåg: det är en historisk tillfällighet att den tekniska rationalitetens stora framgångar sammanfaller med frigörandet från </a:t>
            </a:r>
            <a:r>
              <a:rPr lang="sv-SE" dirty="0" err="1"/>
              <a:t>våld+religion</a:t>
            </a:r>
            <a:r>
              <a:rPr lang="sv-SE" dirty="0"/>
              <a:t>/mystik. Eller snarare: den kombinationen är inte en logisk nödvändighet, tvärtom. Det var ju högmedeltidens effektivitet som delvis möjliggjorde den tillväxt av kunskap som universiteten erbjöd och som ledde fram till den vetenskapliga revolutionen, Descartes osv. Det var alltså en kollektiv gripenhet av transcendent sanning, godhet </a:t>
            </a:r>
            <a:r>
              <a:rPr lang="sv-SE" dirty="0" err="1"/>
              <a:t>etc</a:t>
            </a:r>
            <a:r>
              <a:rPr lang="sv-SE" dirty="0"/>
              <a:t> som ledde in i det intensiva kunskapssökandet som blev till den rationalitet som nu antas stå emot värdena </a:t>
            </a:r>
            <a:r>
              <a:rPr lang="sv-SE" dirty="0" err="1"/>
              <a:t>mystika</a:t>
            </a:r>
            <a:r>
              <a:rPr lang="sv-SE" dirty="0"/>
              <a:t> rot. Det finns alltså inget logiskt samband mellan teknisk rationalitet och avskurenhet från transcendens. Historiskt råkade den moderna vetenskapens genombrott sammanfalla med ett politiskt behov av att desarmera konfessionell konflikt. Men kunskapssökandet självt växte inte ur värdetomhet, utan ur starka föreställningar om sanning, skapelse, ordning, godhet och människans kallelse att förstå världen.</a:t>
            </a:r>
            <a:endParaRPr lang="sv-SE" sz="1200" kern="1200" dirty="0">
              <a:solidFill>
                <a:schemeClr val="tx1"/>
              </a:solidFill>
              <a:effectLst/>
              <a:latin typeface="+mn-lt"/>
              <a:ea typeface="ＭＳ Ｐゴシック" pitchFamily="-65" charset="-128"/>
              <a:cs typeface="ＭＳ Ｐゴシック" pitchFamily="-65" charset="-128"/>
            </a:endParaRP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Trots att dissenterprotestantism (Rasmusson) har funnits i 400 år så sitter spåren av den nödvändiga reaktionen mot religiös makt i. Spåren sitter kvar i epistemologin och i statsutövandet, i välfärdsinstitutioner. Exemplen på kloka balansgångar där värdenas källa inte bara är privatiserade är fortfarande rätt dolda och svåra att ta rygg på. </a:t>
            </a:r>
          </a:p>
          <a:p>
            <a:endParaRPr lang="sv-SE" dirty="0"/>
          </a:p>
          <a:p>
            <a:r>
              <a:rPr lang="sv-SE" dirty="0"/>
              <a:t>Finns den balansgången? Är den t o m nödvändig om inte ”värdekällorna” ska bli helt privatiserade?</a:t>
            </a:r>
          </a:p>
          <a:p>
            <a:endParaRPr lang="sv-SE" dirty="0"/>
          </a:p>
          <a:p>
            <a:r>
              <a:rPr lang="sv-SE" dirty="0"/>
              <a:t>Kan synliggörandet av värden också vara en källa till liv, kraft, en brunn som gör att nyttan i övre vänstra hörnet får ett innehåll, får blod och liv? Värden inte något som ska domesticeras, desarmeras, operationaliseras, utan blåsa liv i oss. </a:t>
            </a:r>
          </a:p>
          <a:p>
            <a:endParaRPr lang="sv-SE" dirty="0"/>
          </a:p>
          <a:p>
            <a:r>
              <a:rPr lang="sv-SE" dirty="0"/>
              <a:t>Går det att integrera i offentliga institutioner utan att göra om högmedeltidens och 30-åriga krigets misstag?</a:t>
            </a:r>
          </a:p>
          <a:p>
            <a:endParaRPr lang="sv-SE" dirty="0"/>
          </a:p>
          <a:p>
            <a:endParaRPr lang="sv-SE" dirty="0"/>
          </a:p>
          <a:p>
            <a:endParaRPr lang="sv-SE" dirty="0"/>
          </a:p>
          <a:p>
            <a:endParaRPr lang="sv-SE" dirty="0"/>
          </a:p>
          <a:p>
            <a:r>
              <a:rPr lang="sv-SE" dirty="0" err="1"/>
              <a:t>Romanowska</a:t>
            </a:r>
            <a:r>
              <a:rPr lang="sv-SE" dirty="0"/>
              <a:t> och Dewey. </a:t>
            </a:r>
          </a:p>
        </p:txBody>
      </p:sp>
      <p:sp>
        <p:nvSpPr>
          <p:cNvPr id="4" name="Platshållare för bildnummer 3">
            <a:extLst>
              <a:ext uri="{FF2B5EF4-FFF2-40B4-BE49-F238E27FC236}">
                <a16:creationId xmlns:a16="http://schemas.microsoft.com/office/drawing/2014/main" id="{4D678D84-FCA3-8D23-DF09-2799BD04F28A}"/>
              </a:ext>
            </a:extLst>
          </p:cNvPr>
          <p:cNvSpPr>
            <a:spLocks noGrp="1"/>
          </p:cNvSpPr>
          <p:nvPr>
            <p:ph type="sldNum" sz="quarter" idx="5"/>
          </p:nvPr>
        </p:nvSpPr>
        <p:spPr/>
        <p:txBody>
          <a:bodyPr/>
          <a:lstStyle/>
          <a:p>
            <a:pPr>
              <a:defRPr/>
            </a:pPr>
            <a:fld id="{B7A5680B-5CFF-5C46-8A8E-F880F761868B}" type="slidenum">
              <a:rPr lang="sv-SE" smtClean="0"/>
              <a:pPr>
                <a:defRPr/>
              </a:pPr>
              <a:t>33</a:t>
            </a:fld>
            <a:endParaRPr lang="sv-SE"/>
          </a:p>
        </p:txBody>
      </p:sp>
    </p:spTree>
    <p:extLst>
      <p:ext uri="{BB962C8B-B14F-4D97-AF65-F5344CB8AC3E}">
        <p14:creationId xmlns:p14="http://schemas.microsoft.com/office/powerpoint/2010/main" val="386197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BBC7B-913C-A8AC-7420-256D7C55947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AB8718D-7B05-F6D7-4E44-D55C39EE359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F2BFDD0-2684-613E-8C81-13659B6126B7}"/>
              </a:ext>
            </a:extLst>
          </p:cNvPr>
          <p:cNvSpPr>
            <a:spLocks noGrp="1"/>
          </p:cNvSpPr>
          <p:nvPr>
            <p:ph type="body" idx="1"/>
          </p:nvPr>
        </p:nvSpPr>
        <p:spPr/>
        <p:txBody>
          <a:bodyPr>
            <a:normAutofit fontScale="25000" lnSpcReduction="20000"/>
          </a:bodyPr>
          <a:lstStyle/>
          <a:p>
            <a:r>
              <a:rPr lang="sv-SE" dirty="0"/>
              <a:t>Disp</a:t>
            </a:r>
          </a:p>
          <a:p>
            <a:r>
              <a:rPr lang="sv-SE" dirty="0"/>
              <a:t>Ibland blir värdena synliga, som målkonflikter.</a:t>
            </a:r>
          </a:p>
          <a:p>
            <a:r>
              <a:rPr lang="sv-SE" dirty="0"/>
              <a:t>Hur hantera dem?</a:t>
            </a:r>
          </a:p>
          <a:p>
            <a:r>
              <a:rPr lang="sv-SE" dirty="0"/>
              <a:t>Vänta!</a:t>
            </a:r>
          </a:p>
          <a:p>
            <a:r>
              <a:rPr lang="sv-SE" dirty="0"/>
              <a:t>Värden som problem respektive som livgivande källa</a:t>
            </a:r>
          </a:p>
          <a:p>
            <a:r>
              <a:rPr lang="sv-SE" dirty="0"/>
              <a:t>Värde = erfarenhet av något heligt, en icke-självklar gåva som jag är delaktig i (1+2+3)</a:t>
            </a:r>
          </a:p>
          <a:p>
            <a:r>
              <a:rPr lang="sv-SE" dirty="0"/>
              <a:t>Men heligt = våld</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Lösningen: värde som preferens, nytta, rationalitet och </a:t>
            </a:r>
            <a:r>
              <a:rPr lang="sv-SE" i="1" dirty="0" err="1"/>
              <a:t>Etsi</a:t>
            </a:r>
            <a:r>
              <a:rPr lang="sv-SE" i="1" dirty="0"/>
              <a:t> Deus non </a:t>
            </a:r>
            <a:r>
              <a:rPr lang="sv-SE" i="1" dirty="0" err="1"/>
              <a:t>daretur</a:t>
            </a:r>
            <a:r>
              <a:rPr lang="sv-SE" i="1" dirty="0"/>
              <a:t>, </a:t>
            </a:r>
            <a:r>
              <a:rPr lang="sv-SE" i="0" dirty="0"/>
              <a:t>även om Gud inte skulle finnas, naturrätt</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Är värde något vi tillskriver världen — eller något vi upptäcker att världen redan bär?</a:t>
            </a:r>
            <a:endParaRPr lang="sv-SE" i="0" dirty="0"/>
          </a:p>
          <a:p>
            <a:r>
              <a:rPr lang="sv-SE" dirty="0"/>
              <a:t>Men då försvinner värde som liv, mysterium, erfarenhet, uppenbarelse, epifani.</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1" dirty="0"/>
              <a:t>Utan en transcendent referent kan gåvoerfarenheten fortfarande finnas, men dess ontologiska status blir mer oklar: är gåvan bara ett namn för vår erfarenhet, eller svarar den mot något i verklighetens grund?</a:t>
            </a:r>
          </a:p>
          <a:p>
            <a:r>
              <a:rPr lang="sv-SE" dirty="0"/>
              <a:t>En lösning: ställ evidensen MOT erfarenheten, positivism MOT hermeneutik, statlig byråkrati MOT kyrkans tro. </a:t>
            </a:r>
          </a:p>
          <a:p>
            <a:r>
              <a:rPr lang="sv-SE" dirty="0"/>
              <a:t>Eller skapa sammanhang där erfarenheten, mysteriet samverkar med rationaliteten.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Moderniteten ärvde ett kunskapsbegär som till stor del hade formats i en transcendent horisont, men började senare tolka detta begär som om det uppstått genom frigörelse från just den horisonten.</a:t>
            </a:r>
          </a:p>
          <a:p>
            <a:r>
              <a:rPr lang="sv-SE" dirty="0"/>
              <a:t>Dissenterprotestantism: påstående om mysteriet och erbjudande om erfarenhet. Ontologisk visshet + öppet erbjudande. </a:t>
            </a:r>
          </a:p>
          <a:p>
            <a:r>
              <a:rPr lang="sv-SE" dirty="0"/>
              <a:t>Inte privatisering av tro/värde/mysterium utan organisering som erbjuder en kontinuitet mellan det </a:t>
            </a:r>
            <a:r>
              <a:rPr lang="sv-SE" dirty="0" err="1"/>
              <a:t>mystika</a:t>
            </a:r>
            <a:r>
              <a:rPr lang="sv-SE" dirty="0"/>
              <a:t> och det rationella. </a:t>
            </a:r>
          </a:p>
          <a:p>
            <a:endParaRPr lang="sv-SE" dirty="0"/>
          </a:p>
          <a:p>
            <a:endParaRPr lang="sv-SE" dirty="0"/>
          </a:p>
          <a:p>
            <a:r>
              <a:rPr lang="sv-SE" dirty="0"/>
              <a:t>Vad gör vi av dessa konflikter? </a:t>
            </a:r>
          </a:p>
          <a:p>
            <a:endParaRPr lang="sv-SE" dirty="0"/>
          </a:p>
          <a:p>
            <a:r>
              <a:rPr lang="sv-SE" dirty="0"/>
              <a:t>Vi vill ta oss ur dem. Vi vill etablera enighet. Vi vill göra det hanterbart. </a:t>
            </a:r>
          </a:p>
          <a:p>
            <a:endParaRPr lang="sv-SE" dirty="0"/>
          </a:p>
          <a:p>
            <a:r>
              <a:rPr lang="sv-SE" dirty="0"/>
              <a:t>Och det är såå svårt. Varför? För att evidensen inte hjälper oss med värden. </a:t>
            </a:r>
          </a:p>
          <a:p>
            <a:endParaRPr lang="sv-SE" dirty="0"/>
          </a:p>
          <a:p>
            <a:r>
              <a:rPr lang="sv-SE" dirty="0"/>
              <a:t>Klargöra målkonflikter etc. </a:t>
            </a:r>
          </a:p>
          <a:p>
            <a:endParaRPr lang="sv-SE" dirty="0"/>
          </a:p>
          <a:p>
            <a:r>
              <a:rPr lang="sv-SE" dirty="0"/>
              <a:t>Men vänta ett tag.</a:t>
            </a:r>
          </a:p>
          <a:p>
            <a:endParaRPr lang="sv-SE" dirty="0"/>
          </a:p>
          <a:p>
            <a:r>
              <a:rPr lang="sv-SE" dirty="0"/>
              <a:t>Varför ser vi bara värden när de är ett problem som ska lösas? Kan inte värden vara en källa? </a:t>
            </a:r>
          </a:p>
          <a:p>
            <a:endParaRPr lang="sv-SE" dirty="0"/>
          </a:p>
          <a:p>
            <a:r>
              <a:rPr lang="sv-SE" dirty="0"/>
              <a:t>Var kommer värdena från? Vad skapar värde i grunden: teknisk rationalitet? Men också autonomi, rättigheter, jämlikhet. </a:t>
            </a:r>
          </a:p>
          <a:p>
            <a:endParaRPr lang="sv-SE" dirty="0"/>
          </a:p>
          <a:p>
            <a:r>
              <a:rPr lang="sv-SE" dirty="0"/>
              <a:t>Vad gör att dessa är värden?</a:t>
            </a:r>
          </a:p>
          <a:p>
            <a:endParaRPr lang="sv-SE" dirty="0"/>
          </a:p>
          <a:p>
            <a:r>
              <a:rPr lang="sv-SE" dirty="0"/>
              <a:t>Vad är värde? Var kommer värdet från? </a:t>
            </a:r>
          </a:p>
          <a:p>
            <a:endParaRPr lang="sv-SE" dirty="0"/>
          </a:p>
          <a:p>
            <a:r>
              <a:rPr lang="sv-SE" dirty="0"/>
              <a:t>Vad gör att något ens blir meningsfullt?</a:t>
            </a:r>
          </a:p>
          <a:p>
            <a:r>
              <a:rPr lang="sv-SE" sz="1200" kern="1200" dirty="0">
                <a:solidFill>
                  <a:schemeClr val="tx1"/>
                </a:solidFill>
                <a:effectLst/>
                <a:latin typeface="+mn-lt"/>
                <a:ea typeface="ＭＳ Ｐゴシック" pitchFamily="-65" charset="-128"/>
                <a:cs typeface="ＭＳ Ｐゴシック" pitchFamily="-65" charset="-128"/>
              </a:rPr>
              <a:t>1. Förlusten. Döden. Dödens möjlighet. Insikten om att ingenting är självklart.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2. Skönhetens och godhetens överflöd, överdrift. Stjärnornas mängd. Körsbärsblommornas förintande skönhet.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3. Jag har en del i detta. Ontologiskt. Fundamentalt. Inte för att jag har råd. Inte för att jag har förtjänat det. Inte för att jag har haft tur. </a:t>
            </a:r>
            <a:br>
              <a:rPr lang="sv-SE" sz="1200" kern="1200" dirty="0">
                <a:solidFill>
                  <a:schemeClr val="tx1"/>
                </a:solidFill>
                <a:effectLst/>
                <a:latin typeface="+mn-lt"/>
                <a:ea typeface="ＭＳ Ｐゴシック" pitchFamily="-65" charset="-128"/>
                <a:cs typeface="ＭＳ Ｐゴシック" pitchFamily="-65" charset="-128"/>
              </a:rPr>
            </a:br>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1+2+3 = gåvan. Utan 1 så är 2 självklarhet och döden anomali. Utan 3 så är 2 något vi kan observera men inte är delaktiga i eller eventuellt bli delaktiga i genom att förtjäna det i kraft av arbete, skönhet, status etc. </a:t>
            </a:r>
          </a:p>
          <a:p>
            <a:endParaRPr lang="sv-SE" dirty="0"/>
          </a:p>
          <a:p>
            <a:r>
              <a:rPr lang="sv-SE" dirty="0"/>
              <a:t>Så var tar dessa förutsättningar vägen i en sekulär värld?</a:t>
            </a:r>
          </a:p>
          <a:p>
            <a:endParaRPr lang="sv-SE" dirty="0"/>
          </a:p>
          <a:p>
            <a:r>
              <a:rPr lang="sv-SE" dirty="0"/>
              <a:t>Finns det utrymme för ontologin? För mysteriet? För heligheten? För att detta är något att förundras inför?</a:t>
            </a:r>
          </a:p>
          <a:p>
            <a:endParaRPr lang="sv-SE" dirty="0"/>
          </a:p>
          <a:p>
            <a:r>
              <a:rPr lang="sv-SE" dirty="0"/>
              <a:t>Men den vägen är för farlig. Det finns historiskt precedens för det. Vi VET att det är farligt. </a:t>
            </a:r>
          </a:p>
          <a:p>
            <a:endParaRPr lang="sv-SE" dirty="0"/>
          </a:p>
          <a:p>
            <a:r>
              <a:rPr lang="sv-SE" dirty="0"/>
              <a:t>Detta är ett historiskt mönster.</a:t>
            </a:r>
          </a:p>
          <a:p>
            <a:endParaRPr lang="sv-SE" dirty="0"/>
          </a:p>
          <a:p>
            <a:r>
              <a:rPr lang="sv-SE" dirty="0"/>
              <a:t>Moderniteten formas inte bara som en framgång vad gäller teknisk rationalitet utan också som ett sätt att domesticera och desarmera värdekonflikter. Som ett fredsprojekt. </a:t>
            </a:r>
          </a:p>
          <a:p>
            <a:endParaRPr lang="sv-SE" dirty="0"/>
          </a:p>
          <a:p>
            <a:r>
              <a:rPr lang="sv-SE" dirty="0"/>
              <a:t>Det var nödvändigt som ett sätt att undvika religionskonflikter och undvika att göra om högmedeltidens stora misstag. Det är fördelaktigt om statsapparaten är mäktig, att inte dra in konfession i statens utövande. Våld (kriget och staten) är antitetiskt till konfession och djupare källor till värden. Som att blommor behöver växa ifred. </a:t>
            </a:r>
          </a:p>
          <a:p>
            <a:endParaRPr lang="sv-SE" dirty="0"/>
          </a:p>
          <a:p>
            <a:r>
              <a:rPr lang="sv-SE" sz="1200" kern="1200" dirty="0">
                <a:solidFill>
                  <a:schemeClr val="tx1"/>
                </a:solidFill>
                <a:effectLst/>
                <a:latin typeface="+mn-lt"/>
                <a:ea typeface="ＭＳ Ｐゴシック" pitchFamily="-65" charset="-128"/>
                <a:cs typeface="ＭＳ Ｐゴシック" pitchFamily="-65" charset="-128"/>
              </a:rPr>
              <a:t>Denna domesticering av värden var nödvändig. Det var nödvändigt som ett sätt att undvika religionskonflikter och undvika att göra om högmedeltidens stora misstag där en effektiv kyrka blev för mäktig och hotade att </a:t>
            </a:r>
            <a:r>
              <a:rPr lang="sv-SE" sz="1200" kern="1200" dirty="0" err="1">
                <a:solidFill>
                  <a:schemeClr val="tx1"/>
                </a:solidFill>
                <a:effectLst/>
                <a:latin typeface="+mn-lt"/>
                <a:ea typeface="ＭＳ Ｐゴシック" pitchFamily="-65" charset="-128"/>
                <a:cs typeface="ＭＳ Ｐゴシック" pitchFamily="-65" charset="-128"/>
              </a:rPr>
              <a:t>omintegöra</a:t>
            </a:r>
            <a:r>
              <a:rPr lang="sv-SE" sz="1200" kern="1200" dirty="0">
                <a:solidFill>
                  <a:schemeClr val="tx1"/>
                </a:solidFill>
                <a:effectLst/>
                <a:latin typeface="+mn-lt"/>
                <a:ea typeface="ＭＳ Ｐゴシック" pitchFamily="-65" charset="-128"/>
                <a:cs typeface="ＭＳ Ｐゴシック" pitchFamily="-65" charset="-128"/>
              </a:rPr>
              <a:t> religionens själva grogrund: friheten till egen erfarenhet, eget val. Det är fördelaktigt om statsapparaten är mäktig, att inte dra in konfession i våldsutövande, statens utövande. Våld (kriget och staten) är antitetiskt till konfession och djupare källor till värden. Som att blommor behöver växa ifred, söka sig mot ljuset.</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Men detta satte också ett grundläggande synsätt på vad religion/konfession är och vad rationalitet är</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Religion= våldsutövande. </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Rationalitet = teknisk </a:t>
            </a:r>
            <a:r>
              <a:rPr lang="sv-SE" sz="1200" kern="1200" dirty="0" err="1">
                <a:solidFill>
                  <a:schemeClr val="tx1"/>
                </a:solidFill>
                <a:effectLst/>
                <a:latin typeface="+mn-lt"/>
                <a:ea typeface="ＭＳ Ｐゴシック" pitchFamily="-65" charset="-128"/>
                <a:cs typeface="ＭＳ Ｐゴシック" pitchFamily="-65" charset="-128"/>
              </a:rPr>
              <a:t>självstående</a:t>
            </a:r>
            <a:r>
              <a:rPr lang="sv-SE" sz="1200" kern="1200" dirty="0">
                <a:solidFill>
                  <a:schemeClr val="tx1"/>
                </a:solidFill>
                <a:effectLst/>
                <a:latin typeface="+mn-lt"/>
                <a:ea typeface="ＭＳ Ｐゴシック" pitchFamily="-65" charset="-128"/>
                <a:cs typeface="ＭＳ Ｐゴシック" pitchFamily="-65" charset="-128"/>
              </a:rPr>
              <a:t> undersökning utan hänvisning till värde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Naturvetenskapens framgångar växte parallellt med hantering av religiöst våld i olika former; världsbild och kunskapssyn formades med naturvetenskaplig rationalitet som resurs för att hantera religiöst våld som problem.</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Kom ihåg: det är en historisk tillfällighet att den tekniska rationalitetens stora framgångar sammanfaller med frigörandet från </a:t>
            </a:r>
            <a:r>
              <a:rPr lang="sv-SE" dirty="0" err="1"/>
              <a:t>våld+religion</a:t>
            </a:r>
            <a:r>
              <a:rPr lang="sv-SE" dirty="0"/>
              <a:t>/mystik. Eller snarare: den kombinationen är inte en logisk nödvändighet, tvärtom. Det var ju högmedeltidens effektivitet som delvis möjliggjorde den tillväxt av kunskap som universiteten erbjöd och som ledde fram till den vetenskapliga revolutionen, Descartes osv. Det var alltså en kollektiv gripenhet av transcendent sanning, godhet </a:t>
            </a:r>
            <a:r>
              <a:rPr lang="sv-SE" dirty="0" err="1"/>
              <a:t>etc</a:t>
            </a:r>
            <a:r>
              <a:rPr lang="sv-SE" dirty="0"/>
              <a:t> som ledde in i det intensiva kunskapssökandet som blev till den rationalitet som nu antas stå emot värdena </a:t>
            </a:r>
            <a:r>
              <a:rPr lang="sv-SE" dirty="0" err="1"/>
              <a:t>mystika</a:t>
            </a:r>
            <a:r>
              <a:rPr lang="sv-SE" dirty="0"/>
              <a:t> rot. Det finns alltså inget logiskt samband mellan teknisk rationalitet och avskurenhet från transcendens. Historiskt råkade den moderna vetenskapens genombrott sammanfalla med ett politiskt behov av att desarmera konfessionell konflikt. Men kunskapssökandet självt växte inte ur värdetomhet, utan ur starka föreställningar om sanning, skapelse, ordning, godhet och människans kallelse att förstå världen.</a:t>
            </a:r>
            <a:endParaRPr lang="sv-SE" sz="1200" kern="1200" dirty="0">
              <a:solidFill>
                <a:schemeClr val="tx1"/>
              </a:solidFill>
              <a:effectLst/>
              <a:latin typeface="+mn-lt"/>
              <a:ea typeface="ＭＳ Ｐゴシック" pitchFamily="-65" charset="-128"/>
              <a:cs typeface="ＭＳ Ｐゴシック" pitchFamily="-65" charset="-128"/>
            </a:endParaRP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Trots att dissenterprotestantism (Rasmusson) har funnits i 400 år så sitter spåren av den nödvändiga reaktionen mot religiös makt i. Spåren sitter kvar i epistemologin och i statsutövandet, i välfärdsinstitutioner. Exemplen på kloka balansgångar där värdenas källa inte bara är privatiserade är fortfarande rätt dolda och svåra att ta rygg på. </a:t>
            </a:r>
          </a:p>
          <a:p>
            <a:endParaRPr lang="sv-SE" dirty="0"/>
          </a:p>
          <a:p>
            <a:r>
              <a:rPr lang="sv-SE" dirty="0"/>
              <a:t>Finns den balansgången? Är den t o m nödvändig om inte ”värdekällorna” ska bli helt privatiserade?</a:t>
            </a:r>
          </a:p>
          <a:p>
            <a:endParaRPr lang="sv-SE" dirty="0"/>
          </a:p>
          <a:p>
            <a:r>
              <a:rPr lang="sv-SE" dirty="0"/>
              <a:t>Kan synliggörandet av värden också vara en källa till liv, kraft, en brunn som gör att nyttan i övre vänstra hörnet får ett innehåll, får blod och liv? Värden inte något som ska domesticeras, desarmeras, operationaliseras, utan blåsa liv i oss. </a:t>
            </a:r>
          </a:p>
          <a:p>
            <a:endParaRPr lang="sv-SE" dirty="0"/>
          </a:p>
          <a:p>
            <a:r>
              <a:rPr lang="sv-SE" dirty="0"/>
              <a:t>Går det att integrera i offentliga institutioner utan att göra om högmedeltidens och 30-åriga krigets misstag?</a:t>
            </a:r>
          </a:p>
          <a:p>
            <a:endParaRPr lang="sv-SE" dirty="0"/>
          </a:p>
          <a:p>
            <a:endParaRPr lang="sv-SE" dirty="0"/>
          </a:p>
          <a:p>
            <a:endParaRPr lang="sv-SE" dirty="0"/>
          </a:p>
          <a:p>
            <a:endParaRPr lang="sv-SE" dirty="0"/>
          </a:p>
          <a:p>
            <a:r>
              <a:rPr lang="sv-SE" dirty="0" err="1"/>
              <a:t>Romanowska</a:t>
            </a:r>
            <a:r>
              <a:rPr lang="sv-SE" dirty="0"/>
              <a:t> och Dewey. </a:t>
            </a:r>
          </a:p>
        </p:txBody>
      </p:sp>
      <p:sp>
        <p:nvSpPr>
          <p:cNvPr id="4" name="Platshållare för bildnummer 3">
            <a:extLst>
              <a:ext uri="{FF2B5EF4-FFF2-40B4-BE49-F238E27FC236}">
                <a16:creationId xmlns:a16="http://schemas.microsoft.com/office/drawing/2014/main" id="{E3FB0E42-2B27-FCB8-40F3-D8F27E193810}"/>
              </a:ext>
            </a:extLst>
          </p:cNvPr>
          <p:cNvSpPr>
            <a:spLocks noGrp="1"/>
          </p:cNvSpPr>
          <p:nvPr>
            <p:ph type="sldNum" sz="quarter" idx="5"/>
          </p:nvPr>
        </p:nvSpPr>
        <p:spPr/>
        <p:txBody>
          <a:bodyPr/>
          <a:lstStyle/>
          <a:p>
            <a:pPr>
              <a:defRPr/>
            </a:pPr>
            <a:fld id="{B7A5680B-5CFF-5C46-8A8E-F880F761868B}" type="slidenum">
              <a:rPr lang="sv-SE" smtClean="0"/>
              <a:pPr>
                <a:defRPr/>
              </a:pPr>
              <a:t>34</a:t>
            </a:fld>
            <a:endParaRPr lang="sv-SE"/>
          </a:p>
        </p:txBody>
      </p:sp>
    </p:spTree>
    <p:extLst>
      <p:ext uri="{BB962C8B-B14F-4D97-AF65-F5344CB8AC3E}">
        <p14:creationId xmlns:p14="http://schemas.microsoft.com/office/powerpoint/2010/main" val="2876173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406CC-1B82-B1A9-5007-BF4AF805926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BCFEFB2-7FEF-9ED3-FC66-1833744D141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C1C9FC8-0D1C-412C-CE5E-CBE0529E4C24}"/>
              </a:ext>
            </a:extLst>
          </p:cNvPr>
          <p:cNvSpPr>
            <a:spLocks noGrp="1"/>
          </p:cNvSpPr>
          <p:nvPr>
            <p:ph type="body" idx="1"/>
          </p:nvPr>
        </p:nvSpPr>
        <p:spPr/>
        <p:txBody>
          <a:bodyPr>
            <a:normAutofit fontScale="25000" lnSpcReduction="20000"/>
          </a:bodyPr>
          <a:lstStyle/>
          <a:p>
            <a:r>
              <a:rPr lang="sv-SE" dirty="0"/>
              <a:t>Disp</a:t>
            </a:r>
          </a:p>
          <a:p>
            <a:r>
              <a:rPr lang="sv-SE" dirty="0"/>
              <a:t>Ibland blir värdena synliga, som målkonflikter.</a:t>
            </a:r>
          </a:p>
          <a:p>
            <a:r>
              <a:rPr lang="sv-SE" dirty="0"/>
              <a:t>Hur hantera dem?</a:t>
            </a:r>
          </a:p>
          <a:p>
            <a:r>
              <a:rPr lang="sv-SE" dirty="0"/>
              <a:t>Vänta!</a:t>
            </a:r>
          </a:p>
          <a:p>
            <a:r>
              <a:rPr lang="sv-SE" dirty="0"/>
              <a:t>Värden som problem respektive som livgivande källa</a:t>
            </a:r>
          </a:p>
          <a:p>
            <a:r>
              <a:rPr lang="sv-SE" dirty="0"/>
              <a:t>Värde = erfarenhet av något heligt, en icke-självklar gåva som jag är delaktig i (1+2+3)</a:t>
            </a:r>
          </a:p>
          <a:p>
            <a:r>
              <a:rPr lang="sv-SE" dirty="0"/>
              <a:t>Men heligt = våld</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Lösningen: värde som preferens, nytta, rationalitet och </a:t>
            </a:r>
            <a:r>
              <a:rPr lang="sv-SE" i="1" dirty="0" err="1"/>
              <a:t>Etsi</a:t>
            </a:r>
            <a:r>
              <a:rPr lang="sv-SE" i="1" dirty="0"/>
              <a:t> Deus non </a:t>
            </a:r>
            <a:r>
              <a:rPr lang="sv-SE" i="1" dirty="0" err="1"/>
              <a:t>daretur</a:t>
            </a:r>
            <a:r>
              <a:rPr lang="sv-SE" i="1" dirty="0"/>
              <a:t>, </a:t>
            </a:r>
            <a:r>
              <a:rPr lang="sv-SE" i="0" dirty="0"/>
              <a:t>även om Gud inte skulle finnas, naturrätt</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Är värde något vi tillskriver världen — eller något vi upptäcker att världen redan bär?</a:t>
            </a:r>
            <a:endParaRPr lang="sv-SE" i="0" dirty="0"/>
          </a:p>
          <a:p>
            <a:r>
              <a:rPr lang="sv-SE" dirty="0"/>
              <a:t>Men då försvinner värde som liv, mysterium, erfarenhet, uppenbarelse, epifani.</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1" dirty="0"/>
              <a:t>Utan en transcendent referent kan gåvoerfarenheten fortfarande finnas, men dess ontologiska status blir mer oklar: är gåvan bara ett namn för vår erfarenhet, eller svarar den mot något i verklighetens grund?</a:t>
            </a:r>
          </a:p>
          <a:p>
            <a:r>
              <a:rPr lang="sv-SE" dirty="0"/>
              <a:t>En lösning: ställ evidensen MOT erfarenheten, positivism MOT hermeneutik, statlig byråkrati MOT kyrkans tro. </a:t>
            </a:r>
          </a:p>
          <a:p>
            <a:r>
              <a:rPr lang="sv-SE" dirty="0"/>
              <a:t>Eller skapa sammanhang där erfarenheten, mysteriet samverkar med rationaliteten.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Moderniteten ärvde ett kunskapsbegär som till stor del hade formats i en transcendent horisont, men började senare tolka detta begär som om det uppstått genom frigörelse från just den horisonten.</a:t>
            </a:r>
          </a:p>
          <a:p>
            <a:r>
              <a:rPr lang="sv-SE" dirty="0"/>
              <a:t>Dissenterprotestantism: påstående om mysteriet och erbjudande om erfarenhet. Ontologisk visshet + öppet erbjudande. </a:t>
            </a:r>
          </a:p>
          <a:p>
            <a:r>
              <a:rPr lang="sv-SE" dirty="0"/>
              <a:t>Inte privatisering av tro/värde/mysterium utan organisering som erbjuder en kontinuitet mellan det </a:t>
            </a:r>
            <a:r>
              <a:rPr lang="sv-SE" dirty="0" err="1"/>
              <a:t>mystika</a:t>
            </a:r>
            <a:r>
              <a:rPr lang="sv-SE" dirty="0"/>
              <a:t> och det rationella. </a:t>
            </a:r>
          </a:p>
          <a:p>
            <a:endParaRPr lang="sv-SE" dirty="0"/>
          </a:p>
          <a:p>
            <a:endParaRPr lang="sv-SE" dirty="0"/>
          </a:p>
          <a:p>
            <a:r>
              <a:rPr lang="sv-SE" dirty="0"/>
              <a:t>Vad gör vi av dessa konflikter? </a:t>
            </a:r>
          </a:p>
          <a:p>
            <a:endParaRPr lang="sv-SE" dirty="0"/>
          </a:p>
          <a:p>
            <a:r>
              <a:rPr lang="sv-SE" dirty="0"/>
              <a:t>Vi vill ta oss ur dem. Vi vill etablera enighet. Vi vill göra det hanterbart. </a:t>
            </a:r>
          </a:p>
          <a:p>
            <a:endParaRPr lang="sv-SE" dirty="0"/>
          </a:p>
          <a:p>
            <a:r>
              <a:rPr lang="sv-SE" dirty="0"/>
              <a:t>Och det är såå svårt. Varför? För att evidensen inte hjälper oss med värden. </a:t>
            </a:r>
          </a:p>
          <a:p>
            <a:endParaRPr lang="sv-SE" dirty="0"/>
          </a:p>
          <a:p>
            <a:r>
              <a:rPr lang="sv-SE" dirty="0"/>
              <a:t>Klargöra målkonflikter etc. </a:t>
            </a:r>
          </a:p>
          <a:p>
            <a:endParaRPr lang="sv-SE" dirty="0"/>
          </a:p>
          <a:p>
            <a:r>
              <a:rPr lang="sv-SE" dirty="0"/>
              <a:t>Men vänta ett tag.</a:t>
            </a:r>
          </a:p>
          <a:p>
            <a:endParaRPr lang="sv-SE" dirty="0"/>
          </a:p>
          <a:p>
            <a:r>
              <a:rPr lang="sv-SE" dirty="0"/>
              <a:t>Varför ser vi bara värden när de är ett problem som ska lösas? Kan inte värden vara en källa? </a:t>
            </a:r>
          </a:p>
          <a:p>
            <a:endParaRPr lang="sv-SE" dirty="0"/>
          </a:p>
          <a:p>
            <a:r>
              <a:rPr lang="sv-SE" dirty="0"/>
              <a:t>Var kommer värdena från? Vad skapar värde i grunden: teknisk rationalitet? Men också autonomi, rättigheter, jämlikhet. </a:t>
            </a:r>
          </a:p>
          <a:p>
            <a:endParaRPr lang="sv-SE" dirty="0"/>
          </a:p>
          <a:p>
            <a:r>
              <a:rPr lang="sv-SE" dirty="0"/>
              <a:t>Vad gör att dessa är värden?</a:t>
            </a:r>
          </a:p>
          <a:p>
            <a:endParaRPr lang="sv-SE" dirty="0"/>
          </a:p>
          <a:p>
            <a:r>
              <a:rPr lang="sv-SE" dirty="0"/>
              <a:t>Vad är värde? Var kommer värdet från? </a:t>
            </a:r>
          </a:p>
          <a:p>
            <a:endParaRPr lang="sv-SE" dirty="0"/>
          </a:p>
          <a:p>
            <a:r>
              <a:rPr lang="sv-SE" dirty="0"/>
              <a:t>Vad gör att något ens blir meningsfullt?</a:t>
            </a:r>
          </a:p>
          <a:p>
            <a:r>
              <a:rPr lang="sv-SE" sz="1200" kern="1200" dirty="0">
                <a:solidFill>
                  <a:schemeClr val="tx1"/>
                </a:solidFill>
                <a:effectLst/>
                <a:latin typeface="+mn-lt"/>
                <a:ea typeface="ＭＳ Ｐゴシック" pitchFamily="-65" charset="-128"/>
                <a:cs typeface="ＭＳ Ｐゴシック" pitchFamily="-65" charset="-128"/>
              </a:rPr>
              <a:t>1. Förlusten. Döden. Dödens möjlighet. Insikten om att ingenting är självklart.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2. Skönhetens och godhetens överflöd, överdrift. Stjärnornas mängd. Körsbärsblommornas förintande skönhet.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3. Jag har en del i detta. Ontologiskt. Fundamentalt. Inte för att jag har råd. Inte för att jag har förtjänat det. Inte för att jag har haft tur. </a:t>
            </a:r>
            <a:br>
              <a:rPr lang="sv-SE" sz="1200" kern="1200" dirty="0">
                <a:solidFill>
                  <a:schemeClr val="tx1"/>
                </a:solidFill>
                <a:effectLst/>
                <a:latin typeface="+mn-lt"/>
                <a:ea typeface="ＭＳ Ｐゴシック" pitchFamily="-65" charset="-128"/>
                <a:cs typeface="ＭＳ Ｐゴシック" pitchFamily="-65" charset="-128"/>
              </a:rPr>
            </a:br>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1+2+3 = gåvan. Utan 1 så är 2 självklarhet och döden anomali. Utan 3 så är 2 något vi kan observera men inte är delaktiga i eller eventuellt bli delaktiga i genom att förtjäna det i kraft av arbete, skönhet, status etc. </a:t>
            </a:r>
          </a:p>
          <a:p>
            <a:endParaRPr lang="sv-SE" dirty="0"/>
          </a:p>
          <a:p>
            <a:r>
              <a:rPr lang="sv-SE" dirty="0"/>
              <a:t>Så var tar dessa förutsättningar vägen i en sekulär värld?</a:t>
            </a:r>
          </a:p>
          <a:p>
            <a:endParaRPr lang="sv-SE" dirty="0"/>
          </a:p>
          <a:p>
            <a:r>
              <a:rPr lang="sv-SE" dirty="0"/>
              <a:t>Finns det utrymme för ontologin? För mysteriet? För heligheten? För att detta är något att förundras inför?</a:t>
            </a:r>
          </a:p>
          <a:p>
            <a:endParaRPr lang="sv-SE" dirty="0"/>
          </a:p>
          <a:p>
            <a:r>
              <a:rPr lang="sv-SE" dirty="0"/>
              <a:t>Men den vägen är för farlig. Det finns historiskt precedens för det. Vi VET att det är farligt. </a:t>
            </a:r>
          </a:p>
          <a:p>
            <a:endParaRPr lang="sv-SE" dirty="0"/>
          </a:p>
          <a:p>
            <a:r>
              <a:rPr lang="sv-SE" dirty="0"/>
              <a:t>Detta är ett historiskt mönster.</a:t>
            </a:r>
          </a:p>
          <a:p>
            <a:endParaRPr lang="sv-SE" dirty="0"/>
          </a:p>
          <a:p>
            <a:r>
              <a:rPr lang="sv-SE" dirty="0"/>
              <a:t>Moderniteten formas inte bara som en framgång vad gäller teknisk rationalitet utan också som ett sätt att domesticera och desarmera värdekonflikter. Som ett fredsprojekt. </a:t>
            </a:r>
          </a:p>
          <a:p>
            <a:endParaRPr lang="sv-SE" dirty="0"/>
          </a:p>
          <a:p>
            <a:r>
              <a:rPr lang="sv-SE" dirty="0"/>
              <a:t>Det var nödvändigt som ett sätt att undvika religionskonflikter och undvika att göra om högmedeltidens stora misstag. Det är fördelaktigt om statsapparaten är mäktig, att inte dra in konfession i statens utövande. Våld (kriget och staten) är antitetiskt till konfession och djupare källor till värden. Som att blommor behöver växa ifred. </a:t>
            </a:r>
          </a:p>
          <a:p>
            <a:endParaRPr lang="sv-SE" dirty="0"/>
          </a:p>
          <a:p>
            <a:r>
              <a:rPr lang="sv-SE" sz="1200" kern="1200" dirty="0">
                <a:solidFill>
                  <a:schemeClr val="tx1"/>
                </a:solidFill>
                <a:effectLst/>
                <a:latin typeface="+mn-lt"/>
                <a:ea typeface="ＭＳ Ｐゴシック" pitchFamily="-65" charset="-128"/>
                <a:cs typeface="ＭＳ Ｐゴシック" pitchFamily="-65" charset="-128"/>
              </a:rPr>
              <a:t>Denna domesticering av värden var nödvändig. Det var nödvändigt som ett sätt att undvika religionskonflikter och undvika att göra om högmedeltidens stora misstag där en effektiv kyrka blev för mäktig och hotade att </a:t>
            </a:r>
            <a:r>
              <a:rPr lang="sv-SE" sz="1200" kern="1200" dirty="0" err="1">
                <a:solidFill>
                  <a:schemeClr val="tx1"/>
                </a:solidFill>
                <a:effectLst/>
                <a:latin typeface="+mn-lt"/>
                <a:ea typeface="ＭＳ Ｐゴシック" pitchFamily="-65" charset="-128"/>
                <a:cs typeface="ＭＳ Ｐゴシック" pitchFamily="-65" charset="-128"/>
              </a:rPr>
              <a:t>omintegöra</a:t>
            </a:r>
            <a:r>
              <a:rPr lang="sv-SE" sz="1200" kern="1200" dirty="0">
                <a:solidFill>
                  <a:schemeClr val="tx1"/>
                </a:solidFill>
                <a:effectLst/>
                <a:latin typeface="+mn-lt"/>
                <a:ea typeface="ＭＳ Ｐゴシック" pitchFamily="-65" charset="-128"/>
                <a:cs typeface="ＭＳ Ｐゴシック" pitchFamily="-65" charset="-128"/>
              </a:rPr>
              <a:t> religionens själva grogrund: friheten till egen erfarenhet, eget val. Det är fördelaktigt om statsapparaten är mäktig, att inte dra in konfession i våldsutövande, statens utövande. Våld (kriget och staten) är antitetiskt till konfession och djupare källor till värden. Som att blommor behöver växa ifred, söka sig mot ljuset.</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Men detta satte också ett grundläggande synsätt på vad religion/konfession är och vad rationalitet är</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Religion= våldsutövande. </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Rationalitet = teknisk </a:t>
            </a:r>
            <a:r>
              <a:rPr lang="sv-SE" sz="1200" kern="1200" dirty="0" err="1">
                <a:solidFill>
                  <a:schemeClr val="tx1"/>
                </a:solidFill>
                <a:effectLst/>
                <a:latin typeface="+mn-lt"/>
                <a:ea typeface="ＭＳ Ｐゴシック" pitchFamily="-65" charset="-128"/>
                <a:cs typeface="ＭＳ Ｐゴシック" pitchFamily="-65" charset="-128"/>
              </a:rPr>
              <a:t>självstående</a:t>
            </a:r>
            <a:r>
              <a:rPr lang="sv-SE" sz="1200" kern="1200" dirty="0">
                <a:solidFill>
                  <a:schemeClr val="tx1"/>
                </a:solidFill>
                <a:effectLst/>
                <a:latin typeface="+mn-lt"/>
                <a:ea typeface="ＭＳ Ｐゴシック" pitchFamily="-65" charset="-128"/>
                <a:cs typeface="ＭＳ Ｐゴシック" pitchFamily="-65" charset="-128"/>
              </a:rPr>
              <a:t> undersökning utan hänvisning till värde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Naturvetenskapens framgångar växte parallellt med hantering av religiöst våld i olika former; världsbild och kunskapssyn formades med naturvetenskaplig rationalitet som resurs för att hantera religiöst våld som problem.</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Kom ihåg: det är en historisk tillfällighet att den tekniska rationalitetens stora framgångar sammanfaller med frigörandet från </a:t>
            </a:r>
            <a:r>
              <a:rPr lang="sv-SE" dirty="0" err="1"/>
              <a:t>våld+religion</a:t>
            </a:r>
            <a:r>
              <a:rPr lang="sv-SE" dirty="0"/>
              <a:t>/mystik. Eller snarare: den kombinationen är inte en logisk nödvändighet, tvärtom. Det var ju högmedeltidens effektivitet som delvis möjliggjorde den tillväxt av kunskap som universiteten erbjöd och som ledde fram till den vetenskapliga revolutionen, Descartes osv. Det var alltså en kollektiv gripenhet av transcendent sanning, godhet </a:t>
            </a:r>
            <a:r>
              <a:rPr lang="sv-SE" dirty="0" err="1"/>
              <a:t>etc</a:t>
            </a:r>
            <a:r>
              <a:rPr lang="sv-SE" dirty="0"/>
              <a:t> som ledde in i det intensiva kunskapssökandet som blev till den rationalitet som nu antas stå emot värdena </a:t>
            </a:r>
            <a:r>
              <a:rPr lang="sv-SE" dirty="0" err="1"/>
              <a:t>mystika</a:t>
            </a:r>
            <a:r>
              <a:rPr lang="sv-SE" dirty="0"/>
              <a:t> rot. Det finns alltså inget logiskt samband mellan teknisk rationalitet och avskurenhet från transcendens. Historiskt råkade den moderna vetenskapens genombrott sammanfalla med ett politiskt behov av att desarmera konfessionell konflikt. Men kunskapssökandet självt växte inte ur värdetomhet, utan ur starka föreställningar om sanning, skapelse, ordning, godhet och människans kallelse att förstå världen.</a:t>
            </a:r>
            <a:endParaRPr lang="sv-SE" sz="1200" kern="1200" dirty="0">
              <a:solidFill>
                <a:schemeClr val="tx1"/>
              </a:solidFill>
              <a:effectLst/>
              <a:latin typeface="+mn-lt"/>
              <a:ea typeface="ＭＳ Ｐゴシック" pitchFamily="-65" charset="-128"/>
              <a:cs typeface="ＭＳ Ｐゴシック" pitchFamily="-65" charset="-128"/>
            </a:endParaRP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Trots att dissenterprotestantism (Rasmusson) har funnits i 400 år så sitter spåren av den nödvändiga reaktionen mot religiös makt i. Spåren sitter kvar i epistemologin och i statsutövandet, i välfärdsinstitutioner. Exemplen på kloka balansgångar där värdenas källa inte bara är privatiserade är fortfarande rätt dolda och svåra att ta rygg på. </a:t>
            </a:r>
          </a:p>
          <a:p>
            <a:endParaRPr lang="sv-SE" dirty="0"/>
          </a:p>
          <a:p>
            <a:r>
              <a:rPr lang="sv-SE" dirty="0"/>
              <a:t>Finns den balansgången? Är den t o m nödvändig om inte ”värdekällorna” ska bli helt privatiserade?</a:t>
            </a:r>
          </a:p>
          <a:p>
            <a:endParaRPr lang="sv-SE" dirty="0"/>
          </a:p>
          <a:p>
            <a:r>
              <a:rPr lang="sv-SE" dirty="0"/>
              <a:t>Kan synliggörandet av värden också vara en källa till liv, kraft, en brunn som gör att nyttan i övre vänstra hörnet får ett innehåll, får blod och liv? Värden inte något som ska domesticeras, desarmeras, operationaliseras, utan blåsa liv i oss. </a:t>
            </a:r>
          </a:p>
          <a:p>
            <a:endParaRPr lang="sv-SE" dirty="0"/>
          </a:p>
          <a:p>
            <a:r>
              <a:rPr lang="sv-SE" dirty="0"/>
              <a:t>Går det att integrera i offentliga institutioner utan att göra om högmedeltidens och 30-åriga krigets misstag?</a:t>
            </a:r>
          </a:p>
          <a:p>
            <a:endParaRPr lang="sv-SE" dirty="0"/>
          </a:p>
          <a:p>
            <a:endParaRPr lang="sv-SE" dirty="0"/>
          </a:p>
          <a:p>
            <a:endParaRPr lang="sv-SE" dirty="0"/>
          </a:p>
          <a:p>
            <a:endParaRPr lang="sv-SE" dirty="0"/>
          </a:p>
          <a:p>
            <a:r>
              <a:rPr lang="sv-SE" dirty="0" err="1"/>
              <a:t>Romanowska</a:t>
            </a:r>
            <a:r>
              <a:rPr lang="sv-SE" dirty="0"/>
              <a:t> och Dewey. </a:t>
            </a:r>
          </a:p>
        </p:txBody>
      </p:sp>
      <p:sp>
        <p:nvSpPr>
          <p:cNvPr id="4" name="Platshållare för bildnummer 3">
            <a:extLst>
              <a:ext uri="{FF2B5EF4-FFF2-40B4-BE49-F238E27FC236}">
                <a16:creationId xmlns:a16="http://schemas.microsoft.com/office/drawing/2014/main" id="{CEA1887E-C030-5D52-55DF-1288E8AF6C3F}"/>
              </a:ext>
            </a:extLst>
          </p:cNvPr>
          <p:cNvSpPr>
            <a:spLocks noGrp="1"/>
          </p:cNvSpPr>
          <p:nvPr>
            <p:ph type="sldNum" sz="quarter" idx="5"/>
          </p:nvPr>
        </p:nvSpPr>
        <p:spPr/>
        <p:txBody>
          <a:bodyPr/>
          <a:lstStyle/>
          <a:p>
            <a:pPr>
              <a:defRPr/>
            </a:pPr>
            <a:fld id="{B7A5680B-5CFF-5C46-8A8E-F880F761868B}" type="slidenum">
              <a:rPr lang="sv-SE" smtClean="0"/>
              <a:pPr>
                <a:defRPr/>
              </a:pPr>
              <a:t>37</a:t>
            </a:fld>
            <a:endParaRPr lang="sv-SE"/>
          </a:p>
        </p:txBody>
      </p:sp>
    </p:spTree>
    <p:extLst>
      <p:ext uri="{BB962C8B-B14F-4D97-AF65-F5344CB8AC3E}">
        <p14:creationId xmlns:p14="http://schemas.microsoft.com/office/powerpoint/2010/main" val="261946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A28E9-D27D-3F80-4422-9B7E90FA378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95FF3DC-D00A-25FA-9862-5B6E94BDC1A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9393A21-0854-A9DC-610D-39D63C4C95DC}"/>
              </a:ext>
            </a:extLst>
          </p:cNvPr>
          <p:cNvSpPr>
            <a:spLocks noGrp="1"/>
          </p:cNvSpPr>
          <p:nvPr>
            <p:ph type="body" idx="1"/>
          </p:nvPr>
        </p:nvSpPr>
        <p:spPr/>
        <p:txBody>
          <a:bodyPr>
            <a:normAutofit fontScale="25000" lnSpcReduction="20000"/>
          </a:bodyPr>
          <a:lstStyle/>
          <a:p>
            <a:r>
              <a:rPr lang="sv-SE" dirty="0"/>
              <a:t>Disp</a:t>
            </a:r>
          </a:p>
          <a:p>
            <a:r>
              <a:rPr lang="sv-SE" dirty="0"/>
              <a:t>Ibland blir värdena synliga, som målkonflikter.</a:t>
            </a:r>
          </a:p>
          <a:p>
            <a:r>
              <a:rPr lang="sv-SE" dirty="0"/>
              <a:t>Hur hantera dem?</a:t>
            </a:r>
          </a:p>
          <a:p>
            <a:r>
              <a:rPr lang="sv-SE" dirty="0"/>
              <a:t>Vänta!</a:t>
            </a:r>
          </a:p>
          <a:p>
            <a:r>
              <a:rPr lang="sv-SE" dirty="0"/>
              <a:t>Värden som problem respektive som livgivande källa</a:t>
            </a:r>
          </a:p>
          <a:p>
            <a:r>
              <a:rPr lang="sv-SE" dirty="0"/>
              <a:t>Värde = erfarenhet av något heligt, en icke-självklar gåva som jag är delaktig i (1+2+3)</a:t>
            </a:r>
          </a:p>
          <a:p>
            <a:r>
              <a:rPr lang="sv-SE" dirty="0"/>
              <a:t>Men heligt = våld</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Lösningen: värde som preferens, nytta, rationalitet och </a:t>
            </a:r>
            <a:r>
              <a:rPr lang="sv-SE" i="1" dirty="0" err="1"/>
              <a:t>Etsi</a:t>
            </a:r>
            <a:r>
              <a:rPr lang="sv-SE" i="1" dirty="0"/>
              <a:t> Deus non </a:t>
            </a:r>
            <a:r>
              <a:rPr lang="sv-SE" i="1" dirty="0" err="1"/>
              <a:t>daretur</a:t>
            </a:r>
            <a:r>
              <a:rPr lang="sv-SE" i="1" dirty="0"/>
              <a:t>, </a:t>
            </a:r>
            <a:r>
              <a:rPr lang="sv-SE" i="0" dirty="0"/>
              <a:t>även om Gud inte skulle finnas, naturrätt</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Är värde något vi tillskriver världen — eller något vi upptäcker att världen redan bär?</a:t>
            </a:r>
            <a:endParaRPr lang="sv-SE" i="0" dirty="0"/>
          </a:p>
          <a:p>
            <a:r>
              <a:rPr lang="sv-SE" dirty="0"/>
              <a:t>Men då försvinner värde som liv, mysterium, erfarenhet, uppenbarelse, epifani.</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1" dirty="0"/>
              <a:t>Utan en transcendent referent kan gåvoerfarenheten fortfarande finnas, men dess ontologiska status blir mer oklar: är gåvan bara ett namn för vår erfarenhet, eller svarar den mot något i verklighetens grund?</a:t>
            </a:r>
          </a:p>
          <a:p>
            <a:r>
              <a:rPr lang="sv-SE" dirty="0"/>
              <a:t>En lösning: ställ evidensen MOT erfarenheten, positivism MOT hermeneutik, statlig byråkrati MOT kyrkans tro. </a:t>
            </a:r>
          </a:p>
          <a:p>
            <a:r>
              <a:rPr lang="sv-SE" dirty="0"/>
              <a:t>Eller skapa sammanhang där erfarenheten, mysteriet samverkar med rationaliteten.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Moderniteten ärvde ett kunskapsbegär som till stor del hade formats i en transcendent horisont, men började senare tolka detta begär som om det uppstått genom frigörelse från just den horisonten.</a:t>
            </a:r>
          </a:p>
          <a:p>
            <a:r>
              <a:rPr lang="sv-SE" dirty="0"/>
              <a:t>Dissenterprotestantism: påstående om mysteriet och erbjudande om erfarenhet. Ontologisk visshet + öppet erbjudande. </a:t>
            </a:r>
          </a:p>
          <a:p>
            <a:r>
              <a:rPr lang="sv-SE" dirty="0"/>
              <a:t>Inte privatisering av tro/värde/mysterium utan organisering som erbjuder en kontinuitet mellan det </a:t>
            </a:r>
            <a:r>
              <a:rPr lang="sv-SE" dirty="0" err="1"/>
              <a:t>mystika</a:t>
            </a:r>
            <a:r>
              <a:rPr lang="sv-SE" dirty="0"/>
              <a:t> och det rationella. </a:t>
            </a:r>
          </a:p>
          <a:p>
            <a:endParaRPr lang="sv-SE" dirty="0"/>
          </a:p>
          <a:p>
            <a:endParaRPr lang="sv-SE" dirty="0"/>
          </a:p>
          <a:p>
            <a:r>
              <a:rPr lang="sv-SE" dirty="0"/>
              <a:t>Vad gör vi av dessa konflikter? </a:t>
            </a:r>
          </a:p>
          <a:p>
            <a:endParaRPr lang="sv-SE" dirty="0"/>
          </a:p>
          <a:p>
            <a:r>
              <a:rPr lang="sv-SE" dirty="0"/>
              <a:t>Vi vill ta oss ur dem. Vi vill etablera enighet. Vi vill göra det hanterbart. </a:t>
            </a:r>
          </a:p>
          <a:p>
            <a:endParaRPr lang="sv-SE" dirty="0"/>
          </a:p>
          <a:p>
            <a:r>
              <a:rPr lang="sv-SE" dirty="0"/>
              <a:t>Och det är såå svårt. Varför? För att evidensen inte hjälper oss med värden. </a:t>
            </a:r>
          </a:p>
          <a:p>
            <a:endParaRPr lang="sv-SE" dirty="0"/>
          </a:p>
          <a:p>
            <a:r>
              <a:rPr lang="sv-SE" dirty="0"/>
              <a:t>Klargöra målkonflikter etc. </a:t>
            </a:r>
          </a:p>
          <a:p>
            <a:endParaRPr lang="sv-SE" dirty="0"/>
          </a:p>
          <a:p>
            <a:r>
              <a:rPr lang="sv-SE" dirty="0"/>
              <a:t>Men vänta ett tag.</a:t>
            </a:r>
          </a:p>
          <a:p>
            <a:endParaRPr lang="sv-SE" dirty="0"/>
          </a:p>
          <a:p>
            <a:r>
              <a:rPr lang="sv-SE" dirty="0"/>
              <a:t>Varför ser vi bara värden när de är ett problem som ska lösas? Kan inte värden vara en källa? </a:t>
            </a:r>
          </a:p>
          <a:p>
            <a:endParaRPr lang="sv-SE" dirty="0"/>
          </a:p>
          <a:p>
            <a:r>
              <a:rPr lang="sv-SE" dirty="0"/>
              <a:t>Var kommer värdena från? Vad skapar värde i grunden: teknisk rationalitet? Men också autonomi, rättigheter, jämlikhet. </a:t>
            </a:r>
          </a:p>
          <a:p>
            <a:endParaRPr lang="sv-SE" dirty="0"/>
          </a:p>
          <a:p>
            <a:r>
              <a:rPr lang="sv-SE" dirty="0"/>
              <a:t>Vad gör att dessa är värden?</a:t>
            </a:r>
          </a:p>
          <a:p>
            <a:endParaRPr lang="sv-SE" dirty="0"/>
          </a:p>
          <a:p>
            <a:r>
              <a:rPr lang="sv-SE" dirty="0"/>
              <a:t>Vad är värde? Var kommer värdet från? </a:t>
            </a:r>
          </a:p>
          <a:p>
            <a:endParaRPr lang="sv-SE" dirty="0"/>
          </a:p>
          <a:p>
            <a:r>
              <a:rPr lang="sv-SE" dirty="0"/>
              <a:t>Vad gör att något ens blir meningsfullt?</a:t>
            </a:r>
          </a:p>
          <a:p>
            <a:r>
              <a:rPr lang="sv-SE" sz="1200" kern="1200" dirty="0">
                <a:solidFill>
                  <a:schemeClr val="tx1"/>
                </a:solidFill>
                <a:effectLst/>
                <a:latin typeface="+mn-lt"/>
                <a:ea typeface="ＭＳ Ｐゴシック" pitchFamily="-65" charset="-128"/>
                <a:cs typeface="ＭＳ Ｐゴシック" pitchFamily="-65" charset="-128"/>
              </a:rPr>
              <a:t>1. Förlusten. Döden. Dödens möjlighet. Insikten om att ingenting är självklart.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2. Skönhetens och godhetens överflöd, överdrift. Stjärnornas mängd. Körsbärsblommornas förintande skönhet.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3. Jag har en del i detta. Ontologiskt. Fundamentalt. Inte för att jag har råd. Inte för att jag har förtjänat det. Inte för att jag har haft tur. </a:t>
            </a:r>
            <a:br>
              <a:rPr lang="sv-SE" sz="1200" kern="1200" dirty="0">
                <a:solidFill>
                  <a:schemeClr val="tx1"/>
                </a:solidFill>
                <a:effectLst/>
                <a:latin typeface="+mn-lt"/>
                <a:ea typeface="ＭＳ Ｐゴシック" pitchFamily="-65" charset="-128"/>
                <a:cs typeface="ＭＳ Ｐゴシック" pitchFamily="-65" charset="-128"/>
              </a:rPr>
            </a:br>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1+2+3 = gåvan. Utan 1 så är 2 självklarhet och döden anomali. Utan 3 så är 2 något vi kan observera men inte är delaktiga i eller eventuellt bli delaktiga i genom att förtjäna det i kraft av arbete, skönhet, status etc. </a:t>
            </a:r>
          </a:p>
          <a:p>
            <a:endParaRPr lang="sv-SE" dirty="0"/>
          </a:p>
          <a:p>
            <a:r>
              <a:rPr lang="sv-SE" dirty="0"/>
              <a:t>Så var tar dessa förutsättningar vägen i en sekulär värld?</a:t>
            </a:r>
          </a:p>
          <a:p>
            <a:endParaRPr lang="sv-SE" dirty="0"/>
          </a:p>
          <a:p>
            <a:r>
              <a:rPr lang="sv-SE" dirty="0"/>
              <a:t>Finns det utrymme för ontologin? För mysteriet? För heligheten? För att detta är något att förundras inför?</a:t>
            </a:r>
          </a:p>
          <a:p>
            <a:endParaRPr lang="sv-SE" dirty="0"/>
          </a:p>
          <a:p>
            <a:r>
              <a:rPr lang="sv-SE" dirty="0"/>
              <a:t>Men den vägen är för farlig. Det finns historiskt precedens för det. Vi VET att det är farligt. </a:t>
            </a:r>
          </a:p>
          <a:p>
            <a:endParaRPr lang="sv-SE" dirty="0"/>
          </a:p>
          <a:p>
            <a:r>
              <a:rPr lang="sv-SE" dirty="0"/>
              <a:t>Detta är ett historiskt mönster.</a:t>
            </a:r>
          </a:p>
          <a:p>
            <a:endParaRPr lang="sv-SE" dirty="0"/>
          </a:p>
          <a:p>
            <a:r>
              <a:rPr lang="sv-SE" dirty="0"/>
              <a:t>Moderniteten formas inte bara som en framgång vad gäller teknisk rationalitet utan också som ett sätt att domesticera och desarmera värdekonflikter. Som ett fredsprojekt. </a:t>
            </a:r>
          </a:p>
          <a:p>
            <a:endParaRPr lang="sv-SE" dirty="0"/>
          </a:p>
          <a:p>
            <a:r>
              <a:rPr lang="sv-SE" dirty="0"/>
              <a:t>Det var nödvändigt som ett sätt att undvika religionskonflikter och undvika att göra om högmedeltidens stora misstag. Det är fördelaktigt om statsapparaten är mäktig, att inte dra in konfession i statens utövande. Våld (kriget och staten) är antitetiskt till konfession och djupare källor till värden. Som att blommor behöver växa ifred. </a:t>
            </a:r>
          </a:p>
          <a:p>
            <a:endParaRPr lang="sv-SE" dirty="0"/>
          </a:p>
          <a:p>
            <a:r>
              <a:rPr lang="sv-SE" sz="1200" kern="1200" dirty="0">
                <a:solidFill>
                  <a:schemeClr val="tx1"/>
                </a:solidFill>
                <a:effectLst/>
                <a:latin typeface="+mn-lt"/>
                <a:ea typeface="ＭＳ Ｐゴシック" pitchFamily="-65" charset="-128"/>
                <a:cs typeface="ＭＳ Ｐゴシック" pitchFamily="-65" charset="-128"/>
              </a:rPr>
              <a:t>Denna domesticering av värden var nödvändig. Det var nödvändigt som ett sätt att undvika religionskonflikter och undvika att göra om högmedeltidens stora misstag där en effektiv kyrka blev för mäktig och hotade att </a:t>
            </a:r>
            <a:r>
              <a:rPr lang="sv-SE" sz="1200" kern="1200" dirty="0" err="1">
                <a:solidFill>
                  <a:schemeClr val="tx1"/>
                </a:solidFill>
                <a:effectLst/>
                <a:latin typeface="+mn-lt"/>
                <a:ea typeface="ＭＳ Ｐゴシック" pitchFamily="-65" charset="-128"/>
                <a:cs typeface="ＭＳ Ｐゴシック" pitchFamily="-65" charset="-128"/>
              </a:rPr>
              <a:t>omintegöra</a:t>
            </a:r>
            <a:r>
              <a:rPr lang="sv-SE" sz="1200" kern="1200" dirty="0">
                <a:solidFill>
                  <a:schemeClr val="tx1"/>
                </a:solidFill>
                <a:effectLst/>
                <a:latin typeface="+mn-lt"/>
                <a:ea typeface="ＭＳ Ｐゴシック" pitchFamily="-65" charset="-128"/>
                <a:cs typeface="ＭＳ Ｐゴシック" pitchFamily="-65" charset="-128"/>
              </a:rPr>
              <a:t> religionens själva grogrund: friheten till egen erfarenhet, eget val. Det är fördelaktigt om statsapparaten är mäktig, att inte dra in konfession i våldsutövande, statens utövande. Våld (kriget och staten) är antitetiskt till konfession och djupare källor till värden. Som att blommor behöver växa ifred, söka sig mot ljuset.</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Men detta satte också ett grundläggande synsätt på vad religion/konfession är och vad rationalitet är</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Religion= våldsutövande. </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Rationalitet = teknisk </a:t>
            </a:r>
            <a:r>
              <a:rPr lang="sv-SE" sz="1200" kern="1200" dirty="0" err="1">
                <a:solidFill>
                  <a:schemeClr val="tx1"/>
                </a:solidFill>
                <a:effectLst/>
                <a:latin typeface="+mn-lt"/>
                <a:ea typeface="ＭＳ Ｐゴシック" pitchFamily="-65" charset="-128"/>
                <a:cs typeface="ＭＳ Ｐゴシック" pitchFamily="-65" charset="-128"/>
              </a:rPr>
              <a:t>självstående</a:t>
            </a:r>
            <a:r>
              <a:rPr lang="sv-SE" sz="1200" kern="1200" dirty="0">
                <a:solidFill>
                  <a:schemeClr val="tx1"/>
                </a:solidFill>
                <a:effectLst/>
                <a:latin typeface="+mn-lt"/>
                <a:ea typeface="ＭＳ Ｐゴシック" pitchFamily="-65" charset="-128"/>
                <a:cs typeface="ＭＳ Ｐゴシック" pitchFamily="-65" charset="-128"/>
              </a:rPr>
              <a:t> undersökning utan hänvisning till värde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Naturvetenskapens framgångar växte parallellt med hantering av religiöst våld i olika former; världsbild och kunskapssyn formades med naturvetenskaplig rationalitet som resurs för att hantera religiöst våld som problem.</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Kom ihåg: det är en historisk tillfällighet att den tekniska rationalitetens stora framgångar sammanfaller med frigörandet från </a:t>
            </a:r>
            <a:r>
              <a:rPr lang="sv-SE" dirty="0" err="1"/>
              <a:t>våld+religion</a:t>
            </a:r>
            <a:r>
              <a:rPr lang="sv-SE" dirty="0"/>
              <a:t>/mystik. Eller snarare: den kombinationen är inte en logisk nödvändighet, tvärtom. Det var ju högmedeltidens effektivitet som delvis möjliggjorde den tillväxt av kunskap som universiteten erbjöd och som ledde fram till den vetenskapliga revolutionen, Descartes osv. Det var alltså en kollektiv gripenhet av transcendent sanning, godhet </a:t>
            </a:r>
            <a:r>
              <a:rPr lang="sv-SE" dirty="0" err="1"/>
              <a:t>etc</a:t>
            </a:r>
            <a:r>
              <a:rPr lang="sv-SE" dirty="0"/>
              <a:t> som ledde in i det intensiva kunskapssökandet som blev till den rationalitet som nu antas stå emot värdena </a:t>
            </a:r>
            <a:r>
              <a:rPr lang="sv-SE" dirty="0" err="1"/>
              <a:t>mystika</a:t>
            </a:r>
            <a:r>
              <a:rPr lang="sv-SE" dirty="0"/>
              <a:t> rot. Det finns alltså inget logiskt samband mellan teknisk rationalitet och avskurenhet från transcendens. Historiskt råkade den moderna vetenskapens genombrott sammanfalla med ett politiskt behov av att desarmera konfessionell konflikt. Men kunskapssökandet självt växte inte ur värdetomhet, utan ur starka föreställningar om sanning, skapelse, ordning, godhet och människans kallelse att förstå världen.</a:t>
            </a:r>
            <a:endParaRPr lang="sv-SE" sz="1200" kern="1200" dirty="0">
              <a:solidFill>
                <a:schemeClr val="tx1"/>
              </a:solidFill>
              <a:effectLst/>
              <a:latin typeface="+mn-lt"/>
              <a:ea typeface="ＭＳ Ｐゴシック" pitchFamily="-65" charset="-128"/>
              <a:cs typeface="ＭＳ Ｐゴシック" pitchFamily="-65" charset="-128"/>
            </a:endParaRP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Trots att dissenterprotestantism (Rasmusson) har funnits i 400 år så sitter spåren av den nödvändiga reaktionen mot religiös makt i. Spåren sitter kvar i epistemologin och i statsutövandet, i välfärdsinstitutioner. Exemplen på kloka balansgångar där värdenas källa inte bara är privatiserade är fortfarande rätt dolda och svåra att ta rygg på. </a:t>
            </a:r>
          </a:p>
          <a:p>
            <a:endParaRPr lang="sv-SE" dirty="0"/>
          </a:p>
          <a:p>
            <a:r>
              <a:rPr lang="sv-SE" dirty="0"/>
              <a:t>Finns den balansgången? Är den t o m nödvändig om inte ”värdekällorna” ska bli helt privatiserade?</a:t>
            </a:r>
          </a:p>
          <a:p>
            <a:endParaRPr lang="sv-SE" dirty="0"/>
          </a:p>
          <a:p>
            <a:r>
              <a:rPr lang="sv-SE" dirty="0"/>
              <a:t>Kan synliggörandet av värden också vara en källa till liv, kraft, en brunn som gör att nyttan i övre vänstra hörnet får ett innehåll, får blod och liv? Värden inte något som ska domesticeras, desarmeras, operationaliseras, utan blåsa liv i oss. </a:t>
            </a:r>
          </a:p>
          <a:p>
            <a:endParaRPr lang="sv-SE" dirty="0"/>
          </a:p>
          <a:p>
            <a:r>
              <a:rPr lang="sv-SE" dirty="0"/>
              <a:t>Går det att integrera i offentliga institutioner utan att göra om högmedeltidens och 30-åriga krigets misstag?</a:t>
            </a:r>
          </a:p>
          <a:p>
            <a:endParaRPr lang="sv-SE" dirty="0"/>
          </a:p>
          <a:p>
            <a:endParaRPr lang="sv-SE" dirty="0"/>
          </a:p>
          <a:p>
            <a:endParaRPr lang="sv-SE" dirty="0"/>
          </a:p>
          <a:p>
            <a:endParaRPr lang="sv-SE" dirty="0"/>
          </a:p>
          <a:p>
            <a:r>
              <a:rPr lang="sv-SE" dirty="0" err="1"/>
              <a:t>Romanowska</a:t>
            </a:r>
            <a:r>
              <a:rPr lang="sv-SE" dirty="0"/>
              <a:t> och Dewey. </a:t>
            </a:r>
          </a:p>
        </p:txBody>
      </p:sp>
      <p:sp>
        <p:nvSpPr>
          <p:cNvPr id="4" name="Platshållare för bildnummer 3">
            <a:extLst>
              <a:ext uri="{FF2B5EF4-FFF2-40B4-BE49-F238E27FC236}">
                <a16:creationId xmlns:a16="http://schemas.microsoft.com/office/drawing/2014/main" id="{3F14860E-24FC-2CBC-7748-CD608972B850}"/>
              </a:ext>
            </a:extLst>
          </p:cNvPr>
          <p:cNvSpPr>
            <a:spLocks noGrp="1"/>
          </p:cNvSpPr>
          <p:nvPr>
            <p:ph type="sldNum" sz="quarter" idx="5"/>
          </p:nvPr>
        </p:nvSpPr>
        <p:spPr/>
        <p:txBody>
          <a:bodyPr/>
          <a:lstStyle/>
          <a:p>
            <a:pPr>
              <a:defRPr/>
            </a:pPr>
            <a:fld id="{B7A5680B-5CFF-5C46-8A8E-F880F761868B}" type="slidenum">
              <a:rPr lang="sv-SE" smtClean="0"/>
              <a:pPr>
                <a:defRPr/>
              </a:pPr>
              <a:t>38</a:t>
            </a:fld>
            <a:endParaRPr lang="sv-SE"/>
          </a:p>
        </p:txBody>
      </p:sp>
    </p:spTree>
    <p:extLst>
      <p:ext uri="{BB962C8B-B14F-4D97-AF65-F5344CB8AC3E}">
        <p14:creationId xmlns:p14="http://schemas.microsoft.com/office/powerpoint/2010/main" val="1637272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7F726-3A50-591A-DAB3-40D8A6513C2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6334BF0-76A1-E8A0-B823-9D6D44E6B0A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0AE518D-2A33-FCF5-D56D-CC351A6F8EAA}"/>
              </a:ext>
            </a:extLst>
          </p:cNvPr>
          <p:cNvSpPr>
            <a:spLocks noGrp="1"/>
          </p:cNvSpPr>
          <p:nvPr>
            <p:ph type="body" idx="1"/>
          </p:nvPr>
        </p:nvSpPr>
        <p:spPr/>
        <p:txBody>
          <a:bodyPr>
            <a:normAutofit fontScale="25000" lnSpcReduction="20000"/>
          </a:bodyPr>
          <a:lstStyle/>
          <a:p>
            <a:r>
              <a:rPr lang="sv-SE" dirty="0"/>
              <a:t>Disp</a:t>
            </a:r>
          </a:p>
          <a:p>
            <a:r>
              <a:rPr lang="sv-SE" dirty="0"/>
              <a:t>Ibland blir värdena synliga, som målkonflikter.</a:t>
            </a:r>
          </a:p>
          <a:p>
            <a:r>
              <a:rPr lang="sv-SE" dirty="0"/>
              <a:t>Hur hantera dem?</a:t>
            </a:r>
          </a:p>
          <a:p>
            <a:r>
              <a:rPr lang="sv-SE" dirty="0"/>
              <a:t>Vänta!</a:t>
            </a:r>
          </a:p>
          <a:p>
            <a:r>
              <a:rPr lang="sv-SE" dirty="0"/>
              <a:t>Värden som problem respektive som livgivande källa</a:t>
            </a:r>
          </a:p>
          <a:p>
            <a:r>
              <a:rPr lang="sv-SE" dirty="0"/>
              <a:t>Värde = erfarenhet av något heligt, en icke-självklar gåva som jag är delaktig i (1+2+3)</a:t>
            </a:r>
          </a:p>
          <a:p>
            <a:r>
              <a:rPr lang="sv-SE" dirty="0"/>
              <a:t>Men heligt = våld</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Lösningen: värde som preferens, nytta, rationalitet och </a:t>
            </a:r>
            <a:r>
              <a:rPr lang="sv-SE" i="1" dirty="0" err="1"/>
              <a:t>Etsi</a:t>
            </a:r>
            <a:r>
              <a:rPr lang="sv-SE" i="1" dirty="0"/>
              <a:t> Deus non </a:t>
            </a:r>
            <a:r>
              <a:rPr lang="sv-SE" i="1" dirty="0" err="1"/>
              <a:t>daretur</a:t>
            </a:r>
            <a:r>
              <a:rPr lang="sv-SE" i="1" dirty="0"/>
              <a:t>, </a:t>
            </a:r>
            <a:r>
              <a:rPr lang="sv-SE" i="0" dirty="0"/>
              <a:t>även om Gud inte skulle finnas, naturrätt</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Är värde något vi tillskriver världen — eller något vi upptäcker att världen redan bär?</a:t>
            </a:r>
            <a:endParaRPr lang="sv-SE" i="0" dirty="0"/>
          </a:p>
          <a:p>
            <a:r>
              <a:rPr lang="sv-SE" dirty="0"/>
              <a:t>Men då försvinner värde som liv, mysterium, erfarenhet, uppenbarelse, epifani.</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1" dirty="0"/>
              <a:t>Utan en transcendent referent kan gåvoerfarenheten fortfarande finnas, men dess ontologiska status blir mer oklar: är gåvan bara ett namn för vår erfarenhet, eller svarar den mot något i verklighetens grund?</a:t>
            </a:r>
          </a:p>
          <a:p>
            <a:r>
              <a:rPr lang="sv-SE" dirty="0"/>
              <a:t>En lösning: ställ evidensen MOT erfarenheten, positivism MOT hermeneutik, statlig byråkrati MOT kyrkans tro. </a:t>
            </a:r>
          </a:p>
          <a:p>
            <a:r>
              <a:rPr lang="sv-SE" dirty="0"/>
              <a:t>Eller skapa sammanhang där erfarenheten, mysteriet samverkar med rationaliteten.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Moderniteten ärvde ett kunskapsbegär som till stor del hade formats i en transcendent horisont, men började senare tolka detta begär som om det uppstått genom frigörelse från just den horisonten.</a:t>
            </a:r>
          </a:p>
          <a:p>
            <a:r>
              <a:rPr lang="sv-SE" dirty="0"/>
              <a:t>Dissenterprotestantism: påstående om mysteriet och erbjudande om erfarenhet. Ontologisk visshet + öppet erbjudande. </a:t>
            </a:r>
          </a:p>
          <a:p>
            <a:r>
              <a:rPr lang="sv-SE" dirty="0"/>
              <a:t>Inte privatisering av tro/värde/mysterium utan organisering som erbjuder en kontinuitet mellan det </a:t>
            </a:r>
            <a:r>
              <a:rPr lang="sv-SE" dirty="0" err="1"/>
              <a:t>mystika</a:t>
            </a:r>
            <a:r>
              <a:rPr lang="sv-SE" dirty="0"/>
              <a:t> och det rationella. </a:t>
            </a:r>
          </a:p>
          <a:p>
            <a:endParaRPr lang="sv-SE" dirty="0"/>
          </a:p>
          <a:p>
            <a:endParaRPr lang="sv-SE" dirty="0"/>
          </a:p>
          <a:p>
            <a:r>
              <a:rPr lang="sv-SE" dirty="0"/>
              <a:t>Vad gör vi av dessa konflikter? </a:t>
            </a:r>
          </a:p>
          <a:p>
            <a:endParaRPr lang="sv-SE" dirty="0"/>
          </a:p>
          <a:p>
            <a:r>
              <a:rPr lang="sv-SE" dirty="0"/>
              <a:t>Vi vill ta oss ur dem. Vi vill etablera enighet. Vi vill göra det hanterbart. </a:t>
            </a:r>
          </a:p>
          <a:p>
            <a:endParaRPr lang="sv-SE" dirty="0"/>
          </a:p>
          <a:p>
            <a:r>
              <a:rPr lang="sv-SE" dirty="0"/>
              <a:t>Och det är såå svårt. Varför? För att evidensen inte hjälper oss med värden. </a:t>
            </a:r>
          </a:p>
          <a:p>
            <a:endParaRPr lang="sv-SE" dirty="0"/>
          </a:p>
          <a:p>
            <a:r>
              <a:rPr lang="sv-SE" dirty="0"/>
              <a:t>Klargöra målkonflikter etc. </a:t>
            </a:r>
          </a:p>
          <a:p>
            <a:endParaRPr lang="sv-SE" dirty="0"/>
          </a:p>
          <a:p>
            <a:r>
              <a:rPr lang="sv-SE" dirty="0"/>
              <a:t>Men vänta ett tag.</a:t>
            </a:r>
          </a:p>
          <a:p>
            <a:endParaRPr lang="sv-SE" dirty="0"/>
          </a:p>
          <a:p>
            <a:r>
              <a:rPr lang="sv-SE" dirty="0"/>
              <a:t>Varför ser vi bara värden när de är ett problem som ska lösas? Kan inte värden vara en källa? </a:t>
            </a:r>
          </a:p>
          <a:p>
            <a:endParaRPr lang="sv-SE" dirty="0"/>
          </a:p>
          <a:p>
            <a:r>
              <a:rPr lang="sv-SE" dirty="0"/>
              <a:t>Var kommer värdena från? Vad skapar värde i grunden: teknisk rationalitet? Men också autonomi, rättigheter, jämlikhet. </a:t>
            </a:r>
          </a:p>
          <a:p>
            <a:endParaRPr lang="sv-SE" dirty="0"/>
          </a:p>
          <a:p>
            <a:r>
              <a:rPr lang="sv-SE" dirty="0"/>
              <a:t>Vad gör att dessa är värden?</a:t>
            </a:r>
          </a:p>
          <a:p>
            <a:endParaRPr lang="sv-SE" dirty="0"/>
          </a:p>
          <a:p>
            <a:r>
              <a:rPr lang="sv-SE" dirty="0"/>
              <a:t>Vad är värde? Var kommer värdet från? </a:t>
            </a:r>
          </a:p>
          <a:p>
            <a:endParaRPr lang="sv-SE" dirty="0"/>
          </a:p>
          <a:p>
            <a:r>
              <a:rPr lang="sv-SE" dirty="0"/>
              <a:t>Vad gör att något ens blir meningsfullt?</a:t>
            </a:r>
          </a:p>
          <a:p>
            <a:r>
              <a:rPr lang="sv-SE" sz="1200" kern="1200" dirty="0">
                <a:solidFill>
                  <a:schemeClr val="tx1"/>
                </a:solidFill>
                <a:effectLst/>
                <a:latin typeface="+mn-lt"/>
                <a:ea typeface="ＭＳ Ｐゴシック" pitchFamily="-65" charset="-128"/>
                <a:cs typeface="ＭＳ Ｐゴシック" pitchFamily="-65" charset="-128"/>
              </a:rPr>
              <a:t>1. Förlusten. Döden. Dödens möjlighet. Insikten om att ingenting är självklart.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2. Skönhetens och godhetens överflöd, överdrift. Stjärnornas mängd. Körsbärsblommornas förintande skönhet.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3. Jag har en del i detta. Ontologiskt. Fundamentalt. Inte för att jag har råd. Inte för att jag har förtjänat det. Inte för att jag har haft tur. </a:t>
            </a:r>
            <a:br>
              <a:rPr lang="sv-SE" sz="1200" kern="1200" dirty="0">
                <a:solidFill>
                  <a:schemeClr val="tx1"/>
                </a:solidFill>
                <a:effectLst/>
                <a:latin typeface="+mn-lt"/>
                <a:ea typeface="ＭＳ Ｐゴシック" pitchFamily="-65" charset="-128"/>
                <a:cs typeface="ＭＳ Ｐゴシック" pitchFamily="-65" charset="-128"/>
              </a:rPr>
            </a:br>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1+2+3 = gåvan. Utan 1 så är 2 självklarhet och döden anomali. Utan 3 så är 2 något vi kan observera men inte är delaktiga i eller eventuellt bli delaktiga i genom att förtjäna det i kraft av arbete, skönhet, status etc. </a:t>
            </a:r>
          </a:p>
          <a:p>
            <a:endParaRPr lang="sv-SE" dirty="0"/>
          </a:p>
          <a:p>
            <a:r>
              <a:rPr lang="sv-SE" dirty="0"/>
              <a:t>Så var tar dessa förutsättningar vägen i en sekulär värld?</a:t>
            </a:r>
          </a:p>
          <a:p>
            <a:endParaRPr lang="sv-SE" dirty="0"/>
          </a:p>
          <a:p>
            <a:r>
              <a:rPr lang="sv-SE" dirty="0"/>
              <a:t>Finns det utrymme för ontologin? För mysteriet? För heligheten? För att detta är något att förundras inför?</a:t>
            </a:r>
          </a:p>
          <a:p>
            <a:endParaRPr lang="sv-SE" dirty="0"/>
          </a:p>
          <a:p>
            <a:r>
              <a:rPr lang="sv-SE" dirty="0"/>
              <a:t>Men den vägen är för farlig. Det finns historiskt precedens för det. Vi VET att det är farligt. </a:t>
            </a:r>
          </a:p>
          <a:p>
            <a:endParaRPr lang="sv-SE" dirty="0"/>
          </a:p>
          <a:p>
            <a:r>
              <a:rPr lang="sv-SE" dirty="0"/>
              <a:t>Detta är ett historiskt mönster.</a:t>
            </a:r>
          </a:p>
          <a:p>
            <a:endParaRPr lang="sv-SE" dirty="0"/>
          </a:p>
          <a:p>
            <a:r>
              <a:rPr lang="sv-SE" dirty="0"/>
              <a:t>Moderniteten formas inte bara som en framgång vad gäller teknisk rationalitet utan också som ett sätt att domesticera och desarmera värdekonflikter. Som ett fredsprojekt. </a:t>
            </a:r>
          </a:p>
          <a:p>
            <a:endParaRPr lang="sv-SE" dirty="0"/>
          </a:p>
          <a:p>
            <a:r>
              <a:rPr lang="sv-SE" dirty="0"/>
              <a:t>Det var nödvändigt som ett sätt att undvika religionskonflikter och undvika att göra om högmedeltidens stora misstag. Det är fördelaktigt om statsapparaten är mäktig, att inte dra in konfession i statens utövande. Våld (kriget och staten) är antitetiskt till konfession och djupare källor till värden. Som att blommor behöver växa ifred. </a:t>
            </a:r>
          </a:p>
          <a:p>
            <a:endParaRPr lang="sv-SE" dirty="0"/>
          </a:p>
          <a:p>
            <a:r>
              <a:rPr lang="sv-SE" sz="1200" kern="1200" dirty="0">
                <a:solidFill>
                  <a:schemeClr val="tx1"/>
                </a:solidFill>
                <a:effectLst/>
                <a:latin typeface="+mn-lt"/>
                <a:ea typeface="ＭＳ Ｐゴシック" pitchFamily="-65" charset="-128"/>
                <a:cs typeface="ＭＳ Ｐゴシック" pitchFamily="-65" charset="-128"/>
              </a:rPr>
              <a:t>Denna domesticering av värden var nödvändig. Det var nödvändigt som ett sätt att undvika religionskonflikter och undvika att göra om högmedeltidens stora misstag där en effektiv kyrka blev för mäktig och hotade att </a:t>
            </a:r>
            <a:r>
              <a:rPr lang="sv-SE" sz="1200" kern="1200" dirty="0" err="1">
                <a:solidFill>
                  <a:schemeClr val="tx1"/>
                </a:solidFill>
                <a:effectLst/>
                <a:latin typeface="+mn-lt"/>
                <a:ea typeface="ＭＳ Ｐゴシック" pitchFamily="-65" charset="-128"/>
                <a:cs typeface="ＭＳ Ｐゴシック" pitchFamily="-65" charset="-128"/>
              </a:rPr>
              <a:t>omintegöra</a:t>
            </a:r>
            <a:r>
              <a:rPr lang="sv-SE" sz="1200" kern="1200" dirty="0">
                <a:solidFill>
                  <a:schemeClr val="tx1"/>
                </a:solidFill>
                <a:effectLst/>
                <a:latin typeface="+mn-lt"/>
                <a:ea typeface="ＭＳ Ｐゴシック" pitchFamily="-65" charset="-128"/>
                <a:cs typeface="ＭＳ Ｐゴシック" pitchFamily="-65" charset="-128"/>
              </a:rPr>
              <a:t> religionens själva grogrund: friheten till egen erfarenhet, eget val. Det är fördelaktigt om statsapparaten är mäktig, att inte dra in konfession i våldsutövande, statens utövande. Våld (kriget och staten) är antitetiskt till konfession och djupare källor till värden. Som att blommor behöver växa ifred, söka sig mot ljuset.</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Men detta satte också ett grundläggande synsätt på vad religion/konfession är och vad rationalitet är</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Religion= våldsutövande. </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Rationalitet = teknisk </a:t>
            </a:r>
            <a:r>
              <a:rPr lang="sv-SE" sz="1200" kern="1200" dirty="0" err="1">
                <a:solidFill>
                  <a:schemeClr val="tx1"/>
                </a:solidFill>
                <a:effectLst/>
                <a:latin typeface="+mn-lt"/>
                <a:ea typeface="ＭＳ Ｐゴシック" pitchFamily="-65" charset="-128"/>
                <a:cs typeface="ＭＳ Ｐゴシック" pitchFamily="-65" charset="-128"/>
              </a:rPr>
              <a:t>självstående</a:t>
            </a:r>
            <a:r>
              <a:rPr lang="sv-SE" sz="1200" kern="1200" dirty="0">
                <a:solidFill>
                  <a:schemeClr val="tx1"/>
                </a:solidFill>
                <a:effectLst/>
                <a:latin typeface="+mn-lt"/>
                <a:ea typeface="ＭＳ Ｐゴシック" pitchFamily="-65" charset="-128"/>
                <a:cs typeface="ＭＳ Ｐゴシック" pitchFamily="-65" charset="-128"/>
              </a:rPr>
              <a:t> undersökning utan hänvisning till värde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Naturvetenskapens framgångar växte parallellt med hantering av religiöst våld i olika former; världsbild och kunskapssyn formades med naturvetenskaplig rationalitet som resurs för att hantera religiöst våld som problem.</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Kom ihåg: det är en historisk tillfällighet att den tekniska rationalitetens stora framgångar sammanfaller med frigörandet från </a:t>
            </a:r>
            <a:r>
              <a:rPr lang="sv-SE" dirty="0" err="1"/>
              <a:t>våld+religion</a:t>
            </a:r>
            <a:r>
              <a:rPr lang="sv-SE" dirty="0"/>
              <a:t>/mystik. Eller snarare: den kombinationen är inte en logisk nödvändighet, tvärtom. Det var ju högmedeltidens effektivitet som delvis möjliggjorde den tillväxt av kunskap som universiteten erbjöd och som ledde fram till den vetenskapliga revolutionen, Descartes osv. Det var alltså en kollektiv gripenhet av transcendent sanning, godhet </a:t>
            </a:r>
            <a:r>
              <a:rPr lang="sv-SE" dirty="0" err="1"/>
              <a:t>etc</a:t>
            </a:r>
            <a:r>
              <a:rPr lang="sv-SE" dirty="0"/>
              <a:t> som ledde in i det intensiva kunskapssökandet som blev till den rationalitet som nu antas stå emot värdena </a:t>
            </a:r>
            <a:r>
              <a:rPr lang="sv-SE" dirty="0" err="1"/>
              <a:t>mystika</a:t>
            </a:r>
            <a:r>
              <a:rPr lang="sv-SE" dirty="0"/>
              <a:t> rot. Det finns alltså inget logiskt samband mellan teknisk rationalitet och avskurenhet från transcendens. Historiskt råkade den moderna vetenskapens genombrott sammanfalla med ett politiskt behov av att desarmera konfessionell konflikt. Men kunskapssökandet självt växte inte ur värdetomhet, utan ur starka föreställningar om sanning, skapelse, ordning, godhet och människans kallelse att förstå världen.</a:t>
            </a:r>
            <a:endParaRPr lang="sv-SE" sz="1200" kern="1200" dirty="0">
              <a:solidFill>
                <a:schemeClr val="tx1"/>
              </a:solidFill>
              <a:effectLst/>
              <a:latin typeface="+mn-lt"/>
              <a:ea typeface="ＭＳ Ｐゴシック" pitchFamily="-65" charset="-128"/>
              <a:cs typeface="ＭＳ Ｐゴシック" pitchFamily="-65" charset="-128"/>
            </a:endParaRP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Trots att dissenterprotestantism (Rasmusson) har funnits i 400 år så sitter spåren av den nödvändiga reaktionen mot religiös makt i. Spåren sitter kvar i epistemologin och i statsutövandet, i välfärdsinstitutioner. Exemplen på kloka balansgångar där värdenas källa inte bara är privatiserade är fortfarande rätt dolda och svåra att ta rygg på. </a:t>
            </a:r>
          </a:p>
          <a:p>
            <a:endParaRPr lang="sv-SE" dirty="0"/>
          </a:p>
          <a:p>
            <a:r>
              <a:rPr lang="sv-SE" dirty="0"/>
              <a:t>Finns den balansgången? Är den t o m nödvändig om inte ”värdekällorna” ska bli helt privatiserade?</a:t>
            </a:r>
          </a:p>
          <a:p>
            <a:endParaRPr lang="sv-SE" dirty="0"/>
          </a:p>
          <a:p>
            <a:r>
              <a:rPr lang="sv-SE" dirty="0"/>
              <a:t>Kan synliggörandet av värden också vara en källa till liv, kraft, en brunn som gör att nyttan i övre vänstra hörnet får ett innehåll, får blod och liv? Värden inte något som ska domesticeras, desarmeras, operationaliseras, utan blåsa liv i oss. </a:t>
            </a:r>
          </a:p>
          <a:p>
            <a:endParaRPr lang="sv-SE" dirty="0"/>
          </a:p>
          <a:p>
            <a:r>
              <a:rPr lang="sv-SE" dirty="0"/>
              <a:t>Går det att integrera i offentliga institutioner utan att göra om högmedeltidens och 30-åriga krigets misstag?</a:t>
            </a:r>
          </a:p>
          <a:p>
            <a:endParaRPr lang="sv-SE" dirty="0"/>
          </a:p>
          <a:p>
            <a:endParaRPr lang="sv-SE" dirty="0"/>
          </a:p>
          <a:p>
            <a:endParaRPr lang="sv-SE" dirty="0"/>
          </a:p>
          <a:p>
            <a:endParaRPr lang="sv-SE" dirty="0"/>
          </a:p>
          <a:p>
            <a:r>
              <a:rPr lang="sv-SE" dirty="0" err="1"/>
              <a:t>Romanowska</a:t>
            </a:r>
            <a:r>
              <a:rPr lang="sv-SE" dirty="0"/>
              <a:t> och Dewey. </a:t>
            </a:r>
          </a:p>
        </p:txBody>
      </p:sp>
      <p:sp>
        <p:nvSpPr>
          <p:cNvPr id="4" name="Platshållare för bildnummer 3">
            <a:extLst>
              <a:ext uri="{FF2B5EF4-FFF2-40B4-BE49-F238E27FC236}">
                <a16:creationId xmlns:a16="http://schemas.microsoft.com/office/drawing/2014/main" id="{5A98AC7A-1215-39B1-E14F-E031D6E61A80}"/>
              </a:ext>
            </a:extLst>
          </p:cNvPr>
          <p:cNvSpPr>
            <a:spLocks noGrp="1"/>
          </p:cNvSpPr>
          <p:nvPr>
            <p:ph type="sldNum" sz="quarter" idx="5"/>
          </p:nvPr>
        </p:nvSpPr>
        <p:spPr/>
        <p:txBody>
          <a:bodyPr/>
          <a:lstStyle/>
          <a:p>
            <a:pPr>
              <a:defRPr/>
            </a:pPr>
            <a:fld id="{B7A5680B-5CFF-5C46-8A8E-F880F761868B}" type="slidenum">
              <a:rPr lang="sv-SE" smtClean="0"/>
              <a:pPr>
                <a:defRPr/>
              </a:pPr>
              <a:t>39</a:t>
            </a:fld>
            <a:endParaRPr lang="sv-SE"/>
          </a:p>
        </p:txBody>
      </p:sp>
    </p:spTree>
    <p:extLst>
      <p:ext uri="{BB962C8B-B14F-4D97-AF65-F5344CB8AC3E}">
        <p14:creationId xmlns:p14="http://schemas.microsoft.com/office/powerpoint/2010/main" val="264919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kärlekens </a:t>
            </a:r>
            <a:r>
              <a:rPr lang="sv-SE" b="1" dirty="0"/>
              <a:t>motiv</a:t>
            </a:r>
            <a:r>
              <a:rPr lang="sv-SE" dirty="0"/>
              <a:t> kan vara teologiskt eller existentiellt. Men kärlekens </a:t>
            </a:r>
            <a:r>
              <a:rPr lang="sv-SE" b="1" dirty="0"/>
              <a:t>former</a:t>
            </a:r>
            <a:r>
              <a:rPr lang="sv-SE" dirty="0"/>
              <a:t> måste vara öppna för kunskap.</a:t>
            </a:r>
          </a:p>
          <a:p>
            <a:endParaRPr lang="sv-SE" dirty="0"/>
          </a:p>
        </p:txBody>
      </p:sp>
      <p:sp>
        <p:nvSpPr>
          <p:cNvPr id="4" name="Platshållare för bildnummer 3"/>
          <p:cNvSpPr>
            <a:spLocks noGrp="1"/>
          </p:cNvSpPr>
          <p:nvPr>
            <p:ph type="sldNum" sz="quarter" idx="5"/>
          </p:nvPr>
        </p:nvSpPr>
        <p:spPr/>
        <p:txBody>
          <a:bodyPr/>
          <a:lstStyle/>
          <a:p>
            <a:pPr>
              <a:defRPr/>
            </a:pPr>
            <a:fld id="{B7A5680B-5CFF-5C46-8A8E-F880F761868B}" type="slidenum">
              <a:rPr lang="sv-SE" smtClean="0"/>
              <a:pPr>
                <a:defRPr/>
              </a:pPr>
              <a:t>41</a:t>
            </a:fld>
            <a:endParaRPr lang="sv-SE"/>
          </a:p>
        </p:txBody>
      </p:sp>
    </p:spTree>
    <p:extLst>
      <p:ext uri="{BB962C8B-B14F-4D97-AF65-F5344CB8AC3E}">
        <p14:creationId xmlns:p14="http://schemas.microsoft.com/office/powerpoint/2010/main" val="3085095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25000" lnSpcReduction="20000"/>
          </a:bodyPr>
          <a:lstStyle/>
          <a:p>
            <a:r>
              <a:rPr lang="sv-SE" b="1" dirty="0"/>
              <a:t>. Kärlekens praktik måste </a:t>
            </a:r>
            <a:r>
              <a:rPr lang="sv-SE" b="1" dirty="0" err="1"/>
              <a:t>evidensprövas</a:t>
            </a:r>
            <a:endParaRPr lang="sv-SE" b="1" dirty="0"/>
          </a:p>
          <a:p>
            <a:r>
              <a:rPr lang="sv-SE" dirty="0"/>
              <a:t>Det är här evidensbaseringen kommer in på riktigt.</a:t>
            </a:r>
          </a:p>
          <a:p>
            <a:r>
              <a:rPr lang="sv-SE" dirty="0"/>
              <a:t>Om man säger att man arbetar i kärlekens anda räcker det inte att hänvisa till god vilja. Man måste fråga:</a:t>
            </a:r>
          </a:p>
          <a:p>
            <a:r>
              <a:rPr lang="sv-SE" dirty="0"/>
              <a:t>Hjälper detta faktiskt?</a:t>
            </a:r>
          </a:p>
          <a:p>
            <a:r>
              <a:rPr lang="sv-SE" dirty="0"/>
              <a:t>För vem?</a:t>
            </a:r>
          </a:p>
          <a:p>
            <a:r>
              <a:rPr lang="sv-SE" dirty="0"/>
              <a:t>På vilket sätt?</a:t>
            </a:r>
          </a:p>
          <a:p>
            <a:r>
              <a:rPr lang="sv-SE" dirty="0"/>
              <a:t>Med vilka bieffekter?</a:t>
            </a:r>
          </a:p>
          <a:p>
            <a:r>
              <a:rPr lang="sv-SE" dirty="0"/>
              <a:t>Vem gynnas inte?</a:t>
            </a:r>
          </a:p>
          <a:p>
            <a:r>
              <a:rPr lang="sv-SE" dirty="0"/>
              <a:t>Vem tystas?</a:t>
            </a:r>
          </a:p>
          <a:p>
            <a:r>
              <a:rPr lang="sv-SE" dirty="0"/>
              <a:t>Vem blir beroende?</a:t>
            </a:r>
          </a:p>
          <a:p>
            <a:r>
              <a:rPr lang="sv-SE" dirty="0"/>
              <a:t>Vem får ökad egenmakt?</a:t>
            </a:r>
          </a:p>
          <a:p>
            <a:r>
              <a:rPr lang="sv-SE" dirty="0"/>
              <a:t>Vem känner sig sedd, men också respekterad?</a:t>
            </a:r>
          </a:p>
          <a:p>
            <a:r>
              <a:rPr lang="sv-SE" dirty="0"/>
              <a:t>Vad händer över tid?</a:t>
            </a:r>
          </a:p>
          <a:p>
            <a:r>
              <a:rPr lang="sv-SE" dirty="0"/>
              <a:t>Detta kan undersökas med olika kunskapsformer:</a:t>
            </a:r>
          </a:p>
          <a:p>
            <a:r>
              <a:rPr lang="sv-SE" dirty="0"/>
              <a:t>kvantitativa utfall,</a:t>
            </a:r>
          </a:p>
          <a:p>
            <a:r>
              <a:rPr lang="sv-SE" dirty="0"/>
              <a:t>kvalitativa intervjuer,</a:t>
            </a:r>
          </a:p>
          <a:p>
            <a:r>
              <a:rPr lang="sv-SE" dirty="0"/>
              <a:t>brukares/deltagares erfarenheter,</a:t>
            </a:r>
          </a:p>
          <a:p>
            <a:r>
              <a:rPr lang="sv-SE" dirty="0"/>
              <a:t>professionellt omdöme,</a:t>
            </a:r>
          </a:p>
          <a:p>
            <a:r>
              <a:rPr lang="sv-SE" dirty="0"/>
              <a:t>etisk granskning,</a:t>
            </a:r>
          </a:p>
          <a:p>
            <a:r>
              <a:rPr lang="sv-SE" dirty="0"/>
              <a:t>lokalt förbättringsarbete,</a:t>
            </a:r>
          </a:p>
          <a:p>
            <a:r>
              <a:rPr lang="sv-SE" dirty="0"/>
              <a:t>berättelser och fallanalys,</a:t>
            </a:r>
          </a:p>
          <a:p>
            <a:r>
              <a:rPr lang="sv-SE" dirty="0"/>
              <a:t>uppföljning av oavsiktliga konsekvenser.</a:t>
            </a:r>
          </a:p>
          <a:p>
            <a:r>
              <a:rPr lang="sv-SE" dirty="0"/>
              <a:t>Så: kärlekens </a:t>
            </a:r>
            <a:r>
              <a:rPr lang="sv-SE" b="1" dirty="0"/>
              <a:t>motiv</a:t>
            </a:r>
            <a:r>
              <a:rPr lang="sv-SE" dirty="0"/>
              <a:t> kan vara teologiskt eller existentiellt. Men kärlekens </a:t>
            </a:r>
            <a:r>
              <a:rPr lang="sv-SE" b="1" dirty="0"/>
              <a:t>former</a:t>
            </a:r>
            <a:r>
              <a:rPr lang="sv-SE" dirty="0"/>
              <a:t> måste vara öppna för kunskap.</a:t>
            </a:r>
          </a:p>
          <a:p>
            <a:r>
              <a:rPr lang="sv-SE" b="1" dirty="0"/>
              <a:t>3. Prövningen gäller om kärleken verkligen stärker människan</a:t>
            </a:r>
          </a:p>
          <a:p>
            <a:r>
              <a:rPr lang="sv-SE" dirty="0"/>
              <a:t>Den centrala frågan är inte bara:</a:t>
            </a:r>
          </a:p>
          <a:p>
            <a:r>
              <a:rPr lang="sv-SE" dirty="0"/>
              <a:t>Fungerade insatsen?</a:t>
            </a:r>
          </a:p>
          <a:p>
            <a:r>
              <a:rPr lang="sv-SE" dirty="0"/>
              <a:t>Utan också:</a:t>
            </a:r>
          </a:p>
          <a:p>
            <a:r>
              <a:rPr lang="sv-SE" dirty="0"/>
              <a:t>Vad gjorde insatsen med människans värdighet, frihet, tillhörighet och framtid?</a:t>
            </a:r>
          </a:p>
          <a:p>
            <a:r>
              <a:rPr lang="sv-SE" dirty="0"/>
              <a:t>I ett vanligt evidensspråk mäter man ofta:</a:t>
            </a:r>
          </a:p>
          <a:p>
            <a:r>
              <a:rPr lang="sv-SE" dirty="0"/>
              <a:t>närvaro,</a:t>
            </a:r>
          </a:p>
          <a:p>
            <a:r>
              <a:rPr lang="sv-SE" dirty="0"/>
              <a:t>resultat,</a:t>
            </a:r>
          </a:p>
          <a:p>
            <a:r>
              <a:rPr lang="sv-SE" dirty="0"/>
              <a:t>boendestabilitet,</a:t>
            </a:r>
          </a:p>
          <a:p>
            <a:r>
              <a:rPr lang="sv-SE" dirty="0"/>
              <a:t>sysselsättning,</a:t>
            </a:r>
          </a:p>
          <a:p>
            <a:r>
              <a:rPr lang="sv-SE" dirty="0"/>
              <a:t>minskad vårdkonsumtion,</a:t>
            </a:r>
          </a:p>
          <a:p>
            <a:r>
              <a:rPr lang="sv-SE" dirty="0"/>
              <a:t>minskad återfallsrisk.</a:t>
            </a:r>
          </a:p>
          <a:p>
            <a:r>
              <a:rPr lang="sv-SE" dirty="0"/>
              <a:t>Det är viktigt.</a:t>
            </a:r>
          </a:p>
          <a:p>
            <a:r>
              <a:rPr lang="sv-SE" dirty="0"/>
              <a:t>Men i “nedre högra hörnet”-problem måste man också undersöka:</a:t>
            </a:r>
          </a:p>
          <a:p>
            <a:r>
              <a:rPr lang="sv-SE" dirty="0"/>
              <a:t>växte tillit?</a:t>
            </a:r>
          </a:p>
          <a:p>
            <a:r>
              <a:rPr lang="sv-SE" dirty="0"/>
              <a:t>ökade livsmod?</a:t>
            </a:r>
          </a:p>
          <a:p>
            <a:r>
              <a:rPr lang="sv-SE" dirty="0"/>
              <a:t>minskade skam?</a:t>
            </a:r>
          </a:p>
          <a:p>
            <a:r>
              <a:rPr lang="sv-SE" dirty="0"/>
              <a:t>blev personen mer delaktig?</a:t>
            </a:r>
          </a:p>
          <a:p>
            <a:r>
              <a:rPr lang="sv-SE" dirty="0"/>
              <a:t>uppstod verklig gemenskap?</a:t>
            </a:r>
          </a:p>
          <a:p>
            <a:r>
              <a:rPr lang="sv-SE" dirty="0"/>
              <a:t>fick människan tillbaka språk för sin egen framtid?</a:t>
            </a:r>
          </a:p>
          <a:p>
            <a:r>
              <a:rPr lang="sv-SE" dirty="0"/>
              <a:t>kunde hon ta emot hjälp utan att förödmjukas?</a:t>
            </a:r>
          </a:p>
          <a:p>
            <a:r>
              <a:rPr lang="sv-SE" dirty="0"/>
              <a:t>kunde hon själv bli en givande människa, inte bara mottagare?</a:t>
            </a:r>
          </a:p>
          <a:p>
            <a:r>
              <a:rPr lang="sv-SE" dirty="0"/>
              <a:t>Det är här post-EBP kommer in.</a:t>
            </a:r>
          </a:p>
          <a:p>
            <a:r>
              <a:rPr lang="sv-SE" dirty="0"/>
              <a:t>Inte mindre prövning, utan bredare prövning.</a:t>
            </a:r>
          </a:p>
          <a:p>
            <a:r>
              <a:rPr lang="sv-SE" b="1" dirty="0"/>
              <a:t>4. Kärleken måste granskas eftersom den kan gå fel</a:t>
            </a:r>
          </a:p>
          <a:p>
            <a:r>
              <a:rPr lang="sv-SE" dirty="0"/>
              <a:t>Detta är avgörande.</a:t>
            </a:r>
          </a:p>
          <a:p>
            <a:r>
              <a:rPr lang="sv-SE" dirty="0"/>
              <a:t>Kärlek är inte automatiskt god i praktiken.</a:t>
            </a:r>
          </a:p>
          <a:p>
            <a:r>
              <a:rPr lang="sv-SE" dirty="0"/>
              <a:t>Den kan bli:</a:t>
            </a:r>
          </a:p>
          <a:p>
            <a:r>
              <a:rPr lang="sv-SE" dirty="0"/>
              <a:t>sentimental,</a:t>
            </a:r>
          </a:p>
          <a:p>
            <a:r>
              <a:rPr lang="sv-SE" dirty="0"/>
              <a:t>paternalistisk,</a:t>
            </a:r>
          </a:p>
          <a:p>
            <a:r>
              <a:rPr lang="sv-SE" dirty="0"/>
              <a:t>gränslös,</a:t>
            </a:r>
          </a:p>
          <a:p>
            <a:r>
              <a:rPr lang="sv-SE" dirty="0"/>
              <a:t>självförhärligande,</a:t>
            </a:r>
          </a:p>
          <a:p>
            <a:r>
              <a:rPr lang="sv-SE" dirty="0"/>
              <a:t>kontrollerande,</a:t>
            </a:r>
          </a:p>
          <a:p>
            <a:r>
              <a:rPr lang="sv-SE" dirty="0"/>
              <a:t>missionerande på fel sätt,</a:t>
            </a:r>
          </a:p>
          <a:p>
            <a:r>
              <a:rPr lang="sv-SE" dirty="0"/>
              <a:t>beroendeskapande,</a:t>
            </a:r>
          </a:p>
          <a:p>
            <a:r>
              <a:rPr lang="sv-SE" dirty="0"/>
              <a:t>blind för makt,</a:t>
            </a:r>
          </a:p>
          <a:p>
            <a:r>
              <a:rPr lang="sv-SE" dirty="0"/>
              <a:t>blind för resultat,</a:t>
            </a:r>
          </a:p>
          <a:p>
            <a:r>
              <a:rPr lang="sv-SE" dirty="0"/>
              <a:t>ett sätt att dölja dåliga arbetsvillkor.</a:t>
            </a:r>
          </a:p>
          <a:p>
            <a:r>
              <a:rPr lang="sv-SE" dirty="0"/>
              <a:t>Därför måste den idéburna organisationen våga ställa obekväma frågor:</a:t>
            </a:r>
          </a:p>
          <a:p>
            <a:r>
              <a:rPr lang="sv-SE" dirty="0"/>
              <a:t>Är detta kärlek — eller vårt behov av att känna oss goda?</a:t>
            </a:r>
            <a:br>
              <a:rPr lang="sv-SE" dirty="0"/>
            </a:br>
            <a:r>
              <a:rPr lang="sv-SE" dirty="0"/>
              <a:t>Är detta omsorg — eller kontroll?</a:t>
            </a:r>
            <a:br>
              <a:rPr lang="sv-SE" dirty="0"/>
            </a:br>
            <a:r>
              <a:rPr lang="sv-SE" dirty="0"/>
              <a:t>Är detta hjälp — eller förödmjukelse?</a:t>
            </a:r>
            <a:br>
              <a:rPr lang="sv-SE" dirty="0"/>
            </a:br>
            <a:r>
              <a:rPr lang="sv-SE" dirty="0"/>
              <a:t>Är detta gemenskap — eller subtil tillhörighetsprövning?</a:t>
            </a:r>
            <a:br>
              <a:rPr lang="sv-SE" dirty="0"/>
            </a:br>
            <a:r>
              <a:rPr lang="sv-SE" dirty="0"/>
              <a:t>Är detta kallelse — eller exploatering av medarbetares engagemang?</a:t>
            </a:r>
          </a:p>
          <a:p>
            <a:r>
              <a:rPr lang="sv-SE" dirty="0"/>
              <a:t>Det är en viktig del av “evidensbaseringen”: kärleken måste tåla självkritik.</a:t>
            </a:r>
          </a:p>
          <a:p>
            <a:endParaRPr lang="sv-SE" dirty="0"/>
          </a:p>
        </p:txBody>
      </p:sp>
      <p:sp>
        <p:nvSpPr>
          <p:cNvPr id="4" name="Platshållare för bildnummer 3"/>
          <p:cNvSpPr>
            <a:spLocks noGrp="1"/>
          </p:cNvSpPr>
          <p:nvPr>
            <p:ph type="sldNum" sz="quarter" idx="5"/>
          </p:nvPr>
        </p:nvSpPr>
        <p:spPr/>
        <p:txBody>
          <a:bodyPr/>
          <a:lstStyle/>
          <a:p>
            <a:pPr>
              <a:defRPr/>
            </a:pPr>
            <a:fld id="{B7A5680B-5CFF-5C46-8A8E-F880F761868B}" type="slidenum">
              <a:rPr lang="sv-SE" smtClean="0"/>
              <a:pPr>
                <a:defRPr/>
              </a:pPr>
              <a:t>42</a:t>
            </a:fld>
            <a:endParaRPr lang="sv-SE"/>
          </a:p>
        </p:txBody>
      </p:sp>
    </p:spTree>
    <p:extLst>
      <p:ext uri="{BB962C8B-B14F-4D97-AF65-F5344CB8AC3E}">
        <p14:creationId xmlns:p14="http://schemas.microsoft.com/office/powerpoint/2010/main" val="1158578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0573B-D146-6C5F-788A-D0A14BBD508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8C76400-F2F1-C389-59D6-85465569C94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1262295-1613-03AE-D8EE-B03BD7BA0075}"/>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7061952-43E3-746B-93C5-09DB347DFBCA}"/>
              </a:ext>
            </a:extLst>
          </p:cNvPr>
          <p:cNvSpPr>
            <a:spLocks noGrp="1"/>
          </p:cNvSpPr>
          <p:nvPr>
            <p:ph type="sldNum" sz="quarter" idx="5"/>
          </p:nvPr>
        </p:nvSpPr>
        <p:spPr/>
        <p:txBody>
          <a:bodyPr/>
          <a:lstStyle/>
          <a:p>
            <a:pPr>
              <a:defRPr/>
            </a:pPr>
            <a:fld id="{B7A5680B-5CFF-5C46-8A8E-F880F761868B}" type="slidenum">
              <a:rPr lang="sv-SE" smtClean="0"/>
              <a:pPr>
                <a:defRPr/>
              </a:pPr>
              <a:t>44</a:t>
            </a:fld>
            <a:endParaRPr lang="sv-SE"/>
          </a:p>
        </p:txBody>
      </p:sp>
    </p:spTree>
    <p:extLst>
      <p:ext uri="{BB962C8B-B14F-4D97-AF65-F5344CB8AC3E}">
        <p14:creationId xmlns:p14="http://schemas.microsoft.com/office/powerpoint/2010/main" val="3950992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pixabay.com</a:t>
            </a:r>
            <a:r>
              <a:rPr lang="sv-SE" dirty="0"/>
              <a:t>/</a:t>
            </a:r>
            <a:r>
              <a:rPr lang="sv-SE" dirty="0" err="1"/>
              <a:t>vectors</a:t>
            </a:r>
            <a:r>
              <a:rPr lang="sv-SE" dirty="0"/>
              <a:t>/mask-protection-virus-face-covering-5408278/</a:t>
            </a:r>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7ABE9-32A2-1845-A5FC-18920A93F131}" type="slidenum">
              <a:rPr kumimoji="0" lang="sv-SE" sz="1200" b="0" i="0" u="none" strike="noStrike" kern="1200" cap="none" spc="0" normalizeH="0" baseline="0" noProof="0" smtClean="0">
                <a:ln>
                  <a:noFill/>
                </a:ln>
                <a:solidFill>
                  <a:prstClr val="black"/>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dirty="0">
              <a:ln>
                <a:noFill/>
              </a:ln>
              <a:solidFill>
                <a:prstClr val="black"/>
              </a:solidFill>
              <a:effectLst/>
              <a:uLnTx/>
              <a:uFillTx/>
              <a:latin typeface="Helvetica Neue"/>
              <a:ea typeface="+mn-ea"/>
              <a:cs typeface="+mn-cs"/>
            </a:endParaRPr>
          </a:p>
        </p:txBody>
      </p:sp>
    </p:spTree>
    <p:extLst>
      <p:ext uri="{BB962C8B-B14F-4D97-AF65-F5344CB8AC3E}">
        <p14:creationId xmlns:p14="http://schemas.microsoft.com/office/powerpoint/2010/main" val="392701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BA76F-BB38-3C40-2B13-FD035FC2CABA}"/>
            </a:ext>
          </a:extLst>
        </p:cNvPr>
        <p:cNvGrpSpPr/>
        <p:nvPr/>
      </p:nvGrpSpPr>
      <p:grpSpPr>
        <a:xfrm>
          <a:off x="0" y="0"/>
          <a:ext cx="0" cy="0"/>
          <a:chOff x="0" y="0"/>
          <a:chExt cx="0" cy="0"/>
        </a:xfrm>
      </p:grpSpPr>
      <p:sp>
        <p:nvSpPr>
          <p:cNvPr id="25601" name="Platshållare för bildobjekt 1">
            <a:extLst>
              <a:ext uri="{FF2B5EF4-FFF2-40B4-BE49-F238E27FC236}">
                <a16:creationId xmlns:a16="http://schemas.microsoft.com/office/drawing/2014/main" id="{F1E35FC2-CE92-841F-CFC3-EF823B5C6DB4}"/>
              </a:ext>
            </a:extLst>
          </p:cNvPr>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Platshållare för anteckningar 2">
            <a:extLst>
              <a:ext uri="{FF2B5EF4-FFF2-40B4-BE49-F238E27FC236}">
                <a16:creationId xmlns:a16="http://schemas.microsoft.com/office/drawing/2014/main" id="{7F042FA5-0A47-09B2-443F-D9DBA099DD7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sv-SE">
                <a:latin typeface="Calibri" charset="0"/>
                <a:ea typeface="ＭＳ Ｐゴシック" charset="0"/>
              </a:rPr>
              <a:t>”</a:t>
            </a:r>
            <a:r>
              <a:rPr lang="sv-SE" altLang="ja-JP">
                <a:latin typeface="Calibri" charset="0"/>
                <a:ea typeface="ＭＳ Ｐゴシック" charset="0"/>
              </a:rPr>
              <a:t>Outcomes movement</a:t>
            </a:r>
            <a:r>
              <a:rPr lang="sv-SE">
                <a:latin typeface="Calibri" charset="0"/>
                <a:ea typeface="ＭＳ Ｐゴシック" charset="0"/>
              </a:rPr>
              <a:t>”</a:t>
            </a:r>
            <a:r>
              <a:rPr lang="sv-SE" altLang="ja-JP">
                <a:latin typeface="Calibri" charset="0"/>
                <a:ea typeface="ＭＳ Ｐゴシック" charset="0"/>
              </a:rPr>
              <a:t> eller Resultatrörelsen</a:t>
            </a:r>
          </a:p>
          <a:p>
            <a:pPr lvl="2"/>
            <a:r>
              <a:rPr lang="sv-SE">
                <a:latin typeface="Calibri" charset="0"/>
                <a:ea typeface="ＭＳ Ｐゴシック" charset="0"/>
              </a:rPr>
              <a:t>John Wennberg 1984, USAs AHCPR 1989</a:t>
            </a:r>
          </a:p>
          <a:p>
            <a:pPr lvl="2"/>
            <a:r>
              <a:rPr lang="sv-SE">
                <a:latin typeface="Calibri" charset="0"/>
                <a:ea typeface="ＭＳ Ｐゴシック" charset="0"/>
              </a:rPr>
              <a:t>Registerstudier, stora datamängder.</a:t>
            </a:r>
          </a:p>
          <a:p>
            <a:pPr lvl="2"/>
            <a:r>
              <a:rPr lang="sv-SE">
                <a:solidFill>
                  <a:srgbClr val="3366FF"/>
                </a:solidFill>
                <a:latin typeface="Calibri" charset="0"/>
                <a:ea typeface="ＭＳ Ｐゴシック" charset="0"/>
              </a:rPr>
              <a:t>Relevans </a:t>
            </a:r>
            <a:r>
              <a:rPr lang="sv-SE">
                <a:latin typeface="Calibri" charset="0"/>
                <a:ea typeface="ＭＳ Ｐゴシック" charset="0"/>
              </a:rPr>
              <a:t>och riktlinjer.</a:t>
            </a:r>
          </a:p>
          <a:p>
            <a:pPr lvl="1"/>
            <a:r>
              <a:rPr lang="sv-SE">
                <a:latin typeface="Calibri" charset="0"/>
                <a:ea typeface="ＭＳ Ｐゴシック" charset="0"/>
              </a:rPr>
              <a:t>Klinisk epidemiologi, Sackett et al 1982</a:t>
            </a:r>
          </a:p>
          <a:p>
            <a:pPr lvl="2"/>
            <a:r>
              <a:rPr lang="sv-SE">
                <a:latin typeface="Calibri" charset="0"/>
                <a:ea typeface="ＭＳ Ｐゴシック" charset="0"/>
              </a:rPr>
              <a:t>Critical appraisal, ”kritisk granskning”</a:t>
            </a:r>
          </a:p>
          <a:p>
            <a:pPr lvl="2"/>
            <a:r>
              <a:rPr lang="sv-SE">
                <a:solidFill>
                  <a:srgbClr val="FF0000"/>
                </a:solidFill>
                <a:latin typeface="Calibri" charset="0"/>
                <a:ea typeface="ＭＳ Ｐゴシック" charset="0"/>
              </a:rPr>
              <a:t>Randomisering</a:t>
            </a:r>
          </a:p>
          <a:p>
            <a:pPr lvl="2"/>
            <a:r>
              <a:rPr lang="sv-SE">
                <a:latin typeface="Calibri" charset="0"/>
                <a:ea typeface="ＭＳ Ｐゴシック" charset="0"/>
              </a:rPr>
              <a:t>”</a:t>
            </a:r>
            <a:r>
              <a:rPr lang="sv-SE" altLang="ja-JP">
                <a:latin typeface="Calibri" charset="0"/>
                <a:ea typeface="ＭＳ Ｐゴシック" charset="0"/>
              </a:rPr>
              <a:t>Evidence-based medicine</a:t>
            </a:r>
            <a:r>
              <a:rPr lang="sv-SE">
                <a:latin typeface="Calibri" charset="0"/>
                <a:ea typeface="ＭＳ Ｐゴシック" charset="0"/>
              </a:rPr>
              <a:t>”</a:t>
            </a:r>
            <a:r>
              <a:rPr lang="sv-SE" altLang="ja-JP">
                <a:latin typeface="Calibri" charset="0"/>
                <a:ea typeface="ＭＳ Ｐゴシック" charset="0"/>
              </a:rPr>
              <a:t>, 1992.</a:t>
            </a:r>
          </a:p>
          <a:p>
            <a:pPr lvl="1"/>
            <a:r>
              <a:rPr lang="sv-SE">
                <a:latin typeface="Calibri" charset="0"/>
                <a:ea typeface="ＭＳ Ｐゴシック" charset="0"/>
              </a:rPr>
              <a:t>Meta-analys, 70-tal, Gene Glass m fl</a:t>
            </a:r>
          </a:p>
          <a:p>
            <a:pPr lvl="2"/>
            <a:r>
              <a:rPr lang="sv-SE">
                <a:latin typeface="Calibri" charset="0"/>
                <a:ea typeface="ＭＳ Ｐゴシック" charset="0"/>
              </a:rPr>
              <a:t>Cochrane Collaboration, UK, 1993</a:t>
            </a:r>
          </a:p>
          <a:p>
            <a:pPr lvl="2"/>
            <a:r>
              <a:rPr lang="sv-SE">
                <a:solidFill>
                  <a:srgbClr val="FF0000"/>
                </a:solidFill>
                <a:latin typeface="Calibri" charset="0"/>
                <a:ea typeface="ＭＳ Ｐゴシック" charset="0"/>
              </a:rPr>
              <a:t>Systematiska översikter</a:t>
            </a:r>
          </a:p>
          <a:p>
            <a:endParaRPr lang="sv-SE">
              <a:latin typeface="Calibri" charset="0"/>
              <a:ea typeface="ＭＳ Ｐゴシック" charset="0"/>
              <a:cs typeface="ＭＳ Ｐゴシック" charset="0"/>
            </a:endParaRPr>
          </a:p>
        </p:txBody>
      </p:sp>
      <p:sp>
        <p:nvSpPr>
          <p:cNvPr id="25603" name="Platshållare för bildnummer 3">
            <a:extLst>
              <a:ext uri="{FF2B5EF4-FFF2-40B4-BE49-F238E27FC236}">
                <a16:creationId xmlns:a16="http://schemas.microsoft.com/office/drawing/2014/main" id="{12E96D8A-69C4-71CC-58EA-F0FB22F024B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5B57977-F2EC-D74D-B3B1-10DF5102CB5F}" type="slidenum">
              <a:rPr kumimoji="0" lang="sv-SE"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5173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87EAD-1C4C-5E18-205B-025858307FFC}"/>
            </a:ext>
          </a:extLst>
        </p:cNvPr>
        <p:cNvGrpSpPr/>
        <p:nvPr/>
      </p:nvGrpSpPr>
      <p:grpSpPr>
        <a:xfrm>
          <a:off x="0" y="0"/>
          <a:ext cx="0" cy="0"/>
          <a:chOff x="0" y="0"/>
          <a:chExt cx="0" cy="0"/>
        </a:xfrm>
      </p:grpSpPr>
      <p:sp>
        <p:nvSpPr>
          <p:cNvPr id="25601" name="Platshållare för bildobjekt 1">
            <a:extLst>
              <a:ext uri="{FF2B5EF4-FFF2-40B4-BE49-F238E27FC236}">
                <a16:creationId xmlns:a16="http://schemas.microsoft.com/office/drawing/2014/main" id="{93B4DE09-DFCE-D1E1-3BFB-CB3361997E65}"/>
              </a:ext>
            </a:extLst>
          </p:cNvPr>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5602" name="Platshållare för anteckningar 2">
            <a:extLst>
              <a:ext uri="{FF2B5EF4-FFF2-40B4-BE49-F238E27FC236}">
                <a16:creationId xmlns:a16="http://schemas.microsoft.com/office/drawing/2014/main" id="{FC660A5E-8E4D-D800-8B8C-9266813F755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sv-SE">
                <a:latin typeface="Calibri" charset="0"/>
                <a:ea typeface="ＭＳ Ｐゴシック" charset="0"/>
              </a:rPr>
              <a:t>”</a:t>
            </a:r>
            <a:r>
              <a:rPr lang="sv-SE" altLang="ja-JP">
                <a:latin typeface="Calibri" charset="0"/>
                <a:ea typeface="ＭＳ Ｐゴシック" charset="0"/>
              </a:rPr>
              <a:t>Outcomes movement</a:t>
            </a:r>
            <a:r>
              <a:rPr lang="sv-SE">
                <a:latin typeface="Calibri" charset="0"/>
                <a:ea typeface="ＭＳ Ｐゴシック" charset="0"/>
              </a:rPr>
              <a:t>”</a:t>
            </a:r>
            <a:r>
              <a:rPr lang="sv-SE" altLang="ja-JP">
                <a:latin typeface="Calibri" charset="0"/>
                <a:ea typeface="ＭＳ Ｐゴシック" charset="0"/>
              </a:rPr>
              <a:t> eller Resultatrörelsen</a:t>
            </a:r>
          </a:p>
          <a:p>
            <a:pPr lvl="2"/>
            <a:r>
              <a:rPr lang="sv-SE">
                <a:latin typeface="Calibri" charset="0"/>
                <a:ea typeface="ＭＳ Ｐゴシック" charset="0"/>
              </a:rPr>
              <a:t>John Wennberg 1984, USAs AHCPR 1989</a:t>
            </a:r>
          </a:p>
          <a:p>
            <a:pPr lvl="2"/>
            <a:r>
              <a:rPr lang="sv-SE">
                <a:latin typeface="Calibri" charset="0"/>
                <a:ea typeface="ＭＳ Ｐゴシック" charset="0"/>
              </a:rPr>
              <a:t>Registerstudier, stora datamängder.</a:t>
            </a:r>
          </a:p>
          <a:p>
            <a:pPr lvl="2"/>
            <a:r>
              <a:rPr lang="sv-SE">
                <a:solidFill>
                  <a:srgbClr val="3366FF"/>
                </a:solidFill>
                <a:latin typeface="Calibri" charset="0"/>
                <a:ea typeface="ＭＳ Ｐゴシック" charset="0"/>
              </a:rPr>
              <a:t>Relevans </a:t>
            </a:r>
            <a:r>
              <a:rPr lang="sv-SE">
                <a:latin typeface="Calibri" charset="0"/>
                <a:ea typeface="ＭＳ Ｐゴシック" charset="0"/>
              </a:rPr>
              <a:t>och riktlinjer.</a:t>
            </a:r>
          </a:p>
          <a:p>
            <a:pPr lvl="1"/>
            <a:r>
              <a:rPr lang="sv-SE">
                <a:latin typeface="Calibri" charset="0"/>
                <a:ea typeface="ＭＳ Ｐゴシック" charset="0"/>
              </a:rPr>
              <a:t>Klinisk epidemiologi, Sackett et al 1982</a:t>
            </a:r>
          </a:p>
          <a:p>
            <a:pPr lvl="2"/>
            <a:r>
              <a:rPr lang="sv-SE">
                <a:latin typeface="Calibri" charset="0"/>
                <a:ea typeface="ＭＳ Ｐゴシック" charset="0"/>
              </a:rPr>
              <a:t>Critical appraisal, ”kritisk granskning”</a:t>
            </a:r>
          </a:p>
          <a:p>
            <a:pPr lvl="2"/>
            <a:r>
              <a:rPr lang="sv-SE">
                <a:solidFill>
                  <a:srgbClr val="FF0000"/>
                </a:solidFill>
                <a:latin typeface="Calibri" charset="0"/>
                <a:ea typeface="ＭＳ Ｐゴシック" charset="0"/>
              </a:rPr>
              <a:t>Randomisering</a:t>
            </a:r>
          </a:p>
          <a:p>
            <a:pPr lvl="2"/>
            <a:r>
              <a:rPr lang="sv-SE">
                <a:latin typeface="Calibri" charset="0"/>
                <a:ea typeface="ＭＳ Ｐゴシック" charset="0"/>
              </a:rPr>
              <a:t>”</a:t>
            </a:r>
            <a:r>
              <a:rPr lang="sv-SE" altLang="ja-JP">
                <a:latin typeface="Calibri" charset="0"/>
                <a:ea typeface="ＭＳ Ｐゴシック" charset="0"/>
              </a:rPr>
              <a:t>Evidence-based medicine</a:t>
            </a:r>
            <a:r>
              <a:rPr lang="sv-SE">
                <a:latin typeface="Calibri" charset="0"/>
                <a:ea typeface="ＭＳ Ｐゴシック" charset="0"/>
              </a:rPr>
              <a:t>”</a:t>
            </a:r>
            <a:r>
              <a:rPr lang="sv-SE" altLang="ja-JP">
                <a:latin typeface="Calibri" charset="0"/>
                <a:ea typeface="ＭＳ Ｐゴシック" charset="0"/>
              </a:rPr>
              <a:t>, 1992.</a:t>
            </a:r>
          </a:p>
          <a:p>
            <a:pPr lvl="1"/>
            <a:r>
              <a:rPr lang="sv-SE">
                <a:latin typeface="Calibri" charset="0"/>
                <a:ea typeface="ＭＳ Ｐゴシック" charset="0"/>
              </a:rPr>
              <a:t>Meta-analys, 70-tal, Gene Glass m fl</a:t>
            </a:r>
          </a:p>
          <a:p>
            <a:pPr lvl="2"/>
            <a:r>
              <a:rPr lang="sv-SE">
                <a:latin typeface="Calibri" charset="0"/>
                <a:ea typeface="ＭＳ Ｐゴシック" charset="0"/>
              </a:rPr>
              <a:t>Cochrane Collaboration, UK, 1993</a:t>
            </a:r>
          </a:p>
          <a:p>
            <a:pPr lvl="2"/>
            <a:r>
              <a:rPr lang="sv-SE">
                <a:solidFill>
                  <a:srgbClr val="FF0000"/>
                </a:solidFill>
                <a:latin typeface="Calibri" charset="0"/>
                <a:ea typeface="ＭＳ Ｐゴシック" charset="0"/>
              </a:rPr>
              <a:t>Systematiska översikter</a:t>
            </a:r>
          </a:p>
          <a:p>
            <a:endParaRPr lang="sv-SE">
              <a:latin typeface="Calibri" charset="0"/>
              <a:ea typeface="ＭＳ Ｐゴシック" charset="0"/>
              <a:cs typeface="ＭＳ Ｐゴシック" charset="0"/>
            </a:endParaRPr>
          </a:p>
        </p:txBody>
      </p:sp>
      <p:sp>
        <p:nvSpPr>
          <p:cNvPr id="25603" name="Platshållare för bildnummer 3">
            <a:extLst>
              <a:ext uri="{FF2B5EF4-FFF2-40B4-BE49-F238E27FC236}">
                <a16:creationId xmlns:a16="http://schemas.microsoft.com/office/drawing/2014/main" id="{C835B6C7-40F7-C734-BFE0-58D2C677148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5B57977-F2EC-D74D-B3B1-10DF5102CB5F}" type="slidenum">
              <a:rPr kumimoji="0" lang="sv-SE"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26985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7ABE9-32A2-1845-A5FC-18920A93F131}" type="slidenum">
              <a:rPr kumimoji="0" lang="sv-SE" sz="1200" b="0" i="0" u="none" strike="noStrike" kern="1200" cap="none" spc="0" normalizeH="0" baseline="0" noProof="0" smtClean="0">
                <a:ln>
                  <a:noFill/>
                </a:ln>
                <a:solidFill>
                  <a:prstClr val="black"/>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Helvetica Neue"/>
              <a:ea typeface="+mn-ea"/>
              <a:cs typeface="+mn-cs"/>
            </a:endParaRPr>
          </a:p>
        </p:txBody>
      </p:sp>
    </p:spTree>
    <p:extLst>
      <p:ext uri="{BB962C8B-B14F-4D97-AF65-F5344CB8AC3E}">
        <p14:creationId xmlns:p14="http://schemas.microsoft.com/office/powerpoint/2010/main" val="157384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7ABE9-32A2-1845-A5FC-18920A93F131}" type="slidenum">
              <a:rPr kumimoji="0" lang="sv-SE" sz="1200" b="0" i="0" u="none" strike="noStrike" kern="1200" cap="none" spc="0" normalizeH="0" baseline="0" noProof="0" smtClean="0">
                <a:ln>
                  <a:noFill/>
                </a:ln>
                <a:solidFill>
                  <a:prstClr val="black"/>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solidFill>
              <a:effectLst/>
              <a:uLnTx/>
              <a:uFillTx/>
              <a:latin typeface="Helvetica Neue"/>
              <a:ea typeface="+mn-ea"/>
              <a:cs typeface="+mn-cs"/>
            </a:endParaRPr>
          </a:p>
        </p:txBody>
      </p:sp>
    </p:spTree>
    <p:extLst>
      <p:ext uri="{BB962C8B-B14F-4D97-AF65-F5344CB8AC3E}">
        <p14:creationId xmlns:p14="http://schemas.microsoft.com/office/powerpoint/2010/main" val="307469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sv-SE" sz="2400" dirty="0">
                <a:latin typeface="Arial" charset="0"/>
                <a:ea typeface="ＭＳ Ｐゴシック" charset="0"/>
              </a:rPr>
              <a:t>Möjligheteter:</a:t>
            </a:r>
          </a:p>
          <a:p>
            <a:pPr lvl="1"/>
            <a:r>
              <a:rPr lang="sv-SE" sz="2100" dirty="0">
                <a:latin typeface="Arial" charset="0"/>
              </a:rPr>
              <a:t>Kan fånga upp likheter i problem och lösningar, slippa uppfinna hjulet igen och igen. </a:t>
            </a:r>
          </a:p>
          <a:p>
            <a:pPr lvl="1"/>
            <a:r>
              <a:rPr lang="sv-SE" sz="2100" dirty="0">
                <a:latin typeface="Arial" charset="0"/>
              </a:rPr>
              <a:t>Kan minska ett problematiskt individberoende</a:t>
            </a:r>
          </a:p>
          <a:p>
            <a:r>
              <a:rPr lang="sv-SE" sz="2400" dirty="0">
                <a:latin typeface="Arial" charset="0"/>
                <a:ea typeface="ＭＳ Ｐゴシック" charset="0"/>
              </a:rPr>
              <a:t>Problem</a:t>
            </a:r>
          </a:p>
          <a:p>
            <a:pPr lvl="1"/>
            <a:r>
              <a:rPr lang="sv-SE" sz="2100" dirty="0">
                <a:latin typeface="Arial" charset="0"/>
              </a:rPr>
              <a:t>Riskerar att ta bort viktig </a:t>
            </a:r>
          </a:p>
          <a:p>
            <a:pPr marL="216000" lvl="1" indent="0">
              <a:buNone/>
            </a:pPr>
            <a:r>
              <a:rPr lang="sv-SE" sz="2100" dirty="0">
                <a:latin typeface="Arial" charset="0"/>
              </a:rPr>
              <a:t>bedömningskunskap</a:t>
            </a:r>
          </a:p>
          <a:p>
            <a:pPr lvl="1"/>
            <a:r>
              <a:rPr lang="sv-SE" sz="2100" dirty="0">
                <a:latin typeface="Arial" charset="0"/>
              </a:rPr>
              <a:t>Riskerar att bli en </a:t>
            </a:r>
          </a:p>
          <a:p>
            <a:pPr marL="216000" lvl="1" indent="0">
              <a:buNone/>
            </a:pPr>
            <a:r>
              <a:rPr lang="sv-SE" sz="2100" dirty="0" err="1">
                <a:latin typeface="Arial" charset="0"/>
              </a:rPr>
              <a:t>prokustesbädd</a:t>
            </a:r>
            <a:endParaRPr lang="sv-SE" sz="2100" dirty="0">
              <a:latin typeface="Arial"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7ABE9-32A2-1845-A5FC-18920A93F131}" type="slidenum">
              <a:rPr kumimoji="0" lang="sv-SE" sz="1200" b="0" i="0" u="none" strike="noStrike" kern="1200" cap="none" spc="0" normalizeH="0" baseline="0" noProof="0" smtClean="0">
                <a:ln>
                  <a:noFill/>
                </a:ln>
                <a:solidFill>
                  <a:prstClr val="black"/>
                </a:solidFill>
                <a:effectLst/>
                <a:uLnTx/>
                <a:uFillTx/>
                <a:latin typeface="Helvetica Neue"/>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dirty="0">
              <a:ln>
                <a:noFill/>
              </a:ln>
              <a:solidFill>
                <a:prstClr val="black"/>
              </a:solidFill>
              <a:effectLst/>
              <a:uLnTx/>
              <a:uFillTx/>
              <a:latin typeface="Helvetica Neue"/>
              <a:ea typeface="+mn-ea"/>
              <a:cs typeface="+mn-cs"/>
            </a:endParaRPr>
          </a:p>
        </p:txBody>
      </p:sp>
    </p:spTree>
    <p:extLst>
      <p:ext uri="{BB962C8B-B14F-4D97-AF65-F5344CB8AC3E}">
        <p14:creationId xmlns:p14="http://schemas.microsoft.com/office/powerpoint/2010/main" val="356655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1DB740-A7AC-0349-A611-62EEB93D5587}" type="slidenum">
              <a:rPr kumimoji="0" lang="sv-SE"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sv-SE"/>
          </a:p>
        </p:txBody>
      </p:sp>
    </p:spTree>
    <p:extLst>
      <p:ext uri="{BB962C8B-B14F-4D97-AF65-F5344CB8AC3E}">
        <p14:creationId xmlns:p14="http://schemas.microsoft.com/office/powerpoint/2010/main" val="217247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32500" lnSpcReduction="20000"/>
          </a:bodyPr>
          <a:lstStyle/>
          <a:p>
            <a:r>
              <a:rPr lang="sv-SE" dirty="0"/>
              <a:t>Disp</a:t>
            </a:r>
          </a:p>
          <a:p>
            <a:r>
              <a:rPr lang="sv-SE" dirty="0"/>
              <a:t>Ibland blir värdena synliga, som målkonflikter.</a:t>
            </a:r>
          </a:p>
          <a:p>
            <a:r>
              <a:rPr lang="sv-SE" dirty="0"/>
              <a:t>Hur hantera dem?</a:t>
            </a:r>
          </a:p>
          <a:p>
            <a:r>
              <a:rPr lang="sv-SE" dirty="0"/>
              <a:t>Vänta!</a:t>
            </a:r>
          </a:p>
          <a:p>
            <a:r>
              <a:rPr lang="sv-SE" dirty="0"/>
              <a:t>Värden som problem respektive som livgivande källa</a:t>
            </a:r>
          </a:p>
          <a:p>
            <a:r>
              <a:rPr lang="sv-SE" dirty="0"/>
              <a:t>Värde = erfarenhet av något heligt, en icke-självklar gåva som jag är delaktig i (1+2+3)</a:t>
            </a:r>
          </a:p>
          <a:p>
            <a:r>
              <a:rPr lang="sv-SE" dirty="0"/>
              <a:t>Men heligt = våld</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Lösningen: värde som preferens, nytta, rationalitet och </a:t>
            </a:r>
            <a:r>
              <a:rPr lang="sv-SE" i="1" dirty="0" err="1"/>
              <a:t>Etsi</a:t>
            </a:r>
            <a:r>
              <a:rPr lang="sv-SE" i="1" dirty="0"/>
              <a:t> Deus non </a:t>
            </a:r>
            <a:r>
              <a:rPr lang="sv-SE" i="1" dirty="0" err="1"/>
              <a:t>daretur</a:t>
            </a:r>
            <a:r>
              <a:rPr lang="sv-SE" i="1" dirty="0"/>
              <a:t>, </a:t>
            </a:r>
            <a:r>
              <a:rPr lang="sv-SE" i="0" dirty="0"/>
              <a:t>även om Gud inte skulle finnas, naturrätt</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Är värde något vi tillskriver världen — eller något vi upptäcker att världen redan bär?</a:t>
            </a:r>
            <a:endParaRPr lang="sv-SE" i="0" dirty="0"/>
          </a:p>
          <a:p>
            <a:r>
              <a:rPr lang="sv-SE" dirty="0"/>
              <a:t>Men då försvinner värde som liv, mysterium, erfarenhet, uppenbarelse, epifani.</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b="1" dirty="0"/>
              <a:t>Utan en transcendent referent kan gåvoerfarenheten fortfarande finnas, men dess ontologiska status blir mer oklar: är gåvan bara ett namn för vår erfarenhet, eller svarar den mot något i verklighetens grund?</a:t>
            </a:r>
          </a:p>
          <a:p>
            <a:r>
              <a:rPr lang="sv-SE" dirty="0"/>
              <a:t>En lösning: ställ evidensen MOT erfarenheten, positivism MOT hermeneutik, statlig byråkrati MOT kyrkans tro. </a:t>
            </a:r>
          </a:p>
          <a:p>
            <a:r>
              <a:rPr lang="sv-SE" dirty="0"/>
              <a:t>Eller skapa sammanhang där erfarenheten, mysteriet samverkar med rationaliteten.</a:t>
            </a: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Moderniteten ärvde ett kunskapsbegär som till stor del hade formats i en transcendent horisont, men började senare tolka detta begär som om det uppstått genom frigörelse från just den horisonten.</a:t>
            </a:r>
          </a:p>
          <a:p>
            <a:r>
              <a:rPr lang="sv-SE" dirty="0"/>
              <a:t>Dissenterprotestantism: påstående om mysteriet och erbjudande om erfarenhet. Ontologisk visshet + öppet erbjudande. </a:t>
            </a:r>
          </a:p>
          <a:p>
            <a:r>
              <a:rPr lang="sv-SE" dirty="0"/>
              <a:t>Inte privatisering av tro/värde/mysterium utan organisering som erbjuder en kontinuitet mellan det </a:t>
            </a:r>
            <a:r>
              <a:rPr lang="sv-SE" dirty="0" err="1"/>
              <a:t>mystika</a:t>
            </a:r>
            <a:r>
              <a:rPr lang="sv-SE" dirty="0"/>
              <a:t> och det rationella. </a:t>
            </a:r>
          </a:p>
          <a:p>
            <a:endParaRPr lang="sv-SE" dirty="0"/>
          </a:p>
          <a:p>
            <a:endParaRPr lang="sv-SE" dirty="0"/>
          </a:p>
          <a:p>
            <a:r>
              <a:rPr lang="sv-SE" dirty="0"/>
              <a:t>Vad gör vi av dessa konflikter? </a:t>
            </a:r>
          </a:p>
          <a:p>
            <a:endParaRPr lang="sv-SE" dirty="0"/>
          </a:p>
          <a:p>
            <a:r>
              <a:rPr lang="sv-SE" dirty="0"/>
              <a:t>Vi vill ta oss ur dem. Vi vill etablera enighet. Vi vill göra det hanterbart. </a:t>
            </a:r>
          </a:p>
          <a:p>
            <a:endParaRPr lang="sv-SE" dirty="0"/>
          </a:p>
          <a:p>
            <a:r>
              <a:rPr lang="sv-SE" dirty="0"/>
              <a:t>Och det är såå svårt. Varför? För att evidensen inte hjälper oss med värden. </a:t>
            </a:r>
          </a:p>
          <a:p>
            <a:endParaRPr lang="sv-SE" dirty="0"/>
          </a:p>
          <a:p>
            <a:r>
              <a:rPr lang="sv-SE" dirty="0"/>
              <a:t>Klargöra målkonflikter etc. </a:t>
            </a:r>
          </a:p>
          <a:p>
            <a:endParaRPr lang="sv-SE" dirty="0"/>
          </a:p>
          <a:p>
            <a:r>
              <a:rPr lang="sv-SE" dirty="0"/>
              <a:t>Men vänta ett tag.</a:t>
            </a:r>
          </a:p>
          <a:p>
            <a:endParaRPr lang="sv-SE" dirty="0"/>
          </a:p>
          <a:p>
            <a:r>
              <a:rPr lang="sv-SE" dirty="0"/>
              <a:t>Varför ser vi bara värden när de är ett problem som ska lösas? Kan inte värden vara en källa? </a:t>
            </a:r>
          </a:p>
          <a:p>
            <a:endParaRPr lang="sv-SE" dirty="0"/>
          </a:p>
          <a:p>
            <a:r>
              <a:rPr lang="sv-SE" dirty="0"/>
              <a:t>Var kommer värdena från? Vad skapar värde i grunden: teknisk rationalitet? Men också autonomi, rättigheter, jämlikhet. </a:t>
            </a:r>
          </a:p>
          <a:p>
            <a:endParaRPr lang="sv-SE" dirty="0"/>
          </a:p>
          <a:p>
            <a:r>
              <a:rPr lang="sv-SE" dirty="0"/>
              <a:t>Vad gör att dessa är värden?</a:t>
            </a:r>
          </a:p>
          <a:p>
            <a:endParaRPr lang="sv-SE" dirty="0"/>
          </a:p>
          <a:p>
            <a:r>
              <a:rPr lang="sv-SE" dirty="0"/>
              <a:t>Vad är värde? Var kommer värdet från? </a:t>
            </a:r>
          </a:p>
          <a:p>
            <a:endParaRPr lang="sv-SE" dirty="0"/>
          </a:p>
          <a:p>
            <a:r>
              <a:rPr lang="sv-SE" dirty="0"/>
              <a:t>Vad gör att något ens blir meningsfullt?</a:t>
            </a:r>
          </a:p>
          <a:p>
            <a:r>
              <a:rPr lang="sv-SE" sz="1200" kern="1200" dirty="0">
                <a:solidFill>
                  <a:schemeClr val="tx1"/>
                </a:solidFill>
                <a:effectLst/>
                <a:latin typeface="+mn-lt"/>
                <a:ea typeface="ＭＳ Ｐゴシック" pitchFamily="-65" charset="-128"/>
                <a:cs typeface="ＭＳ Ｐゴシック" pitchFamily="-65" charset="-128"/>
              </a:rPr>
              <a:t>1. Förlusten. Döden. Dödens möjlighet. Insikten om att ingenting är självklart.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2. Skönhetens och godhetens överflöd, överdrift. Stjärnornas mängd. Körsbärsblommornas förintande skönhet. </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3. Jag har en del i detta. Ontologiskt. Fundamentalt. Inte för att jag har råd. Inte för att jag har förtjänat det. Inte för att jag har haft tur. </a:t>
            </a:r>
            <a:br>
              <a:rPr lang="sv-SE" sz="1200" kern="1200" dirty="0">
                <a:solidFill>
                  <a:schemeClr val="tx1"/>
                </a:solidFill>
                <a:effectLst/>
                <a:latin typeface="+mn-lt"/>
                <a:ea typeface="ＭＳ Ｐゴシック" pitchFamily="-65" charset="-128"/>
                <a:cs typeface="ＭＳ Ｐゴシック" pitchFamily="-65" charset="-128"/>
              </a:rPr>
            </a:br>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1+2+3 = gåvan. Utan 1 så är 2 självklarhet och döden anomali. Utan 3 så är 2 något vi kan observera men inte är delaktiga i eller eventuellt bli delaktiga i genom att förtjäna det i kraft av arbete, skönhet, status etc. </a:t>
            </a:r>
          </a:p>
          <a:p>
            <a:endParaRPr lang="sv-SE" dirty="0"/>
          </a:p>
          <a:p>
            <a:r>
              <a:rPr lang="sv-SE" dirty="0"/>
              <a:t>Så var tar dessa förutsättningar vägen i en sekulär värld?</a:t>
            </a:r>
          </a:p>
          <a:p>
            <a:endParaRPr lang="sv-SE" dirty="0"/>
          </a:p>
          <a:p>
            <a:r>
              <a:rPr lang="sv-SE" dirty="0"/>
              <a:t>Finns det utrymme för ontologin? För mysteriet? För heligheten? För att detta är något att förundras inför?</a:t>
            </a:r>
          </a:p>
          <a:p>
            <a:endParaRPr lang="sv-SE" dirty="0"/>
          </a:p>
          <a:p>
            <a:r>
              <a:rPr lang="sv-SE" dirty="0"/>
              <a:t>Men den vägen är för farlig. Det finns historiskt precedens för det. Vi VET att det är farligt. </a:t>
            </a:r>
          </a:p>
          <a:p>
            <a:endParaRPr lang="sv-SE" dirty="0"/>
          </a:p>
          <a:p>
            <a:r>
              <a:rPr lang="sv-SE" dirty="0"/>
              <a:t>Detta är ett historiskt mönster.</a:t>
            </a:r>
          </a:p>
          <a:p>
            <a:endParaRPr lang="sv-SE" dirty="0"/>
          </a:p>
          <a:p>
            <a:r>
              <a:rPr lang="sv-SE" dirty="0"/>
              <a:t>Moderniteten formas inte bara som en framgång vad gäller teknisk rationalitet utan också som ett sätt att domesticera och desarmera värdekonflikter. Som ett fredsprojekt. </a:t>
            </a:r>
          </a:p>
          <a:p>
            <a:endParaRPr lang="sv-SE" dirty="0"/>
          </a:p>
          <a:p>
            <a:r>
              <a:rPr lang="sv-SE" dirty="0"/>
              <a:t>Det var nödvändigt som ett sätt att undvika religionskonflikter och undvika att göra om högmedeltidens stora misstag. Det är fördelaktigt om statsapparaten är mäktig, att inte dra in konfession i statens utövande. Våld (kriget och staten) är antitetiskt till konfession och djupare källor till värden. Som att blommor behöver växa ifred. </a:t>
            </a:r>
          </a:p>
          <a:p>
            <a:endParaRPr lang="sv-SE" dirty="0"/>
          </a:p>
          <a:p>
            <a:r>
              <a:rPr lang="sv-SE" sz="1200" kern="1200" dirty="0">
                <a:solidFill>
                  <a:schemeClr val="tx1"/>
                </a:solidFill>
                <a:effectLst/>
                <a:latin typeface="+mn-lt"/>
                <a:ea typeface="ＭＳ Ｐゴシック" pitchFamily="-65" charset="-128"/>
                <a:cs typeface="ＭＳ Ｐゴシック" pitchFamily="-65" charset="-128"/>
              </a:rPr>
              <a:t>Denna domesticering av värden var nödvändig. Det var nödvändigt som ett sätt att undvika religionskonflikter och undvika att göra om högmedeltidens stora misstag där en effektiv kyrka blev för mäktig och hotade att </a:t>
            </a:r>
            <a:r>
              <a:rPr lang="sv-SE" sz="1200" kern="1200" dirty="0" err="1">
                <a:solidFill>
                  <a:schemeClr val="tx1"/>
                </a:solidFill>
                <a:effectLst/>
                <a:latin typeface="+mn-lt"/>
                <a:ea typeface="ＭＳ Ｐゴシック" pitchFamily="-65" charset="-128"/>
                <a:cs typeface="ＭＳ Ｐゴシック" pitchFamily="-65" charset="-128"/>
              </a:rPr>
              <a:t>omintegöra</a:t>
            </a:r>
            <a:r>
              <a:rPr lang="sv-SE" sz="1200" kern="1200" dirty="0">
                <a:solidFill>
                  <a:schemeClr val="tx1"/>
                </a:solidFill>
                <a:effectLst/>
                <a:latin typeface="+mn-lt"/>
                <a:ea typeface="ＭＳ Ｐゴシック" pitchFamily="-65" charset="-128"/>
                <a:cs typeface="ＭＳ Ｐゴシック" pitchFamily="-65" charset="-128"/>
              </a:rPr>
              <a:t> religionens själva grogrund: friheten till egen erfarenhet, eget val. Det är fördelaktigt om statsapparaten är mäktig, att inte dra in konfession i våldsutövande, statens utövande. Våld (kriget och staten) är antitetiskt till konfession och djupare källor till värden. Som att blommor behöver växa ifred, söka sig mot ljuset.</a:t>
            </a: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Men detta satte också ett grundläggande synsätt på vad religion/konfession är och vad rationalitet är</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Religion= våldsutövande. </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Rationalitet = teknisk </a:t>
            </a:r>
            <a:r>
              <a:rPr lang="sv-SE" sz="1200" kern="1200" dirty="0" err="1">
                <a:solidFill>
                  <a:schemeClr val="tx1"/>
                </a:solidFill>
                <a:effectLst/>
                <a:latin typeface="+mn-lt"/>
                <a:ea typeface="ＭＳ Ｐゴシック" pitchFamily="-65" charset="-128"/>
                <a:cs typeface="ＭＳ Ｐゴシック" pitchFamily="-65" charset="-128"/>
              </a:rPr>
              <a:t>självstående</a:t>
            </a:r>
            <a:r>
              <a:rPr lang="sv-SE" sz="1200" kern="1200" dirty="0">
                <a:solidFill>
                  <a:schemeClr val="tx1"/>
                </a:solidFill>
                <a:effectLst/>
                <a:latin typeface="+mn-lt"/>
                <a:ea typeface="ＭＳ Ｐゴシック" pitchFamily="-65" charset="-128"/>
                <a:cs typeface="ＭＳ Ｐゴシック" pitchFamily="-65" charset="-128"/>
              </a:rPr>
              <a:t> undersökning utan hänvisning till värde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ＭＳ Ｐゴシック" pitchFamily="-65" charset="-128"/>
                <a:cs typeface="ＭＳ Ｐゴシック" pitchFamily="-65" charset="-128"/>
              </a:rPr>
              <a:t>Naturvetenskapens framgångar växte parallellt med hantering av religiöst våld i olika former; världsbild och kunskapssyn formades med naturvetenskaplig rationalitet som resurs för att hantera religiöst våld som problem.</a:t>
            </a:r>
          </a:p>
          <a:p>
            <a:endParaRPr lang="sv-SE" sz="1200" kern="1200" dirty="0">
              <a:solidFill>
                <a:schemeClr val="tx1"/>
              </a:solidFill>
              <a:effectLst/>
              <a:latin typeface="+mn-lt"/>
              <a:ea typeface="ＭＳ Ｐゴシック" pitchFamily="-65" charset="-128"/>
              <a:cs typeface="ＭＳ Ｐゴシック" pitchFamily="-65"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v-SE" dirty="0"/>
              <a:t>Kom ihåg: det är en historisk tillfällighet att den tekniska rationalitetens stora framgångar sammanfaller med frigörandet från </a:t>
            </a:r>
            <a:r>
              <a:rPr lang="sv-SE" dirty="0" err="1"/>
              <a:t>våld+religion</a:t>
            </a:r>
            <a:r>
              <a:rPr lang="sv-SE" dirty="0"/>
              <a:t>/mystik. Eller snarare: den kombinationen är inte en logisk nödvändighet, tvärtom. Det var ju högmedeltidens effektivitet som delvis möjliggjorde den tillväxt av kunskap som universiteten erbjöd och som ledde fram till den vetenskapliga revolutionen, Descartes osv. Det var alltså en kollektiv gripenhet av transcendent sanning, godhet </a:t>
            </a:r>
            <a:r>
              <a:rPr lang="sv-SE" dirty="0" err="1"/>
              <a:t>etc</a:t>
            </a:r>
            <a:r>
              <a:rPr lang="sv-SE" dirty="0"/>
              <a:t> som ledde in i det intensiva kunskapssökandet som blev till den rationalitet som nu antas stå emot värdena </a:t>
            </a:r>
            <a:r>
              <a:rPr lang="sv-SE" dirty="0" err="1"/>
              <a:t>mystika</a:t>
            </a:r>
            <a:r>
              <a:rPr lang="sv-SE" dirty="0"/>
              <a:t> rot. Det finns alltså inget logiskt samband mellan teknisk rationalitet och avskurenhet från transcendens. Historiskt råkade den moderna vetenskapens genombrott sammanfalla med ett politiskt behov av att desarmera konfessionell konflikt. Men kunskapssökandet självt växte inte ur värdetomhet, utan ur starka föreställningar om sanning, skapelse, ordning, godhet och människans kallelse att förstå världen.</a:t>
            </a:r>
            <a:endParaRPr lang="sv-SE" sz="1200" kern="1200" dirty="0">
              <a:solidFill>
                <a:schemeClr val="tx1"/>
              </a:solidFill>
              <a:effectLst/>
              <a:latin typeface="+mn-lt"/>
              <a:ea typeface="ＭＳ Ｐゴシック" pitchFamily="-65" charset="-128"/>
              <a:cs typeface="ＭＳ Ｐゴシック" pitchFamily="-65" charset="-128"/>
            </a:endParaRPr>
          </a:p>
          <a:p>
            <a:endParaRPr lang="sv-SE" sz="1200" kern="1200" dirty="0">
              <a:solidFill>
                <a:schemeClr val="tx1"/>
              </a:solidFill>
              <a:effectLst/>
              <a:latin typeface="+mn-lt"/>
              <a:ea typeface="ＭＳ Ｐゴシック" pitchFamily="-65" charset="-128"/>
              <a:cs typeface="ＭＳ Ｐゴシック" pitchFamily="-65" charset="-128"/>
            </a:endParaRPr>
          </a:p>
          <a:p>
            <a:r>
              <a:rPr lang="sv-SE" sz="1200" kern="1200" dirty="0">
                <a:solidFill>
                  <a:schemeClr val="tx1"/>
                </a:solidFill>
                <a:effectLst/>
                <a:latin typeface="+mn-lt"/>
                <a:ea typeface="ＭＳ Ｐゴシック" pitchFamily="-65" charset="-128"/>
                <a:cs typeface="ＭＳ Ｐゴシック" pitchFamily="-65" charset="-128"/>
              </a:rPr>
              <a:t>Trots att dissenterprotestantism (Rasmusson) har funnits i 400 år så sitter spåren av den nödvändiga reaktionen mot religiös makt i. Spåren sitter kvar i epistemologin och i statsutövandet, i välfärdsinstitutioner. Exemplen på kloka balansgångar där värdenas källa inte bara är privatiserade är fortfarande rätt dolda och svåra att ta rygg på. </a:t>
            </a:r>
          </a:p>
          <a:p>
            <a:endParaRPr lang="sv-SE" dirty="0"/>
          </a:p>
          <a:p>
            <a:r>
              <a:rPr lang="sv-SE" dirty="0"/>
              <a:t>Finns den balansgången? Är den t o m nödvändig om inte ”värdekällorna” ska bli helt privatiserade?</a:t>
            </a:r>
          </a:p>
          <a:p>
            <a:endParaRPr lang="sv-SE" dirty="0"/>
          </a:p>
          <a:p>
            <a:r>
              <a:rPr lang="sv-SE" dirty="0"/>
              <a:t>Kan synliggörandet av värden också vara en källa till liv, kraft, en brunn som gör att nyttan i övre vänstra hörnet får ett innehåll, får blod och liv? Värden inte något som ska domesticeras, desarmeras, operationaliseras, utan blåsa liv i oss. </a:t>
            </a:r>
          </a:p>
          <a:p>
            <a:endParaRPr lang="sv-SE" dirty="0"/>
          </a:p>
          <a:p>
            <a:r>
              <a:rPr lang="sv-SE" dirty="0"/>
              <a:t>Går det att integrera i offentliga institutioner utan att göra om högmedeltidens och 30-åriga krigets misstag?</a:t>
            </a:r>
          </a:p>
          <a:p>
            <a:endParaRPr lang="sv-SE" dirty="0"/>
          </a:p>
          <a:p>
            <a:endParaRPr lang="sv-SE" dirty="0"/>
          </a:p>
          <a:p>
            <a:endParaRPr lang="sv-SE" dirty="0"/>
          </a:p>
          <a:p>
            <a:endParaRPr lang="sv-SE" dirty="0"/>
          </a:p>
          <a:p>
            <a:r>
              <a:rPr lang="sv-SE" dirty="0" err="1"/>
              <a:t>Romanowska</a:t>
            </a:r>
            <a:r>
              <a:rPr lang="sv-SE" dirty="0"/>
              <a:t> och Dewey. </a:t>
            </a:r>
          </a:p>
        </p:txBody>
      </p:sp>
      <p:sp>
        <p:nvSpPr>
          <p:cNvPr id="4" name="Platshållare för bildnummer 3"/>
          <p:cNvSpPr>
            <a:spLocks noGrp="1"/>
          </p:cNvSpPr>
          <p:nvPr>
            <p:ph type="sldNum" sz="quarter" idx="5"/>
          </p:nvPr>
        </p:nvSpPr>
        <p:spPr/>
        <p:txBody>
          <a:bodyPr/>
          <a:lstStyle/>
          <a:p>
            <a:pPr>
              <a:defRPr/>
            </a:pPr>
            <a:fld id="{B7A5680B-5CFF-5C46-8A8E-F880F761868B}" type="slidenum">
              <a:rPr lang="sv-SE" smtClean="0"/>
              <a:pPr>
                <a:defRPr/>
              </a:pPr>
              <a:t>19</a:t>
            </a:fld>
            <a:endParaRPr lang="sv-SE"/>
          </a:p>
        </p:txBody>
      </p:sp>
    </p:spTree>
    <p:extLst>
      <p:ext uri="{BB962C8B-B14F-4D97-AF65-F5344CB8AC3E}">
        <p14:creationId xmlns:p14="http://schemas.microsoft.com/office/powerpoint/2010/main" val="924822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A vi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4000" y="1706400"/>
            <a:ext cx="7848440" cy="857250"/>
          </a:xfrm>
        </p:spPr>
        <p:txBody>
          <a:bodyPr anchor="t" anchorCtr="0"/>
          <a:lstStyle>
            <a:lvl1pPr algn="l">
              <a:defRPr sz="4800" b="1" i="0" cap="none" baseline="0">
                <a:latin typeface="Arial Narrow" panose="020B0606020202030204" pitchFamily="34" charset="0"/>
              </a:defRPr>
            </a:lvl1pPr>
          </a:lstStyle>
          <a:p>
            <a:r>
              <a:rPr lang="sv-SE" noProof="0" dirty="0"/>
              <a:t>Presentationens titel </a:t>
            </a:r>
            <a:br>
              <a:rPr lang="sv-SE" noProof="0" dirty="0"/>
            </a:br>
            <a:r>
              <a:rPr lang="sv-SE" noProof="0" dirty="0"/>
              <a:t>alternativ A (VIT)</a:t>
            </a:r>
          </a:p>
        </p:txBody>
      </p:sp>
      <p:sp>
        <p:nvSpPr>
          <p:cNvPr id="13" name="Platshållare för text 12"/>
          <p:cNvSpPr>
            <a:spLocks noGrp="1"/>
          </p:cNvSpPr>
          <p:nvPr>
            <p:ph type="body" sz="quarter" idx="14" hasCustomPrompt="1"/>
          </p:nvPr>
        </p:nvSpPr>
        <p:spPr>
          <a:xfrm>
            <a:off x="684000" y="4522457"/>
            <a:ext cx="7920000" cy="162167"/>
          </a:xfrm>
        </p:spPr>
        <p:txBody>
          <a:bodyPr tIns="0" bIns="0" anchor="ctr"/>
          <a:lstStyle>
            <a:lvl1pPr marL="0" indent="0">
              <a:lnSpc>
                <a:spcPct val="100000"/>
              </a:lnSpc>
              <a:spcBef>
                <a:spcPts val="0"/>
              </a:spcBef>
              <a:buFontTx/>
              <a:buNone/>
              <a:defRPr sz="1200" b="0" i="0" cap="all" baseline="0">
                <a:latin typeface="Arial Narrow"/>
              </a:defRPr>
            </a:lvl1pPr>
          </a:lstStyle>
          <a:p>
            <a:pPr lvl="0"/>
            <a:r>
              <a:rPr lang="sv-SE" dirty="0"/>
              <a:t>Klicka och Skriv in namn och titel</a:t>
            </a:r>
          </a:p>
        </p:txBody>
      </p:sp>
      <p:sp>
        <p:nvSpPr>
          <p:cNvPr id="9" name="Date Placeholder 1">
            <a:extLst>
              <a:ext uri="{FF2B5EF4-FFF2-40B4-BE49-F238E27FC236}">
                <a16:creationId xmlns:a16="http://schemas.microsoft.com/office/drawing/2014/main" id="{2BB9E09E-4907-3445-AB24-C69171EA5232}"/>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25DDC0F0-1BF1-304C-85A8-3350B1A7C2EA}" type="datetime1">
              <a:rPr lang="sv-SE" smtClean="0"/>
              <a:t>2026-05-06</a:t>
            </a:fld>
            <a:endParaRPr lang="sv-SE" dirty="0"/>
          </a:p>
        </p:txBody>
      </p:sp>
      <p:sp>
        <p:nvSpPr>
          <p:cNvPr id="11" name="Platshållare för bildnummer 2">
            <a:extLst>
              <a:ext uri="{FF2B5EF4-FFF2-40B4-BE49-F238E27FC236}">
                <a16:creationId xmlns:a16="http://schemas.microsoft.com/office/drawing/2014/main" id="{3DD233DD-6473-8649-9984-CB65FDED8A18}"/>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2" name="Platshållare för sidfot 5">
            <a:extLst>
              <a:ext uri="{FF2B5EF4-FFF2-40B4-BE49-F238E27FC236}">
                <a16:creationId xmlns:a16="http://schemas.microsoft.com/office/drawing/2014/main" id="{0EE82D6B-AC60-6245-9B4E-C96D2EEE5AB5}"/>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pic>
        <p:nvPicPr>
          <p:cNvPr id="10" name="Bildobjekt 9">
            <a:extLst>
              <a:ext uri="{FF2B5EF4-FFF2-40B4-BE49-F238E27FC236}">
                <a16:creationId xmlns:a16="http://schemas.microsoft.com/office/drawing/2014/main" id="{2C5797E3-1704-D845-9CA9-17D2ABC1508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92029" y="0"/>
            <a:ext cx="842728" cy="867514"/>
          </a:xfrm>
          <a:prstGeom prst="rect">
            <a:avLst/>
          </a:prstGeom>
        </p:spPr>
      </p:pic>
    </p:spTree>
    <p:extLst>
      <p:ext uri="{BB962C8B-B14F-4D97-AF65-F5344CB8AC3E}">
        <p14:creationId xmlns:p14="http://schemas.microsoft.com/office/powerpoint/2010/main" val="3936344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ch bild (alt 3)">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61B5B853-6050-104B-B64B-70CD31ABC800}"/>
              </a:ext>
            </a:extLst>
          </p:cNvPr>
          <p:cNvSpPr>
            <a:spLocks noGrp="1"/>
          </p:cNvSpPr>
          <p:nvPr>
            <p:ph type="pic" sz="quarter" idx="19" hasCustomPrompt="1"/>
          </p:nvPr>
        </p:nvSpPr>
        <p:spPr>
          <a:xfrm>
            <a:off x="-19042" y="1605"/>
            <a:ext cx="4378848" cy="4876193"/>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 name="connsiteX0" fmla="*/ 0 w 5710525"/>
              <a:gd name="connsiteY0" fmla="*/ 0 h 4901532"/>
              <a:gd name="connsiteX1" fmla="*/ 5121576 w 5710525"/>
              <a:gd name="connsiteY1" fmla="*/ 0 h 4901532"/>
              <a:gd name="connsiteX2" fmla="*/ 5710525 w 5710525"/>
              <a:gd name="connsiteY2" fmla="*/ 4901532 h 4901532"/>
              <a:gd name="connsiteX3" fmla="*/ 0 w 5710525"/>
              <a:gd name="connsiteY3" fmla="*/ 4901532 h 4901532"/>
              <a:gd name="connsiteX4" fmla="*/ 0 w 5710525"/>
              <a:gd name="connsiteY4" fmla="*/ 0 h 4901532"/>
              <a:gd name="connsiteX0" fmla="*/ 0 w 5719669"/>
              <a:gd name="connsiteY0" fmla="*/ 0 h 4901532"/>
              <a:gd name="connsiteX1" fmla="*/ 5719669 w 5719669"/>
              <a:gd name="connsiteY1" fmla="*/ 9053 h 4901532"/>
              <a:gd name="connsiteX2" fmla="*/ 5710525 w 5719669"/>
              <a:gd name="connsiteY2" fmla="*/ 4901532 h 4901532"/>
              <a:gd name="connsiteX3" fmla="*/ 0 w 5719669"/>
              <a:gd name="connsiteY3" fmla="*/ 4901532 h 4901532"/>
              <a:gd name="connsiteX4" fmla="*/ 0 w 5719669"/>
              <a:gd name="connsiteY4" fmla="*/ 0 h 4901532"/>
              <a:gd name="connsiteX0" fmla="*/ 0 w 5719669"/>
              <a:gd name="connsiteY0" fmla="*/ 0 h 4919639"/>
              <a:gd name="connsiteX1" fmla="*/ 5719669 w 5719669"/>
              <a:gd name="connsiteY1" fmla="*/ 9053 h 4919639"/>
              <a:gd name="connsiteX2" fmla="*/ 5710525 w 5719669"/>
              <a:gd name="connsiteY2" fmla="*/ 4901532 h 4919639"/>
              <a:gd name="connsiteX3" fmla="*/ 1573445 w 5719669"/>
              <a:gd name="connsiteY3" fmla="*/ 4919639 h 4919639"/>
              <a:gd name="connsiteX4" fmla="*/ 0 w 5719669"/>
              <a:gd name="connsiteY4" fmla="*/ 0 h 4919639"/>
              <a:gd name="connsiteX0" fmla="*/ 0 w 5139979"/>
              <a:gd name="connsiteY0" fmla="*/ 9054 h 4910586"/>
              <a:gd name="connsiteX1" fmla="*/ 5139979 w 5139979"/>
              <a:gd name="connsiteY1" fmla="*/ 0 h 4910586"/>
              <a:gd name="connsiteX2" fmla="*/ 5130835 w 5139979"/>
              <a:gd name="connsiteY2" fmla="*/ 4892479 h 4910586"/>
              <a:gd name="connsiteX3" fmla="*/ 993755 w 5139979"/>
              <a:gd name="connsiteY3" fmla="*/ 4910586 h 4910586"/>
              <a:gd name="connsiteX4" fmla="*/ 0 w 5139979"/>
              <a:gd name="connsiteY4" fmla="*/ 9054 h 4910586"/>
              <a:gd name="connsiteX0" fmla="*/ 0 w 5139979"/>
              <a:gd name="connsiteY0" fmla="*/ 9054 h 4901532"/>
              <a:gd name="connsiteX1" fmla="*/ 5139979 w 5139979"/>
              <a:gd name="connsiteY1" fmla="*/ 0 h 4901532"/>
              <a:gd name="connsiteX2" fmla="*/ 5130835 w 5139979"/>
              <a:gd name="connsiteY2" fmla="*/ 4892479 h 4901532"/>
              <a:gd name="connsiteX3" fmla="*/ 993755 w 5139979"/>
              <a:gd name="connsiteY3" fmla="*/ 4901532 h 4901532"/>
              <a:gd name="connsiteX4" fmla="*/ 0 w 5139979"/>
              <a:gd name="connsiteY4" fmla="*/ 9054 h 4901532"/>
              <a:gd name="connsiteX0" fmla="*/ 0 w 5126312"/>
              <a:gd name="connsiteY0" fmla="*/ 2331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2331 h 4901532"/>
              <a:gd name="connsiteX0" fmla="*/ 0 w 5139979"/>
              <a:gd name="connsiteY0" fmla="*/ 0 h 4912648"/>
              <a:gd name="connsiteX1" fmla="*/ 5139979 w 5139979"/>
              <a:gd name="connsiteY1" fmla="*/ 11116 h 4912648"/>
              <a:gd name="connsiteX2" fmla="*/ 5130835 w 5139979"/>
              <a:gd name="connsiteY2" fmla="*/ 4903595 h 4912648"/>
              <a:gd name="connsiteX3" fmla="*/ 993755 w 5139979"/>
              <a:gd name="connsiteY3" fmla="*/ 4912648 h 4912648"/>
              <a:gd name="connsiteX4" fmla="*/ 0 w 5139979"/>
              <a:gd name="connsiteY4" fmla="*/ 0 h 4912648"/>
              <a:gd name="connsiteX0" fmla="*/ 0 w 5126312"/>
              <a:gd name="connsiteY0" fmla="*/ 83013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83013 h 4901532"/>
              <a:gd name="connsiteX0" fmla="*/ 0 w 5119478"/>
              <a:gd name="connsiteY0" fmla="*/ 0 h 4905924"/>
              <a:gd name="connsiteX1" fmla="*/ 5119478 w 5119478"/>
              <a:gd name="connsiteY1" fmla="*/ 4392 h 4905924"/>
              <a:gd name="connsiteX2" fmla="*/ 5110334 w 5119478"/>
              <a:gd name="connsiteY2" fmla="*/ 4896871 h 4905924"/>
              <a:gd name="connsiteX3" fmla="*/ 973254 w 5119478"/>
              <a:gd name="connsiteY3" fmla="*/ 4905924 h 4905924"/>
              <a:gd name="connsiteX4" fmla="*/ 0 w 5119478"/>
              <a:gd name="connsiteY4" fmla="*/ 0 h 4905924"/>
              <a:gd name="connsiteX0" fmla="*/ 0 w 5129396"/>
              <a:gd name="connsiteY0" fmla="*/ 0 h 4905924"/>
              <a:gd name="connsiteX1" fmla="*/ 5119478 w 5129396"/>
              <a:gd name="connsiteY1" fmla="*/ 4392 h 4905924"/>
              <a:gd name="connsiteX2" fmla="*/ 5129396 w 5129396"/>
              <a:gd name="connsiteY2" fmla="*/ 4892181 h 4905924"/>
              <a:gd name="connsiteX3" fmla="*/ 973254 w 5129396"/>
              <a:gd name="connsiteY3" fmla="*/ 4905924 h 4905924"/>
              <a:gd name="connsiteX4" fmla="*/ 0 w 5129396"/>
              <a:gd name="connsiteY4" fmla="*/ 0 h 4905924"/>
              <a:gd name="connsiteX0" fmla="*/ 0 w 5124629"/>
              <a:gd name="connsiteY0" fmla="*/ 0 h 4905924"/>
              <a:gd name="connsiteX1" fmla="*/ 5119478 w 5124629"/>
              <a:gd name="connsiteY1" fmla="*/ 4392 h 4905924"/>
              <a:gd name="connsiteX2" fmla="*/ 5124629 w 5124629"/>
              <a:gd name="connsiteY2" fmla="*/ 4901559 h 4905924"/>
              <a:gd name="connsiteX3" fmla="*/ 973254 w 5124629"/>
              <a:gd name="connsiteY3" fmla="*/ 4905924 h 4905924"/>
              <a:gd name="connsiteX4" fmla="*/ 0 w 5124629"/>
              <a:gd name="connsiteY4" fmla="*/ 0 h 4905924"/>
              <a:gd name="connsiteX0" fmla="*/ 0 w 5129395"/>
              <a:gd name="connsiteY0" fmla="*/ 0 h 4910938"/>
              <a:gd name="connsiteX1" fmla="*/ 5119478 w 5129395"/>
              <a:gd name="connsiteY1" fmla="*/ 4392 h 4910938"/>
              <a:gd name="connsiteX2" fmla="*/ 5129395 w 5129395"/>
              <a:gd name="connsiteY2" fmla="*/ 4910938 h 4910938"/>
              <a:gd name="connsiteX3" fmla="*/ 973254 w 5129395"/>
              <a:gd name="connsiteY3" fmla="*/ 4905924 h 4910938"/>
              <a:gd name="connsiteX4" fmla="*/ 0 w 5129395"/>
              <a:gd name="connsiteY4" fmla="*/ 0 h 4910938"/>
              <a:gd name="connsiteX0" fmla="*/ 0 w 5120105"/>
              <a:gd name="connsiteY0" fmla="*/ 0 h 4915627"/>
              <a:gd name="connsiteX1" fmla="*/ 5119478 w 5120105"/>
              <a:gd name="connsiteY1" fmla="*/ 4392 h 4915627"/>
              <a:gd name="connsiteX2" fmla="*/ 5115098 w 5120105"/>
              <a:gd name="connsiteY2" fmla="*/ 4915627 h 4915627"/>
              <a:gd name="connsiteX3" fmla="*/ 973254 w 5120105"/>
              <a:gd name="connsiteY3" fmla="*/ 4905924 h 4915627"/>
              <a:gd name="connsiteX4" fmla="*/ 0 w 5120105"/>
              <a:gd name="connsiteY4" fmla="*/ 0 h 4915627"/>
              <a:gd name="connsiteX0" fmla="*/ 0 w 5124630"/>
              <a:gd name="connsiteY0" fmla="*/ 0 h 4915627"/>
              <a:gd name="connsiteX1" fmla="*/ 5119478 w 5124630"/>
              <a:gd name="connsiteY1" fmla="*/ 4392 h 4915627"/>
              <a:gd name="connsiteX2" fmla="*/ 5124630 w 5124630"/>
              <a:gd name="connsiteY2" fmla="*/ 4915627 h 4915627"/>
              <a:gd name="connsiteX3" fmla="*/ 973254 w 5124630"/>
              <a:gd name="connsiteY3" fmla="*/ 4905924 h 4915627"/>
              <a:gd name="connsiteX4" fmla="*/ 0 w 5124630"/>
              <a:gd name="connsiteY4" fmla="*/ 0 h 4915627"/>
              <a:gd name="connsiteX0" fmla="*/ 0 w 5120542"/>
              <a:gd name="connsiteY0" fmla="*/ 0 h 4907160"/>
              <a:gd name="connsiteX1" fmla="*/ 5119478 w 5120542"/>
              <a:gd name="connsiteY1" fmla="*/ 4392 h 4907160"/>
              <a:gd name="connsiteX2" fmla="*/ 5120328 w 5120542"/>
              <a:gd name="connsiteY2" fmla="*/ 4907160 h 4907160"/>
              <a:gd name="connsiteX3" fmla="*/ 973254 w 5120542"/>
              <a:gd name="connsiteY3" fmla="*/ 4905924 h 4907160"/>
              <a:gd name="connsiteX4" fmla="*/ 0 w 5120542"/>
              <a:gd name="connsiteY4" fmla="*/ 0 h 4907160"/>
              <a:gd name="connsiteX0" fmla="*/ 0 w 5120542"/>
              <a:gd name="connsiteY0" fmla="*/ 4074 h 4911234"/>
              <a:gd name="connsiteX1" fmla="*/ 5119478 w 5120542"/>
              <a:gd name="connsiteY1" fmla="*/ 0 h 4911234"/>
              <a:gd name="connsiteX2" fmla="*/ 5120328 w 5120542"/>
              <a:gd name="connsiteY2" fmla="*/ 4911234 h 4911234"/>
              <a:gd name="connsiteX3" fmla="*/ 973254 w 5120542"/>
              <a:gd name="connsiteY3" fmla="*/ 4909998 h 4911234"/>
              <a:gd name="connsiteX4" fmla="*/ 0 w 5120542"/>
              <a:gd name="connsiteY4" fmla="*/ 4074 h 4911234"/>
              <a:gd name="connsiteX0" fmla="*/ 0 w 5124845"/>
              <a:gd name="connsiteY0" fmla="*/ 0 h 4919860"/>
              <a:gd name="connsiteX1" fmla="*/ 5123781 w 5124845"/>
              <a:gd name="connsiteY1" fmla="*/ 8626 h 4919860"/>
              <a:gd name="connsiteX2" fmla="*/ 5124631 w 5124845"/>
              <a:gd name="connsiteY2" fmla="*/ 4919860 h 4919860"/>
              <a:gd name="connsiteX3" fmla="*/ 977557 w 5124845"/>
              <a:gd name="connsiteY3" fmla="*/ 4918624 h 4919860"/>
              <a:gd name="connsiteX4" fmla="*/ 0 w 5124845"/>
              <a:gd name="connsiteY4" fmla="*/ 0 h 4919860"/>
              <a:gd name="connsiteX0" fmla="*/ 0 w 5120543"/>
              <a:gd name="connsiteY0" fmla="*/ 0 h 4915626"/>
              <a:gd name="connsiteX1" fmla="*/ 5119479 w 5120543"/>
              <a:gd name="connsiteY1" fmla="*/ 4392 h 4915626"/>
              <a:gd name="connsiteX2" fmla="*/ 5120329 w 5120543"/>
              <a:gd name="connsiteY2" fmla="*/ 4915626 h 4915626"/>
              <a:gd name="connsiteX3" fmla="*/ 973255 w 5120543"/>
              <a:gd name="connsiteY3" fmla="*/ 4914390 h 4915626"/>
              <a:gd name="connsiteX4" fmla="*/ 0 w 5120543"/>
              <a:gd name="connsiteY4" fmla="*/ 0 h 4915626"/>
              <a:gd name="connsiteX0" fmla="*/ 0 w 5120543"/>
              <a:gd name="connsiteY0" fmla="*/ 0 h 4911392"/>
              <a:gd name="connsiteX1" fmla="*/ 5119479 w 5120543"/>
              <a:gd name="connsiteY1" fmla="*/ 158 h 4911392"/>
              <a:gd name="connsiteX2" fmla="*/ 5120329 w 5120543"/>
              <a:gd name="connsiteY2" fmla="*/ 4911392 h 4911392"/>
              <a:gd name="connsiteX3" fmla="*/ 973255 w 5120543"/>
              <a:gd name="connsiteY3" fmla="*/ 4910156 h 4911392"/>
              <a:gd name="connsiteX4" fmla="*/ 0 w 5120543"/>
              <a:gd name="connsiteY4" fmla="*/ 0 h 4911392"/>
              <a:gd name="connsiteX0" fmla="*/ 0 w 5120543"/>
              <a:gd name="connsiteY0" fmla="*/ 0 h 4931928"/>
              <a:gd name="connsiteX1" fmla="*/ 5119479 w 5120543"/>
              <a:gd name="connsiteY1" fmla="*/ 158 h 4931928"/>
              <a:gd name="connsiteX2" fmla="*/ 5120329 w 5120543"/>
              <a:gd name="connsiteY2" fmla="*/ 4911392 h 4931928"/>
              <a:gd name="connsiteX3" fmla="*/ 10719 w 5120543"/>
              <a:gd name="connsiteY3" fmla="*/ 4931928 h 4931928"/>
              <a:gd name="connsiteX4" fmla="*/ 0 w 5120543"/>
              <a:gd name="connsiteY4" fmla="*/ 0 h 4931928"/>
              <a:gd name="connsiteX0" fmla="*/ 0 w 5119489"/>
              <a:gd name="connsiteY0" fmla="*/ 0 h 4931928"/>
              <a:gd name="connsiteX1" fmla="*/ 5119479 w 5119489"/>
              <a:gd name="connsiteY1" fmla="*/ 158 h 4931928"/>
              <a:gd name="connsiteX2" fmla="*/ 4312685 w 5119489"/>
              <a:gd name="connsiteY2" fmla="*/ 4922278 h 4931928"/>
              <a:gd name="connsiteX3" fmla="*/ 10719 w 5119489"/>
              <a:gd name="connsiteY3" fmla="*/ 4931928 h 4931928"/>
              <a:gd name="connsiteX4" fmla="*/ 0 w 5119489"/>
              <a:gd name="connsiteY4" fmla="*/ 0 h 4931928"/>
              <a:gd name="connsiteX0" fmla="*/ 0 w 5119489"/>
              <a:gd name="connsiteY0" fmla="*/ 0 h 4931928"/>
              <a:gd name="connsiteX1" fmla="*/ 5119479 w 5119489"/>
              <a:gd name="connsiteY1" fmla="*/ 158 h 4931928"/>
              <a:gd name="connsiteX2" fmla="*/ 4312685 w 5119489"/>
              <a:gd name="connsiteY2" fmla="*/ 4922278 h 4931928"/>
              <a:gd name="connsiteX3" fmla="*/ 10719 w 5119489"/>
              <a:gd name="connsiteY3" fmla="*/ 4931928 h 4931928"/>
              <a:gd name="connsiteX4" fmla="*/ 0 w 5119489"/>
              <a:gd name="connsiteY4" fmla="*/ 0 h 4931928"/>
              <a:gd name="connsiteX0" fmla="*/ 0 w 5119479"/>
              <a:gd name="connsiteY0" fmla="*/ 0 h 4931928"/>
              <a:gd name="connsiteX1" fmla="*/ 5119479 w 5119479"/>
              <a:gd name="connsiteY1" fmla="*/ 158 h 4931928"/>
              <a:gd name="connsiteX2" fmla="*/ 4312685 w 5119479"/>
              <a:gd name="connsiteY2" fmla="*/ 4922278 h 4931928"/>
              <a:gd name="connsiteX3" fmla="*/ 10719 w 5119479"/>
              <a:gd name="connsiteY3" fmla="*/ 4931928 h 4931928"/>
              <a:gd name="connsiteX4" fmla="*/ 0 w 5119479"/>
              <a:gd name="connsiteY4" fmla="*/ 0 h 4931928"/>
              <a:gd name="connsiteX0" fmla="*/ 0 w 5119479"/>
              <a:gd name="connsiteY0" fmla="*/ 0 h 4922288"/>
              <a:gd name="connsiteX1" fmla="*/ 5119479 w 5119479"/>
              <a:gd name="connsiteY1" fmla="*/ 158 h 4922288"/>
              <a:gd name="connsiteX2" fmla="*/ 4312685 w 5119479"/>
              <a:gd name="connsiteY2" fmla="*/ 4922278 h 4922288"/>
              <a:gd name="connsiteX3" fmla="*/ 10719 w 5119479"/>
              <a:gd name="connsiteY3" fmla="*/ 4914173 h 4922288"/>
              <a:gd name="connsiteX4" fmla="*/ 0 w 5119479"/>
              <a:gd name="connsiteY4" fmla="*/ 0 h 4922288"/>
              <a:gd name="connsiteX0" fmla="*/ 0 w 4713455"/>
              <a:gd name="connsiteY0" fmla="*/ 0 h 4922288"/>
              <a:gd name="connsiteX1" fmla="*/ 4713455 w 4713455"/>
              <a:gd name="connsiteY1" fmla="*/ 158 h 4922288"/>
              <a:gd name="connsiteX2" fmla="*/ 4312685 w 4713455"/>
              <a:gd name="connsiteY2" fmla="*/ 4922278 h 4922288"/>
              <a:gd name="connsiteX3" fmla="*/ 10719 w 4713455"/>
              <a:gd name="connsiteY3" fmla="*/ 4914173 h 4922288"/>
              <a:gd name="connsiteX4" fmla="*/ 0 w 4713455"/>
              <a:gd name="connsiteY4" fmla="*/ 0 h 4922288"/>
              <a:gd name="connsiteX0" fmla="*/ 0 w 4713455"/>
              <a:gd name="connsiteY0" fmla="*/ 0 h 4922288"/>
              <a:gd name="connsiteX1" fmla="*/ 4713455 w 4713455"/>
              <a:gd name="connsiteY1" fmla="*/ 158 h 4922288"/>
              <a:gd name="connsiteX2" fmla="*/ 4078093 w 4713455"/>
              <a:gd name="connsiteY2" fmla="*/ 4922278 h 4922288"/>
              <a:gd name="connsiteX3" fmla="*/ 10719 w 4713455"/>
              <a:gd name="connsiteY3" fmla="*/ 4914173 h 4922288"/>
              <a:gd name="connsiteX4" fmla="*/ 0 w 4713455"/>
              <a:gd name="connsiteY4" fmla="*/ 0 h 4922288"/>
              <a:gd name="connsiteX0" fmla="*/ 0 w 4713455"/>
              <a:gd name="connsiteY0" fmla="*/ 0 h 4914173"/>
              <a:gd name="connsiteX1" fmla="*/ 4713455 w 4713455"/>
              <a:gd name="connsiteY1" fmla="*/ 158 h 4914173"/>
              <a:gd name="connsiteX2" fmla="*/ 4088160 w 4713455"/>
              <a:gd name="connsiteY2" fmla="*/ 4908210 h 4914173"/>
              <a:gd name="connsiteX3" fmla="*/ 10719 w 4713455"/>
              <a:gd name="connsiteY3" fmla="*/ 4914173 h 4914173"/>
              <a:gd name="connsiteX4" fmla="*/ 0 w 4713455"/>
              <a:gd name="connsiteY4" fmla="*/ 0 h 4914173"/>
              <a:gd name="connsiteX0" fmla="*/ 0 w 4713455"/>
              <a:gd name="connsiteY0" fmla="*/ 0 h 4909484"/>
              <a:gd name="connsiteX1" fmla="*/ 4713455 w 4713455"/>
              <a:gd name="connsiteY1" fmla="*/ 158 h 4909484"/>
              <a:gd name="connsiteX2" fmla="*/ 4088160 w 4713455"/>
              <a:gd name="connsiteY2" fmla="*/ 4908210 h 4909484"/>
              <a:gd name="connsiteX3" fmla="*/ 35886 w 4713455"/>
              <a:gd name="connsiteY3" fmla="*/ 4909484 h 4909484"/>
              <a:gd name="connsiteX4" fmla="*/ 0 w 4713455"/>
              <a:gd name="connsiteY4" fmla="*/ 0 h 4909484"/>
              <a:gd name="connsiteX0" fmla="*/ 0 w 4713455"/>
              <a:gd name="connsiteY0" fmla="*/ 0 h 4908220"/>
              <a:gd name="connsiteX1" fmla="*/ 4713455 w 4713455"/>
              <a:gd name="connsiteY1" fmla="*/ 158 h 4908220"/>
              <a:gd name="connsiteX2" fmla="*/ 4088160 w 4713455"/>
              <a:gd name="connsiteY2" fmla="*/ 4908210 h 4908220"/>
              <a:gd name="connsiteX3" fmla="*/ 30853 w 4713455"/>
              <a:gd name="connsiteY3" fmla="*/ 4890727 h 4908220"/>
              <a:gd name="connsiteX4" fmla="*/ 0 w 4713455"/>
              <a:gd name="connsiteY4" fmla="*/ 0 h 4908220"/>
              <a:gd name="connsiteX0" fmla="*/ 0 w 4713455"/>
              <a:gd name="connsiteY0" fmla="*/ 0 h 4908220"/>
              <a:gd name="connsiteX1" fmla="*/ 4713455 w 4713455"/>
              <a:gd name="connsiteY1" fmla="*/ 158 h 4908220"/>
              <a:gd name="connsiteX2" fmla="*/ 4088160 w 4713455"/>
              <a:gd name="connsiteY2" fmla="*/ 4908210 h 4908220"/>
              <a:gd name="connsiteX3" fmla="*/ 30853 w 4713455"/>
              <a:gd name="connsiteY3" fmla="*/ 4904795 h 4908220"/>
              <a:gd name="connsiteX4" fmla="*/ 0 w 4713455"/>
              <a:gd name="connsiteY4" fmla="*/ 0 h 4908220"/>
              <a:gd name="connsiteX0" fmla="*/ 0 w 4713455"/>
              <a:gd name="connsiteY0" fmla="*/ 0 h 4904795"/>
              <a:gd name="connsiteX1" fmla="*/ 4713455 w 4713455"/>
              <a:gd name="connsiteY1" fmla="*/ 158 h 4904795"/>
              <a:gd name="connsiteX2" fmla="*/ 4088160 w 4713455"/>
              <a:gd name="connsiteY2" fmla="*/ 4903521 h 4904795"/>
              <a:gd name="connsiteX3" fmla="*/ 30853 w 4713455"/>
              <a:gd name="connsiteY3" fmla="*/ 4904795 h 4904795"/>
              <a:gd name="connsiteX4" fmla="*/ 0 w 4713455"/>
              <a:gd name="connsiteY4" fmla="*/ 0 h 4904795"/>
              <a:gd name="connsiteX0" fmla="*/ 0 w 4713455"/>
              <a:gd name="connsiteY0" fmla="*/ 0 h 4903531"/>
              <a:gd name="connsiteX1" fmla="*/ 4713455 w 4713455"/>
              <a:gd name="connsiteY1" fmla="*/ 158 h 4903531"/>
              <a:gd name="connsiteX2" fmla="*/ 4088160 w 4713455"/>
              <a:gd name="connsiteY2" fmla="*/ 4903521 h 4903531"/>
              <a:gd name="connsiteX3" fmla="*/ 17708 w 4713455"/>
              <a:gd name="connsiteY3" fmla="*/ 4900712 h 4903531"/>
              <a:gd name="connsiteX4" fmla="*/ 0 w 4713455"/>
              <a:gd name="connsiteY4" fmla="*/ 0 h 4903531"/>
              <a:gd name="connsiteX0" fmla="*/ 0 w 4700309"/>
              <a:gd name="connsiteY0" fmla="*/ 3980 h 4903429"/>
              <a:gd name="connsiteX1" fmla="*/ 4700309 w 4700309"/>
              <a:gd name="connsiteY1" fmla="*/ 56 h 4903429"/>
              <a:gd name="connsiteX2" fmla="*/ 4075014 w 4700309"/>
              <a:gd name="connsiteY2" fmla="*/ 4903419 h 4903429"/>
              <a:gd name="connsiteX3" fmla="*/ 4562 w 4700309"/>
              <a:gd name="connsiteY3" fmla="*/ 4900610 h 4903429"/>
              <a:gd name="connsiteX4" fmla="*/ 0 w 4700309"/>
              <a:gd name="connsiteY4" fmla="*/ 3980 h 4903429"/>
              <a:gd name="connsiteX0" fmla="*/ 0 w 4700309"/>
              <a:gd name="connsiteY0" fmla="*/ 3980 h 4909855"/>
              <a:gd name="connsiteX1" fmla="*/ 4700309 w 4700309"/>
              <a:gd name="connsiteY1" fmla="*/ 56 h 4909855"/>
              <a:gd name="connsiteX2" fmla="*/ 4075014 w 4700309"/>
              <a:gd name="connsiteY2" fmla="*/ 4903419 h 4909855"/>
              <a:gd name="connsiteX3" fmla="*/ 4562 w 4700309"/>
              <a:gd name="connsiteY3" fmla="*/ 4909855 h 4909855"/>
              <a:gd name="connsiteX4" fmla="*/ 0 w 4700309"/>
              <a:gd name="connsiteY4" fmla="*/ 3980 h 4909855"/>
              <a:gd name="connsiteX0" fmla="*/ 0 w 4700309"/>
              <a:gd name="connsiteY0" fmla="*/ 3980 h 4905233"/>
              <a:gd name="connsiteX1" fmla="*/ 4700309 w 4700309"/>
              <a:gd name="connsiteY1" fmla="*/ 56 h 4905233"/>
              <a:gd name="connsiteX2" fmla="*/ 4075014 w 4700309"/>
              <a:gd name="connsiteY2" fmla="*/ 4903419 h 4905233"/>
              <a:gd name="connsiteX3" fmla="*/ 4562 w 4700309"/>
              <a:gd name="connsiteY3" fmla="*/ 4905233 h 4905233"/>
              <a:gd name="connsiteX4" fmla="*/ 0 w 4700309"/>
              <a:gd name="connsiteY4" fmla="*/ 3980 h 490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309" h="4905233">
                <a:moveTo>
                  <a:pt x="0" y="3980"/>
                </a:moveTo>
                <a:lnTo>
                  <a:pt x="4700309" y="56"/>
                </a:lnTo>
                <a:cubicBezTo>
                  <a:pt x="4670424" y="-19058"/>
                  <a:pt x="4082772" y="4911647"/>
                  <a:pt x="4075014" y="4903419"/>
                </a:cubicBezTo>
                <a:lnTo>
                  <a:pt x="4562" y="4905233"/>
                </a:lnTo>
                <a:cubicBezTo>
                  <a:pt x="-1341" y="3271662"/>
                  <a:pt x="5903" y="1637551"/>
                  <a:pt x="0" y="3980"/>
                </a:cubicBez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9" name="Platshållare för innehåll 2">
            <a:extLst>
              <a:ext uri="{FF2B5EF4-FFF2-40B4-BE49-F238E27FC236}">
                <a16:creationId xmlns:a16="http://schemas.microsoft.com/office/drawing/2014/main" id="{1270153B-94A6-E744-8BC9-650BC793BEC4}"/>
              </a:ext>
            </a:extLst>
          </p:cNvPr>
          <p:cNvSpPr>
            <a:spLocks noGrp="1"/>
          </p:cNvSpPr>
          <p:nvPr>
            <p:ph sz="quarter" idx="18" hasCustomPrompt="1"/>
          </p:nvPr>
        </p:nvSpPr>
        <p:spPr>
          <a:xfrm>
            <a:off x="4592104" y="1440000"/>
            <a:ext cx="3888432" cy="2942564"/>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1" name="Rubrik 5">
            <a:extLst>
              <a:ext uri="{FF2B5EF4-FFF2-40B4-BE49-F238E27FC236}">
                <a16:creationId xmlns:a16="http://schemas.microsoft.com/office/drawing/2014/main" id="{AF8162BA-40E2-2747-A300-C724B1637D16}"/>
              </a:ext>
            </a:extLst>
          </p:cNvPr>
          <p:cNvSpPr>
            <a:spLocks noGrp="1"/>
          </p:cNvSpPr>
          <p:nvPr>
            <p:ph type="title"/>
          </p:nvPr>
        </p:nvSpPr>
        <p:spPr>
          <a:xfrm>
            <a:off x="4572000" y="504000"/>
            <a:ext cx="3943350" cy="569407"/>
          </a:xfrm>
        </p:spPr>
        <p:txBody>
          <a:bodyPr anchor="t" anchorCtr="0"/>
          <a:lstStyle/>
          <a:p>
            <a:r>
              <a:rPr lang="sv-SE"/>
              <a:t>Klicka här för att ändra mall för rubrikformat</a:t>
            </a:r>
            <a:endParaRPr lang="sv-SE" dirty="0"/>
          </a:p>
        </p:txBody>
      </p:sp>
      <p:sp>
        <p:nvSpPr>
          <p:cNvPr id="8" name="Date Placeholder 1">
            <a:extLst>
              <a:ext uri="{FF2B5EF4-FFF2-40B4-BE49-F238E27FC236}">
                <a16:creationId xmlns:a16="http://schemas.microsoft.com/office/drawing/2014/main" id="{CD30DB4A-ABCC-8448-B844-41C680827B69}"/>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F1806F68-4E09-0149-A647-8BC09777070D}" type="datetime1">
              <a:rPr lang="sv-SE" smtClean="0"/>
              <a:t>2026-05-06</a:t>
            </a:fld>
            <a:endParaRPr lang="sv-SE" dirty="0"/>
          </a:p>
        </p:txBody>
      </p:sp>
      <p:sp>
        <p:nvSpPr>
          <p:cNvPr id="13" name="Platshållare för bildnummer 2">
            <a:extLst>
              <a:ext uri="{FF2B5EF4-FFF2-40B4-BE49-F238E27FC236}">
                <a16:creationId xmlns:a16="http://schemas.microsoft.com/office/drawing/2014/main" id="{EB044319-C9FC-C040-8CA3-235C0FC914B7}"/>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91D50DAF-2E66-534B-8937-0AED05C39355}"/>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35513185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ch tre bilder">
    <p:spTree>
      <p:nvGrpSpPr>
        <p:cNvPr id="1" name=""/>
        <p:cNvGrpSpPr/>
        <p:nvPr/>
      </p:nvGrpSpPr>
      <p:grpSpPr>
        <a:xfrm>
          <a:off x="0" y="0"/>
          <a:ext cx="0" cy="0"/>
          <a:chOff x="0" y="0"/>
          <a:chExt cx="0" cy="0"/>
        </a:xfrm>
      </p:grpSpPr>
      <p:sp>
        <p:nvSpPr>
          <p:cNvPr id="9" name="Platshållare för innehåll 2"/>
          <p:cNvSpPr>
            <a:spLocks noGrp="1"/>
          </p:cNvSpPr>
          <p:nvPr>
            <p:ph sz="quarter" idx="12" hasCustomPrompt="1"/>
          </p:nvPr>
        </p:nvSpPr>
        <p:spPr>
          <a:xfrm>
            <a:off x="684000" y="1440000"/>
            <a:ext cx="5112000" cy="2989462"/>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 7"/>
          <p:cNvSpPr>
            <a:spLocks noGrp="1"/>
          </p:cNvSpPr>
          <p:nvPr>
            <p:ph type="pic" sz="quarter" idx="17" hasCustomPrompt="1"/>
          </p:nvPr>
        </p:nvSpPr>
        <p:spPr>
          <a:xfrm>
            <a:off x="6151919" y="2912"/>
            <a:ext cx="2992081" cy="1394743"/>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200025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200025 w 2992081"/>
              <a:gd name="connsiteY4" fmla="*/ 0 h 1656000"/>
              <a:gd name="connsiteX0" fmla="*/ 163739 w 2992081"/>
              <a:gd name="connsiteY0" fmla="*/ 261257 h 1656000"/>
              <a:gd name="connsiteX1" fmla="*/ 2992081 w 2992081"/>
              <a:gd name="connsiteY1" fmla="*/ 0 h 1656000"/>
              <a:gd name="connsiteX2" fmla="*/ 2992081 w 2992081"/>
              <a:gd name="connsiteY2" fmla="*/ 1656000 h 1656000"/>
              <a:gd name="connsiteX3" fmla="*/ 0 w 2992081"/>
              <a:gd name="connsiteY3" fmla="*/ 1656000 h 1656000"/>
              <a:gd name="connsiteX4" fmla="*/ 163739 w 2992081"/>
              <a:gd name="connsiteY4" fmla="*/ 261257 h 1656000"/>
              <a:gd name="connsiteX0" fmla="*/ 163739 w 2992081"/>
              <a:gd name="connsiteY0" fmla="*/ 0 h 1394743"/>
              <a:gd name="connsiteX1" fmla="*/ 2992081 w 2992081"/>
              <a:gd name="connsiteY1" fmla="*/ 0 h 1394743"/>
              <a:gd name="connsiteX2" fmla="*/ 2992081 w 2992081"/>
              <a:gd name="connsiteY2" fmla="*/ 1394743 h 1394743"/>
              <a:gd name="connsiteX3" fmla="*/ 0 w 2992081"/>
              <a:gd name="connsiteY3" fmla="*/ 1394743 h 1394743"/>
              <a:gd name="connsiteX4" fmla="*/ 163739 w 2992081"/>
              <a:gd name="connsiteY4" fmla="*/ 0 h 139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081" h="1394743">
                <a:moveTo>
                  <a:pt x="163739" y="0"/>
                </a:moveTo>
                <a:lnTo>
                  <a:pt x="2992081" y="0"/>
                </a:lnTo>
                <a:lnTo>
                  <a:pt x="2992081" y="1394743"/>
                </a:lnTo>
                <a:lnTo>
                  <a:pt x="0" y="1394743"/>
                </a:lnTo>
                <a:lnTo>
                  <a:pt x="163739"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7" name="Platshållare för bild 7"/>
          <p:cNvSpPr>
            <a:spLocks noGrp="1"/>
          </p:cNvSpPr>
          <p:nvPr>
            <p:ph type="pic" sz="quarter" idx="22" hasCustomPrompt="1"/>
          </p:nvPr>
        </p:nvSpPr>
        <p:spPr>
          <a:xfrm>
            <a:off x="5923736" y="1473004"/>
            <a:ext cx="3220266" cy="1656000"/>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221456 w 3213537"/>
              <a:gd name="connsiteY0" fmla="*/ 0 h 1670288"/>
              <a:gd name="connsiteX1" fmla="*/ 3213537 w 3213537"/>
              <a:gd name="connsiteY1" fmla="*/ 0 h 1670288"/>
              <a:gd name="connsiteX2" fmla="*/ 3213537 w 3213537"/>
              <a:gd name="connsiteY2" fmla="*/ 1656000 h 1670288"/>
              <a:gd name="connsiteX3" fmla="*/ 0 w 3213537"/>
              <a:gd name="connsiteY3" fmla="*/ 1670288 h 1670288"/>
              <a:gd name="connsiteX4" fmla="*/ 221456 w 3213537"/>
              <a:gd name="connsiteY4" fmla="*/ 0 h 1670288"/>
              <a:gd name="connsiteX0" fmla="*/ 221456 w 3213537"/>
              <a:gd name="connsiteY0" fmla="*/ 0 h 1663145"/>
              <a:gd name="connsiteX1" fmla="*/ 3213537 w 3213537"/>
              <a:gd name="connsiteY1" fmla="*/ 0 h 1663145"/>
              <a:gd name="connsiteX2" fmla="*/ 3213537 w 3213537"/>
              <a:gd name="connsiteY2" fmla="*/ 1656000 h 1663145"/>
              <a:gd name="connsiteX3" fmla="*/ 0 w 3213537"/>
              <a:gd name="connsiteY3" fmla="*/ 1663145 h 1663145"/>
              <a:gd name="connsiteX4" fmla="*/ 221456 w 3213537"/>
              <a:gd name="connsiteY4" fmla="*/ 0 h 1663145"/>
              <a:gd name="connsiteX0" fmla="*/ 214312 w 3206393"/>
              <a:gd name="connsiteY0" fmla="*/ 0 h 1656000"/>
              <a:gd name="connsiteX1" fmla="*/ 3206393 w 3206393"/>
              <a:gd name="connsiteY1" fmla="*/ 0 h 1656000"/>
              <a:gd name="connsiteX2" fmla="*/ 3206393 w 3206393"/>
              <a:gd name="connsiteY2" fmla="*/ 1656000 h 1656000"/>
              <a:gd name="connsiteX3" fmla="*/ 0 w 3206393"/>
              <a:gd name="connsiteY3" fmla="*/ 1641714 h 1656000"/>
              <a:gd name="connsiteX4" fmla="*/ 214312 w 3206393"/>
              <a:gd name="connsiteY4" fmla="*/ 0 h 1656000"/>
              <a:gd name="connsiteX0" fmla="*/ 214312 w 3206393"/>
              <a:gd name="connsiteY0" fmla="*/ 0 h 1656000"/>
              <a:gd name="connsiteX1" fmla="*/ 3206393 w 3206393"/>
              <a:gd name="connsiteY1" fmla="*/ 0 h 1656000"/>
              <a:gd name="connsiteX2" fmla="*/ 3206393 w 3206393"/>
              <a:gd name="connsiteY2" fmla="*/ 1656000 h 1656000"/>
              <a:gd name="connsiteX3" fmla="*/ 0 w 3206393"/>
              <a:gd name="connsiteY3" fmla="*/ 1648858 h 1656000"/>
              <a:gd name="connsiteX4" fmla="*/ 214312 w 3206393"/>
              <a:gd name="connsiteY4" fmla="*/ 0 h 1656000"/>
              <a:gd name="connsiteX0" fmla="*/ 235743 w 3227824"/>
              <a:gd name="connsiteY0" fmla="*/ 0 h 1663145"/>
              <a:gd name="connsiteX1" fmla="*/ 3227824 w 3227824"/>
              <a:gd name="connsiteY1" fmla="*/ 0 h 1663145"/>
              <a:gd name="connsiteX2" fmla="*/ 3227824 w 3227824"/>
              <a:gd name="connsiteY2" fmla="*/ 1656000 h 1663145"/>
              <a:gd name="connsiteX3" fmla="*/ 0 w 3227824"/>
              <a:gd name="connsiteY3" fmla="*/ 1663145 h 1663145"/>
              <a:gd name="connsiteX4" fmla="*/ 235743 w 3227824"/>
              <a:gd name="connsiteY4" fmla="*/ 0 h 1663145"/>
              <a:gd name="connsiteX0" fmla="*/ 224408 w 3227824"/>
              <a:gd name="connsiteY0" fmla="*/ 0 h 1663145"/>
              <a:gd name="connsiteX1" fmla="*/ 3227824 w 3227824"/>
              <a:gd name="connsiteY1" fmla="*/ 0 h 1663145"/>
              <a:gd name="connsiteX2" fmla="*/ 3227824 w 3227824"/>
              <a:gd name="connsiteY2" fmla="*/ 1656000 h 1663145"/>
              <a:gd name="connsiteX3" fmla="*/ 0 w 3227824"/>
              <a:gd name="connsiteY3" fmla="*/ 1663145 h 1663145"/>
              <a:gd name="connsiteX4" fmla="*/ 224408 w 3227824"/>
              <a:gd name="connsiteY4" fmla="*/ 0 h 1663145"/>
              <a:gd name="connsiteX0" fmla="*/ 216851 w 3220267"/>
              <a:gd name="connsiteY0" fmla="*/ 0 h 1659366"/>
              <a:gd name="connsiteX1" fmla="*/ 3220267 w 3220267"/>
              <a:gd name="connsiteY1" fmla="*/ 0 h 1659366"/>
              <a:gd name="connsiteX2" fmla="*/ 3220267 w 3220267"/>
              <a:gd name="connsiteY2" fmla="*/ 1656000 h 1659366"/>
              <a:gd name="connsiteX3" fmla="*/ 0 w 3220267"/>
              <a:gd name="connsiteY3" fmla="*/ 1659366 h 1659366"/>
              <a:gd name="connsiteX4" fmla="*/ 216851 w 3220267"/>
              <a:gd name="connsiteY4" fmla="*/ 0 h 1659366"/>
              <a:gd name="connsiteX0" fmla="*/ 216851 w 3220267"/>
              <a:gd name="connsiteY0" fmla="*/ 0 h 1656000"/>
              <a:gd name="connsiteX1" fmla="*/ 3220267 w 3220267"/>
              <a:gd name="connsiteY1" fmla="*/ 0 h 1656000"/>
              <a:gd name="connsiteX2" fmla="*/ 3220267 w 3220267"/>
              <a:gd name="connsiteY2" fmla="*/ 1656000 h 1656000"/>
              <a:gd name="connsiteX3" fmla="*/ 0 w 3220267"/>
              <a:gd name="connsiteY3" fmla="*/ 1648031 h 1656000"/>
              <a:gd name="connsiteX4" fmla="*/ 216851 w 3220267"/>
              <a:gd name="connsiteY4" fmla="*/ 0 h 1656000"/>
              <a:gd name="connsiteX0" fmla="*/ 247079 w 3250495"/>
              <a:gd name="connsiteY0" fmla="*/ 0 h 1742493"/>
              <a:gd name="connsiteX1" fmla="*/ 3250495 w 3250495"/>
              <a:gd name="connsiteY1" fmla="*/ 0 h 1742493"/>
              <a:gd name="connsiteX2" fmla="*/ 3250495 w 3250495"/>
              <a:gd name="connsiteY2" fmla="*/ 1656000 h 1742493"/>
              <a:gd name="connsiteX3" fmla="*/ 0 w 3250495"/>
              <a:gd name="connsiteY3" fmla="*/ 1742493 h 1742493"/>
              <a:gd name="connsiteX4" fmla="*/ 247079 w 3250495"/>
              <a:gd name="connsiteY4" fmla="*/ 0 h 1742493"/>
              <a:gd name="connsiteX0" fmla="*/ 213072 w 3216488"/>
              <a:gd name="connsiteY0" fmla="*/ 0 h 1656000"/>
              <a:gd name="connsiteX1" fmla="*/ 3216488 w 3216488"/>
              <a:gd name="connsiteY1" fmla="*/ 0 h 1656000"/>
              <a:gd name="connsiteX2" fmla="*/ 3216488 w 3216488"/>
              <a:gd name="connsiteY2" fmla="*/ 1656000 h 1656000"/>
              <a:gd name="connsiteX3" fmla="*/ 0 w 3216488"/>
              <a:gd name="connsiteY3" fmla="*/ 1636695 h 1656000"/>
              <a:gd name="connsiteX4" fmla="*/ 213072 w 3216488"/>
              <a:gd name="connsiteY4" fmla="*/ 0 h 1656000"/>
              <a:gd name="connsiteX0" fmla="*/ 216850 w 3220266"/>
              <a:gd name="connsiteY0" fmla="*/ 0 h 1656000"/>
              <a:gd name="connsiteX1" fmla="*/ 3220266 w 3220266"/>
              <a:gd name="connsiteY1" fmla="*/ 0 h 1656000"/>
              <a:gd name="connsiteX2" fmla="*/ 3220266 w 3220266"/>
              <a:gd name="connsiteY2" fmla="*/ 1656000 h 1656000"/>
              <a:gd name="connsiteX3" fmla="*/ 0 w 3220266"/>
              <a:gd name="connsiteY3" fmla="*/ 1655587 h 1656000"/>
              <a:gd name="connsiteX4" fmla="*/ 216850 w 3220266"/>
              <a:gd name="connsiteY4" fmla="*/ 0 h 16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266" h="1656000">
                <a:moveTo>
                  <a:pt x="216850" y="0"/>
                </a:moveTo>
                <a:lnTo>
                  <a:pt x="3220266" y="0"/>
                </a:lnTo>
                <a:lnTo>
                  <a:pt x="3220266" y="1656000"/>
                </a:lnTo>
                <a:lnTo>
                  <a:pt x="0" y="1655587"/>
                </a:lnTo>
                <a:lnTo>
                  <a:pt x="216850"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10" name="Platshållare för bild 7">
            <a:extLst>
              <a:ext uri="{FF2B5EF4-FFF2-40B4-BE49-F238E27FC236}">
                <a16:creationId xmlns:a16="http://schemas.microsoft.com/office/drawing/2014/main" id="{75A4FAA9-F64E-D542-B83E-45FB509AE0CD}"/>
              </a:ext>
            </a:extLst>
          </p:cNvPr>
          <p:cNvSpPr>
            <a:spLocks noGrp="1"/>
          </p:cNvSpPr>
          <p:nvPr>
            <p:ph type="pic" sz="quarter" idx="21" hasCustomPrompt="1"/>
          </p:nvPr>
        </p:nvSpPr>
        <p:spPr>
          <a:xfrm>
            <a:off x="5680303" y="3218400"/>
            <a:ext cx="3464172" cy="1660033"/>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471488 w 3463569"/>
              <a:gd name="connsiteY0" fmla="*/ 0 h 1670287"/>
              <a:gd name="connsiteX1" fmla="*/ 3463569 w 3463569"/>
              <a:gd name="connsiteY1" fmla="*/ 0 h 1670287"/>
              <a:gd name="connsiteX2" fmla="*/ 3463569 w 3463569"/>
              <a:gd name="connsiteY2" fmla="*/ 1656000 h 1670287"/>
              <a:gd name="connsiteX3" fmla="*/ 0 w 3463569"/>
              <a:gd name="connsiteY3" fmla="*/ 1670287 h 1670287"/>
              <a:gd name="connsiteX4" fmla="*/ 471488 w 3463569"/>
              <a:gd name="connsiteY4" fmla="*/ 0 h 1670287"/>
              <a:gd name="connsiteX0" fmla="*/ 228601 w 3463569"/>
              <a:gd name="connsiteY0" fmla="*/ 0 h 1677431"/>
              <a:gd name="connsiteX1" fmla="*/ 3463569 w 3463569"/>
              <a:gd name="connsiteY1" fmla="*/ 7144 h 1677431"/>
              <a:gd name="connsiteX2" fmla="*/ 3463569 w 3463569"/>
              <a:gd name="connsiteY2" fmla="*/ 1663144 h 1677431"/>
              <a:gd name="connsiteX3" fmla="*/ 0 w 3463569"/>
              <a:gd name="connsiteY3" fmla="*/ 1677431 h 1677431"/>
              <a:gd name="connsiteX4" fmla="*/ 228601 w 3463569"/>
              <a:gd name="connsiteY4" fmla="*/ 0 h 1677431"/>
              <a:gd name="connsiteX0" fmla="*/ 235745 w 3463569"/>
              <a:gd name="connsiteY0" fmla="*/ 7144 h 1670287"/>
              <a:gd name="connsiteX1" fmla="*/ 3463569 w 3463569"/>
              <a:gd name="connsiteY1" fmla="*/ 0 h 1670287"/>
              <a:gd name="connsiteX2" fmla="*/ 3463569 w 3463569"/>
              <a:gd name="connsiteY2" fmla="*/ 1656000 h 1670287"/>
              <a:gd name="connsiteX3" fmla="*/ 0 w 3463569"/>
              <a:gd name="connsiteY3" fmla="*/ 1670287 h 1670287"/>
              <a:gd name="connsiteX4" fmla="*/ 235745 w 3463569"/>
              <a:gd name="connsiteY4" fmla="*/ 7144 h 1670287"/>
              <a:gd name="connsiteX0" fmla="*/ 224410 w 3463569"/>
              <a:gd name="connsiteY0" fmla="*/ 0 h 1670700"/>
              <a:gd name="connsiteX1" fmla="*/ 3463569 w 3463569"/>
              <a:gd name="connsiteY1" fmla="*/ 413 h 1670700"/>
              <a:gd name="connsiteX2" fmla="*/ 3463569 w 3463569"/>
              <a:gd name="connsiteY2" fmla="*/ 1656413 h 1670700"/>
              <a:gd name="connsiteX3" fmla="*/ 0 w 3463569"/>
              <a:gd name="connsiteY3" fmla="*/ 1670700 h 1670700"/>
              <a:gd name="connsiteX4" fmla="*/ 224410 w 3463569"/>
              <a:gd name="connsiteY4" fmla="*/ 0 h 1670700"/>
              <a:gd name="connsiteX0" fmla="*/ 220632 w 3459791"/>
              <a:gd name="connsiteY0" fmla="*/ 0 h 1663143"/>
              <a:gd name="connsiteX1" fmla="*/ 3459791 w 3459791"/>
              <a:gd name="connsiteY1" fmla="*/ 413 h 1663143"/>
              <a:gd name="connsiteX2" fmla="*/ 3459791 w 3459791"/>
              <a:gd name="connsiteY2" fmla="*/ 1656413 h 1663143"/>
              <a:gd name="connsiteX3" fmla="*/ 0 w 3459791"/>
              <a:gd name="connsiteY3" fmla="*/ 1663143 h 1663143"/>
              <a:gd name="connsiteX4" fmla="*/ 220632 w 3459791"/>
              <a:gd name="connsiteY4" fmla="*/ 0 h 1663143"/>
              <a:gd name="connsiteX0" fmla="*/ 2206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220632 w 3459791"/>
              <a:gd name="connsiteY4" fmla="*/ 0 h 1659364"/>
              <a:gd name="connsiteX0" fmla="*/ 215716 w 3454875"/>
              <a:gd name="connsiteY0" fmla="*/ 0 h 1656413"/>
              <a:gd name="connsiteX1" fmla="*/ 3454875 w 3454875"/>
              <a:gd name="connsiteY1" fmla="*/ 413 h 1656413"/>
              <a:gd name="connsiteX2" fmla="*/ 3454875 w 3454875"/>
              <a:gd name="connsiteY2" fmla="*/ 1656413 h 1656413"/>
              <a:gd name="connsiteX3" fmla="*/ 0 w 3454875"/>
              <a:gd name="connsiteY3" fmla="*/ 1654447 h 1656413"/>
              <a:gd name="connsiteX4" fmla="*/ 215716 w 3454875"/>
              <a:gd name="connsiteY4" fmla="*/ 0 h 1656413"/>
              <a:gd name="connsiteX0" fmla="*/ 215716 w 3454875"/>
              <a:gd name="connsiteY0" fmla="*/ 0 h 1656413"/>
              <a:gd name="connsiteX1" fmla="*/ 3454875 w 3454875"/>
              <a:gd name="connsiteY1" fmla="*/ 413 h 1656413"/>
              <a:gd name="connsiteX2" fmla="*/ 3454875 w 3454875"/>
              <a:gd name="connsiteY2" fmla="*/ 1656413 h 1656413"/>
              <a:gd name="connsiteX3" fmla="*/ 0 w 3454875"/>
              <a:gd name="connsiteY3" fmla="*/ 1654447 h 1656413"/>
              <a:gd name="connsiteX4" fmla="*/ 215716 w 3454875"/>
              <a:gd name="connsiteY4" fmla="*/ 0 h 1656413"/>
              <a:gd name="connsiteX0" fmla="*/ 220632 w 3459791"/>
              <a:gd name="connsiteY0" fmla="*/ 0 h 1674117"/>
              <a:gd name="connsiteX1" fmla="*/ 3459791 w 3459791"/>
              <a:gd name="connsiteY1" fmla="*/ 413 h 1674117"/>
              <a:gd name="connsiteX2" fmla="*/ 3459791 w 3459791"/>
              <a:gd name="connsiteY2" fmla="*/ 1656413 h 1674117"/>
              <a:gd name="connsiteX3" fmla="*/ 0 w 3459791"/>
              <a:gd name="connsiteY3" fmla="*/ 1674117 h 1674117"/>
              <a:gd name="connsiteX4" fmla="*/ 220632 w 3459791"/>
              <a:gd name="connsiteY4" fmla="*/ 0 h 1674117"/>
              <a:gd name="connsiteX0" fmla="*/ 220632 w 3459791"/>
              <a:gd name="connsiteY0" fmla="*/ 0 h 1674117"/>
              <a:gd name="connsiteX1" fmla="*/ 3459791 w 3459791"/>
              <a:gd name="connsiteY1" fmla="*/ 413 h 1674117"/>
              <a:gd name="connsiteX2" fmla="*/ 3454875 w 3459791"/>
              <a:gd name="connsiteY2" fmla="*/ 1671164 h 1674117"/>
              <a:gd name="connsiteX3" fmla="*/ 0 w 3459791"/>
              <a:gd name="connsiteY3" fmla="*/ 1674117 h 1674117"/>
              <a:gd name="connsiteX4" fmla="*/ 220632 w 3459791"/>
              <a:gd name="connsiteY4" fmla="*/ 0 h 1674117"/>
              <a:gd name="connsiteX0" fmla="*/ 220632 w 3460264"/>
              <a:gd name="connsiteY0" fmla="*/ 0 h 1676081"/>
              <a:gd name="connsiteX1" fmla="*/ 3459791 w 3460264"/>
              <a:gd name="connsiteY1" fmla="*/ 413 h 1676081"/>
              <a:gd name="connsiteX2" fmla="*/ 3459791 w 3460264"/>
              <a:gd name="connsiteY2" fmla="*/ 1676081 h 1676081"/>
              <a:gd name="connsiteX3" fmla="*/ 0 w 3460264"/>
              <a:gd name="connsiteY3" fmla="*/ 1674117 h 1676081"/>
              <a:gd name="connsiteX4" fmla="*/ 220632 w 3460264"/>
              <a:gd name="connsiteY4" fmla="*/ 0 h 1676081"/>
              <a:gd name="connsiteX0" fmla="*/ 216724 w 3456356"/>
              <a:gd name="connsiteY0" fmla="*/ 0 h 1676081"/>
              <a:gd name="connsiteX1" fmla="*/ 3455883 w 3456356"/>
              <a:gd name="connsiteY1" fmla="*/ 413 h 1676081"/>
              <a:gd name="connsiteX2" fmla="*/ 3455883 w 3456356"/>
              <a:gd name="connsiteY2" fmla="*/ 1676081 h 1676081"/>
              <a:gd name="connsiteX3" fmla="*/ 0 w 3456356"/>
              <a:gd name="connsiteY3" fmla="*/ 1662392 h 1676081"/>
              <a:gd name="connsiteX4" fmla="*/ 216724 w 3456356"/>
              <a:gd name="connsiteY4" fmla="*/ 0 h 1676081"/>
              <a:gd name="connsiteX0" fmla="*/ 220631 w 3460263"/>
              <a:gd name="connsiteY0" fmla="*/ 0 h 1676081"/>
              <a:gd name="connsiteX1" fmla="*/ 3459790 w 3460263"/>
              <a:gd name="connsiteY1" fmla="*/ 413 h 1676081"/>
              <a:gd name="connsiteX2" fmla="*/ 3459790 w 3460263"/>
              <a:gd name="connsiteY2" fmla="*/ 1676081 h 1676081"/>
              <a:gd name="connsiteX3" fmla="*/ 0 w 3460263"/>
              <a:gd name="connsiteY3" fmla="*/ 1674118 h 1676081"/>
              <a:gd name="connsiteX4" fmla="*/ 220631 w 3460263"/>
              <a:gd name="connsiteY4" fmla="*/ 0 h 1676081"/>
              <a:gd name="connsiteX0" fmla="*/ 224539 w 3464171"/>
              <a:gd name="connsiteY0" fmla="*/ 0 h 1676081"/>
              <a:gd name="connsiteX1" fmla="*/ 3463698 w 3464171"/>
              <a:gd name="connsiteY1" fmla="*/ 413 h 1676081"/>
              <a:gd name="connsiteX2" fmla="*/ 3463698 w 3464171"/>
              <a:gd name="connsiteY2" fmla="*/ 1676081 h 1676081"/>
              <a:gd name="connsiteX3" fmla="*/ 0 w 3464171"/>
              <a:gd name="connsiteY3" fmla="*/ 1658484 h 1676081"/>
              <a:gd name="connsiteX4" fmla="*/ 224539 w 3464171"/>
              <a:gd name="connsiteY4" fmla="*/ 0 h 1676081"/>
              <a:gd name="connsiteX0" fmla="*/ 224539 w 3463698"/>
              <a:gd name="connsiteY0" fmla="*/ 0 h 1664355"/>
              <a:gd name="connsiteX1" fmla="*/ 3463698 w 3463698"/>
              <a:gd name="connsiteY1" fmla="*/ 413 h 1664355"/>
              <a:gd name="connsiteX2" fmla="*/ 3459791 w 3463698"/>
              <a:gd name="connsiteY2" fmla="*/ 1664355 h 1664355"/>
              <a:gd name="connsiteX3" fmla="*/ 0 w 3463698"/>
              <a:gd name="connsiteY3" fmla="*/ 1658484 h 1664355"/>
              <a:gd name="connsiteX4" fmla="*/ 224539 w 3463698"/>
              <a:gd name="connsiteY4" fmla="*/ 0 h 1664355"/>
              <a:gd name="connsiteX0" fmla="*/ 224539 w 3464172"/>
              <a:gd name="connsiteY0" fmla="*/ 0 h 1658484"/>
              <a:gd name="connsiteX1" fmla="*/ 3463698 w 3464172"/>
              <a:gd name="connsiteY1" fmla="*/ 413 h 1658484"/>
              <a:gd name="connsiteX2" fmla="*/ 3463699 w 3464172"/>
              <a:gd name="connsiteY2" fmla="*/ 1648721 h 1658484"/>
              <a:gd name="connsiteX3" fmla="*/ 0 w 3464172"/>
              <a:gd name="connsiteY3" fmla="*/ 1658484 h 1658484"/>
              <a:gd name="connsiteX4" fmla="*/ 224539 w 3464172"/>
              <a:gd name="connsiteY4" fmla="*/ 0 h 1658484"/>
              <a:gd name="connsiteX0" fmla="*/ 224539 w 3464172"/>
              <a:gd name="connsiteY0" fmla="*/ 0 h 1660446"/>
              <a:gd name="connsiteX1" fmla="*/ 3463698 w 3464172"/>
              <a:gd name="connsiteY1" fmla="*/ 413 h 1660446"/>
              <a:gd name="connsiteX2" fmla="*/ 3463699 w 3464172"/>
              <a:gd name="connsiteY2" fmla="*/ 1660446 h 1660446"/>
              <a:gd name="connsiteX3" fmla="*/ 0 w 3464172"/>
              <a:gd name="connsiteY3" fmla="*/ 1658484 h 1660446"/>
              <a:gd name="connsiteX4" fmla="*/ 224539 w 3464172"/>
              <a:gd name="connsiteY4" fmla="*/ 0 h 166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172" h="1660446">
                <a:moveTo>
                  <a:pt x="224539" y="0"/>
                </a:moveTo>
                <a:lnTo>
                  <a:pt x="3463698" y="413"/>
                </a:lnTo>
                <a:cubicBezTo>
                  <a:pt x="3462059" y="557330"/>
                  <a:pt x="3465338" y="1103529"/>
                  <a:pt x="3463699" y="1660446"/>
                </a:cubicBezTo>
                <a:lnTo>
                  <a:pt x="0" y="1658484"/>
                </a:lnTo>
                <a:lnTo>
                  <a:pt x="224539"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12" name="Rubrik 5">
            <a:extLst>
              <a:ext uri="{FF2B5EF4-FFF2-40B4-BE49-F238E27FC236}">
                <a16:creationId xmlns:a16="http://schemas.microsoft.com/office/drawing/2014/main" id="{D98FC7C0-00F4-724B-B760-FC9D0474167B}"/>
              </a:ext>
            </a:extLst>
          </p:cNvPr>
          <p:cNvSpPr>
            <a:spLocks noGrp="1"/>
          </p:cNvSpPr>
          <p:nvPr>
            <p:ph type="title"/>
          </p:nvPr>
        </p:nvSpPr>
        <p:spPr>
          <a:xfrm>
            <a:off x="684000" y="504000"/>
            <a:ext cx="5112000" cy="569407"/>
          </a:xfrm>
        </p:spPr>
        <p:txBody>
          <a:bodyPr anchor="t" anchorCtr="0"/>
          <a:lstStyle/>
          <a:p>
            <a:r>
              <a:rPr lang="sv-SE"/>
              <a:t>Klicka här för att ändra mall för rubrikformat</a:t>
            </a:r>
            <a:endParaRPr lang="sv-SE" dirty="0"/>
          </a:p>
        </p:txBody>
      </p:sp>
      <p:sp>
        <p:nvSpPr>
          <p:cNvPr id="13" name="Date Placeholder 1">
            <a:extLst>
              <a:ext uri="{FF2B5EF4-FFF2-40B4-BE49-F238E27FC236}">
                <a16:creationId xmlns:a16="http://schemas.microsoft.com/office/drawing/2014/main" id="{4495E9C5-EC7D-8A47-917B-8EFB0DD5888F}"/>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AD9F1D6-33F5-B249-895B-850A89CEAEB7}" type="datetime1">
              <a:rPr lang="sv-SE" smtClean="0"/>
              <a:t>2026-05-06</a:t>
            </a:fld>
            <a:endParaRPr lang="sv-SE" dirty="0"/>
          </a:p>
        </p:txBody>
      </p:sp>
      <p:sp>
        <p:nvSpPr>
          <p:cNvPr id="14" name="Platshållare för bildnummer 2">
            <a:extLst>
              <a:ext uri="{FF2B5EF4-FFF2-40B4-BE49-F238E27FC236}">
                <a16:creationId xmlns:a16="http://schemas.microsoft.com/office/drawing/2014/main" id="{210388E5-EC42-FB47-B03A-A8F924B99A75}"/>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5" name="Platshållare för sidfot 5">
            <a:extLst>
              <a:ext uri="{FF2B5EF4-FFF2-40B4-BE49-F238E27FC236}">
                <a16:creationId xmlns:a16="http://schemas.microsoft.com/office/drawing/2014/main" id="{291A737C-D8AB-CD4F-ABCA-98D6770FB15A}"/>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39679113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ch två bilder (alt 2)">
    <p:spTree>
      <p:nvGrpSpPr>
        <p:cNvPr id="1" name=""/>
        <p:cNvGrpSpPr/>
        <p:nvPr/>
      </p:nvGrpSpPr>
      <p:grpSpPr>
        <a:xfrm>
          <a:off x="0" y="0"/>
          <a:ext cx="0" cy="0"/>
          <a:chOff x="0" y="0"/>
          <a:chExt cx="0" cy="0"/>
        </a:xfrm>
      </p:grpSpPr>
      <p:sp>
        <p:nvSpPr>
          <p:cNvPr id="8" name="Platshållare för innehåll 2"/>
          <p:cNvSpPr>
            <a:spLocks noGrp="1"/>
          </p:cNvSpPr>
          <p:nvPr>
            <p:ph sz="quarter" idx="12" hasCustomPrompt="1"/>
          </p:nvPr>
        </p:nvSpPr>
        <p:spPr>
          <a:xfrm>
            <a:off x="684000" y="1440000"/>
            <a:ext cx="5112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 7"/>
          <p:cNvSpPr>
            <a:spLocks noGrp="1"/>
          </p:cNvSpPr>
          <p:nvPr>
            <p:ph type="pic" sz="quarter" idx="17" hasCustomPrompt="1"/>
          </p:nvPr>
        </p:nvSpPr>
        <p:spPr>
          <a:xfrm>
            <a:off x="5654769" y="-278219"/>
            <a:ext cx="3489231" cy="2527200"/>
          </a:xfrm>
          <a:custGeom>
            <a:avLst/>
            <a:gdLst>
              <a:gd name="connsiteX0" fmla="*/ 0 w 2992081"/>
              <a:gd name="connsiteY0" fmla="*/ 0 h 2527200"/>
              <a:gd name="connsiteX1" fmla="*/ 2992081 w 2992081"/>
              <a:gd name="connsiteY1" fmla="*/ 0 h 2527200"/>
              <a:gd name="connsiteX2" fmla="*/ 2992081 w 2992081"/>
              <a:gd name="connsiteY2" fmla="*/ 2527200 h 2527200"/>
              <a:gd name="connsiteX3" fmla="*/ 0 w 2992081"/>
              <a:gd name="connsiteY3" fmla="*/ 2527200 h 2527200"/>
              <a:gd name="connsiteX4" fmla="*/ 0 w 2992081"/>
              <a:gd name="connsiteY4" fmla="*/ 0 h 2527200"/>
              <a:gd name="connsiteX0" fmla="*/ 0 w 3489231"/>
              <a:gd name="connsiteY0" fmla="*/ 0 h 2527200"/>
              <a:gd name="connsiteX1" fmla="*/ 3489231 w 3489231"/>
              <a:gd name="connsiteY1" fmla="*/ 0 h 2527200"/>
              <a:gd name="connsiteX2" fmla="*/ 3489231 w 3489231"/>
              <a:gd name="connsiteY2" fmla="*/ 2527200 h 2527200"/>
              <a:gd name="connsiteX3" fmla="*/ 497150 w 3489231"/>
              <a:gd name="connsiteY3" fmla="*/ 2527200 h 2527200"/>
              <a:gd name="connsiteX4" fmla="*/ 0 w 3489231"/>
              <a:gd name="connsiteY4" fmla="*/ 0 h 2527200"/>
              <a:gd name="connsiteX0" fmla="*/ 0 w 3489231"/>
              <a:gd name="connsiteY0" fmla="*/ 0 h 2532366"/>
              <a:gd name="connsiteX1" fmla="*/ 3489231 w 3489231"/>
              <a:gd name="connsiteY1" fmla="*/ 0 h 2532366"/>
              <a:gd name="connsiteX2" fmla="*/ 3489231 w 3489231"/>
              <a:gd name="connsiteY2" fmla="*/ 2527200 h 2532366"/>
              <a:gd name="connsiteX3" fmla="*/ 352499 w 3489231"/>
              <a:gd name="connsiteY3" fmla="*/ 2532366 h 2532366"/>
              <a:gd name="connsiteX4" fmla="*/ 0 w 3489231"/>
              <a:gd name="connsiteY4" fmla="*/ 0 h 2532366"/>
              <a:gd name="connsiteX0" fmla="*/ 0 w 3489231"/>
              <a:gd name="connsiteY0" fmla="*/ 0 h 2527200"/>
              <a:gd name="connsiteX1" fmla="*/ 3489231 w 3489231"/>
              <a:gd name="connsiteY1" fmla="*/ 0 h 2527200"/>
              <a:gd name="connsiteX2" fmla="*/ 3489231 w 3489231"/>
              <a:gd name="connsiteY2" fmla="*/ 2527200 h 2527200"/>
              <a:gd name="connsiteX3" fmla="*/ 331835 w 3489231"/>
              <a:gd name="connsiteY3" fmla="*/ 2465206 h 2527200"/>
              <a:gd name="connsiteX4" fmla="*/ 0 w 3489231"/>
              <a:gd name="connsiteY4" fmla="*/ 0 h 2527200"/>
              <a:gd name="connsiteX0" fmla="*/ 0 w 3489231"/>
              <a:gd name="connsiteY0" fmla="*/ 0 h 2532366"/>
              <a:gd name="connsiteX1" fmla="*/ 3489231 w 3489231"/>
              <a:gd name="connsiteY1" fmla="*/ 0 h 2532366"/>
              <a:gd name="connsiteX2" fmla="*/ 3489231 w 3489231"/>
              <a:gd name="connsiteY2" fmla="*/ 2527200 h 2532366"/>
              <a:gd name="connsiteX3" fmla="*/ 347333 w 3489231"/>
              <a:gd name="connsiteY3" fmla="*/ 2532366 h 2532366"/>
              <a:gd name="connsiteX4" fmla="*/ 0 w 3489231"/>
              <a:gd name="connsiteY4" fmla="*/ 0 h 2532366"/>
              <a:gd name="connsiteX0" fmla="*/ 0 w 3489231"/>
              <a:gd name="connsiteY0" fmla="*/ 0 h 2527200"/>
              <a:gd name="connsiteX1" fmla="*/ 3489231 w 3489231"/>
              <a:gd name="connsiteY1" fmla="*/ 0 h 2527200"/>
              <a:gd name="connsiteX2" fmla="*/ 3489231 w 3489231"/>
              <a:gd name="connsiteY2" fmla="*/ 2527200 h 2527200"/>
              <a:gd name="connsiteX3" fmla="*/ 347333 w 3489231"/>
              <a:gd name="connsiteY3" fmla="*/ 2522033 h 2527200"/>
              <a:gd name="connsiteX4" fmla="*/ 0 w 3489231"/>
              <a:gd name="connsiteY4" fmla="*/ 0 h 25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9231" h="2527200">
                <a:moveTo>
                  <a:pt x="0" y="0"/>
                </a:moveTo>
                <a:lnTo>
                  <a:pt x="3489231" y="0"/>
                </a:lnTo>
                <a:lnTo>
                  <a:pt x="3489231" y="2527200"/>
                </a:lnTo>
                <a:lnTo>
                  <a:pt x="347333" y="2522033"/>
                </a:lnTo>
                <a:lnTo>
                  <a:pt x="0" y="0"/>
                </a:lnTo>
                <a:close/>
              </a:path>
            </a:pathLst>
          </a:cu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9" name="Platshållare för bild 7">
            <a:extLst>
              <a:ext uri="{FF2B5EF4-FFF2-40B4-BE49-F238E27FC236}">
                <a16:creationId xmlns:a16="http://schemas.microsoft.com/office/drawing/2014/main" id="{C6E7842F-5E6D-0D4E-95D1-DF406180B4C7}"/>
              </a:ext>
            </a:extLst>
          </p:cNvPr>
          <p:cNvSpPr>
            <a:spLocks noGrp="1"/>
          </p:cNvSpPr>
          <p:nvPr>
            <p:ph type="pic" sz="quarter" idx="20" hasCustomPrompt="1"/>
          </p:nvPr>
        </p:nvSpPr>
        <p:spPr>
          <a:xfrm>
            <a:off x="6022766" y="2352973"/>
            <a:ext cx="3128242" cy="2525223"/>
          </a:xfrm>
          <a:custGeom>
            <a:avLst/>
            <a:gdLst>
              <a:gd name="connsiteX0" fmla="*/ 0 w 2992081"/>
              <a:gd name="connsiteY0" fmla="*/ 0 h 2527200"/>
              <a:gd name="connsiteX1" fmla="*/ 2992081 w 2992081"/>
              <a:gd name="connsiteY1" fmla="*/ 0 h 2527200"/>
              <a:gd name="connsiteX2" fmla="*/ 2992081 w 2992081"/>
              <a:gd name="connsiteY2" fmla="*/ 2527200 h 2527200"/>
              <a:gd name="connsiteX3" fmla="*/ 0 w 2992081"/>
              <a:gd name="connsiteY3" fmla="*/ 2527200 h 2527200"/>
              <a:gd name="connsiteX4" fmla="*/ 0 w 2992081"/>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129153 w 3121234"/>
              <a:gd name="connsiteY3" fmla="*/ 2527200 h 2527200"/>
              <a:gd name="connsiteX4" fmla="*/ 0 w 3121234"/>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361628 w 3121234"/>
              <a:gd name="connsiteY3" fmla="*/ 2527200 h 2527200"/>
              <a:gd name="connsiteX4" fmla="*/ 0 w 3121234"/>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355877 w 3121234"/>
              <a:gd name="connsiteY3" fmla="*/ 2515698 h 2527200"/>
              <a:gd name="connsiteX4" fmla="*/ 0 w 3121234"/>
              <a:gd name="connsiteY4" fmla="*/ 0 h 2527200"/>
              <a:gd name="connsiteX0" fmla="*/ 0 w 3121234"/>
              <a:gd name="connsiteY0" fmla="*/ 0 h 2521449"/>
              <a:gd name="connsiteX1" fmla="*/ 3121234 w 3121234"/>
              <a:gd name="connsiteY1" fmla="*/ 0 h 2521449"/>
              <a:gd name="connsiteX2" fmla="*/ 3115483 w 3121234"/>
              <a:gd name="connsiteY2" fmla="*/ 2521449 h 2521449"/>
              <a:gd name="connsiteX3" fmla="*/ 355877 w 3121234"/>
              <a:gd name="connsiteY3" fmla="*/ 2515698 h 2521449"/>
              <a:gd name="connsiteX4" fmla="*/ 0 w 3121234"/>
              <a:gd name="connsiteY4" fmla="*/ 0 h 2521449"/>
              <a:gd name="connsiteX0" fmla="*/ 0 w 3121234"/>
              <a:gd name="connsiteY0" fmla="*/ 0 h 2525223"/>
              <a:gd name="connsiteX1" fmla="*/ 3121234 w 3121234"/>
              <a:gd name="connsiteY1" fmla="*/ 0 h 2525223"/>
              <a:gd name="connsiteX2" fmla="*/ 3115483 w 3121234"/>
              <a:gd name="connsiteY2" fmla="*/ 2521449 h 2525223"/>
              <a:gd name="connsiteX3" fmla="*/ 355877 w 3121234"/>
              <a:gd name="connsiteY3" fmla="*/ 2525223 h 2525223"/>
              <a:gd name="connsiteX4" fmla="*/ 0 w 3121234"/>
              <a:gd name="connsiteY4" fmla="*/ 0 h 2525223"/>
              <a:gd name="connsiteX0" fmla="*/ 0 w 3121234"/>
              <a:gd name="connsiteY0" fmla="*/ 0 h 2525223"/>
              <a:gd name="connsiteX1" fmla="*/ 3121234 w 3121234"/>
              <a:gd name="connsiteY1" fmla="*/ 0 h 2525223"/>
              <a:gd name="connsiteX2" fmla="*/ 3118658 w 3121234"/>
              <a:gd name="connsiteY2" fmla="*/ 2524624 h 2525223"/>
              <a:gd name="connsiteX3" fmla="*/ 355877 w 3121234"/>
              <a:gd name="connsiteY3" fmla="*/ 2525223 h 2525223"/>
              <a:gd name="connsiteX4" fmla="*/ 0 w 3121234"/>
              <a:gd name="connsiteY4" fmla="*/ 0 h 2525223"/>
              <a:gd name="connsiteX0" fmla="*/ 0 w 3128242"/>
              <a:gd name="connsiteY0" fmla="*/ 0 h 2525223"/>
              <a:gd name="connsiteX1" fmla="*/ 3121234 w 3128242"/>
              <a:gd name="connsiteY1" fmla="*/ 0 h 2525223"/>
              <a:gd name="connsiteX2" fmla="*/ 3128183 w 3128242"/>
              <a:gd name="connsiteY2" fmla="*/ 2524624 h 2525223"/>
              <a:gd name="connsiteX3" fmla="*/ 355877 w 3128242"/>
              <a:gd name="connsiteY3" fmla="*/ 2525223 h 2525223"/>
              <a:gd name="connsiteX4" fmla="*/ 0 w 3128242"/>
              <a:gd name="connsiteY4" fmla="*/ 0 h 252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242" h="2525223">
                <a:moveTo>
                  <a:pt x="0" y="0"/>
                </a:moveTo>
                <a:lnTo>
                  <a:pt x="3121234" y="0"/>
                </a:lnTo>
                <a:cubicBezTo>
                  <a:pt x="3120375" y="841541"/>
                  <a:pt x="3129042" y="1683083"/>
                  <a:pt x="3128183" y="2524624"/>
                </a:cubicBezTo>
                <a:lnTo>
                  <a:pt x="355877" y="2525223"/>
                </a:lnTo>
                <a:lnTo>
                  <a:pt x="0" y="0"/>
                </a:lnTo>
                <a:close/>
              </a:path>
            </a:pathLst>
          </a:cu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0" name="Rubrik 5">
            <a:extLst>
              <a:ext uri="{FF2B5EF4-FFF2-40B4-BE49-F238E27FC236}">
                <a16:creationId xmlns:a16="http://schemas.microsoft.com/office/drawing/2014/main" id="{14C9355C-85B6-E949-9803-F69815A94C6D}"/>
              </a:ext>
            </a:extLst>
          </p:cNvPr>
          <p:cNvSpPr>
            <a:spLocks noGrp="1"/>
          </p:cNvSpPr>
          <p:nvPr>
            <p:ph type="title"/>
          </p:nvPr>
        </p:nvSpPr>
        <p:spPr>
          <a:xfrm>
            <a:off x="684000" y="504000"/>
            <a:ext cx="4970769" cy="569407"/>
          </a:xfrm>
        </p:spPr>
        <p:txBody>
          <a:bodyPr anchor="t" anchorCtr="0"/>
          <a:lstStyle/>
          <a:p>
            <a:r>
              <a:rPr lang="sv-SE"/>
              <a:t>Klicka här för att ändra mall för rubrikformat</a:t>
            </a:r>
            <a:endParaRPr lang="sv-SE" dirty="0"/>
          </a:p>
        </p:txBody>
      </p:sp>
      <p:sp>
        <p:nvSpPr>
          <p:cNvPr id="12" name="Date Placeholder 1">
            <a:extLst>
              <a:ext uri="{FF2B5EF4-FFF2-40B4-BE49-F238E27FC236}">
                <a16:creationId xmlns:a16="http://schemas.microsoft.com/office/drawing/2014/main" id="{A808CDFB-1996-ED41-AEFA-E11EE320B274}"/>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192F9662-398B-3342-B5F2-CD83449DDCD2}" type="datetime1">
              <a:rPr lang="sv-SE" smtClean="0"/>
              <a:t>2026-05-06</a:t>
            </a:fld>
            <a:endParaRPr lang="sv-SE" dirty="0"/>
          </a:p>
        </p:txBody>
      </p:sp>
      <p:sp>
        <p:nvSpPr>
          <p:cNvPr id="13" name="Platshållare för bildnummer 2">
            <a:extLst>
              <a:ext uri="{FF2B5EF4-FFF2-40B4-BE49-F238E27FC236}">
                <a16:creationId xmlns:a16="http://schemas.microsoft.com/office/drawing/2014/main" id="{82E61496-463F-F642-85A2-F91A39C54BF6}"/>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5" name="Platshållare för sidfot 5">
            <a:extLst>
              <a:ext uri="{FF2B5EF4-FFF2-40B4-BE49-F238E27FC236}">
                <a16:creationId xmlns:a16="http://schemas.microsoft.com/office/drawing/2014/main" id="{AB6D92A2-3D6A-FC4B-B61F-9131B206274E}"/>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21283182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ch bild (alt 4)">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6151919" y="0"/>
            <a:ext cx="2992081" cy="4876006"/>
          </a:xfrm>
          <a:prstGeom prst="rect">
            <a:avLst/>
          </a:pr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 name="Rubrik 1"/>
          <p:cNvSpPr>
            <a:spLocks noGrp="1"/>
          </p:cNvSpPr>
          <p:nvPr>
            <p:ph type="title"/>
          </p:nvPr>
        </p:nvSpPr>
        <p:spPr>
          <a:xfrm>
            <a:off x="683568" y="504000"/>
            <a:ext cx="4959904" cy="569407"/>
          </a:xfrm>
        </p:spPr>
        <p:txBody>
          <a:bodyPr anchor="t" anchorCtr="0"/>
          <a:lstStyle/>
          <a:p>
            <a:r>
              <a:rPr lang="sv-SE"/>
              <a:t>Klicka här för att ändra mall för rubrikformat</a:t>
            </a:r>
            <a:endParaRPr lang="sv-SE" dirty="0"/>
          </a:p>
        </p:txBody>
      </p:sp>
      <p:sp>
        <p:nvSpPr>
          <p:cNvPr id="7" name="Platshållare för innehåll 2"/>
          <p:cNvSpPr>
            <a:spLocks noGrp="1"/>
          </p:cNvSpPr>
          <p:nvPr>
            <p:ph sz="quarter" idx="12" hasCustomPrompt="1"/>
          </p:nvPr>
        </p:nvSpPr>
        <p:spPr>
          <a:xfrm>
            <a:off x="683568" y="1440000"/>
            <a:ext cx="4959904"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Date Placeholder 1">
            <a:extLst>
              <a:ext uri="{FF2B5EF4-FFF2-40B4-BE49-F238E27FC236}">
                <a16:creationId xmlns:a16="http://schemas.microsoft.com/office/drawing/2014/main" id="{203FBDE6-3476-4548-9DD8-B75193B276E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89CF016A-8827-DA40-87E5-B3020116BEC2}" type="datetime1">
              <a:rPr lang="sv-SE" smtClean="0"/>
              <a:t>2026-05-06</a:t>
            </a:fld>
            <a:endParaRPr lang="sv-SE" dirty="0"/>
          </a:p>
        </p:txBody>
      </p:sp>
      <p:sp>
        <p:nvSpPr>
          <p:cNvPr id="10" name="Platshållare för bildnummer 2">
            <a:extLst>
              <a:ext uri="{FF2B5EF4-FFF2-40B4-BE49-F238E27FC236}">
                <a16:creationId xmlns:a16="http://schemas.microsoft.com/office/drawing/2014/main" id="{BE933335-2135-DD4D-AA00-807F108F421D}"/>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1" name="Platshållare för sidfot 5">
            <a:extLst>
              <a:ext uri="{FF2B5EF4-FFF2-40B4-BE49-F238E27FC236}">
                <a16:creationId xmlns:a16="http://schemas.microsoft.com/office/drawing/2014/main" id="{9D740FD5-A52F-F74B-96E9-204E0E78AB1F}"/>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7891758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ch bild (alt 5)">
    <p:spTree>
      <p:nvGrpSpPr>
        <p:cNvPr id="1" name=""/>
        <p:cNvGrpSpPr/>
        <p:nvPr/>
      </p:nvGrpSpPr>
      <p:grpSpPr>
        <a:xfrm>
          <a:off x="0" y="0"/>
          <a:ext cx="0" cy="0"/>
          <a:chOff x="0" y="0"/>
          <a:chExt cx="0" cy="0"/>
        </a:xfrm>
      </p:grpSpPr>
      <p:sp>
        <p:nvSpPr>
          <p:cNvPr id="6" name="Platshållare för bild 7"/>
          <p:cNvSpPr>
            <a:spLocks noGrp="1"/>
          </p:cNvSpPr>
          <p:nvPr>
            <p:ph type="pic" sz="quarter" idx="21" hasCustomPrompt="1"/>
          </p:nvPr>
        </p:nvSpPr>
        <p:spPr>
          <a:xfrm>
            <a:off x="5684208" y="0"/>
            <a:ext cx="3459792" cy="4876006"/>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471488 w 3463569"/>
              <a:gd name="connsiteY0" fmla="*/ 0 h 1670287"/>
              <a:gd name="connsiteX1" fmla="*/ 3463569 w 3463569"/>
              <a:gd name="connsiteY1" fmla="*/ 0 h 1670287"/>
              <a:gd name="connsiteX2" fmla="*/ 3463569 w 3463569"/>
              <a:gd name="connsiteY2" fmla="*/ 1656000 h 1670287"/>
              <a:gd name="connsiteX3" fmla="*/ 0 w 3463569"/>
              <a:gd name="connsiteY3" fmla="*/ 1670287 h 1670287"/>
              <a:gd name="connsiteX4" fmla="*/ 471488 w 3463569"/>
              <a:gd name="connsiteY4" fmla="*/ 0 h 1670287"/>
              <a:gd name="connsiteX0" fmla="*/ 228601 w 3463569"/>
              <a:gd name="connsiteY0" fmla="*/ 0 h 1677431"/>
              <a:gd name="connsiteX1" fmla="*/ 3463569 w 3463569"/>
              <a:gd name="connsiteY1" fmla="*/ 7144 h 1677431"/>
              <a:gd name="connsiteX2" fmla="*/ 3463569 w 3463569"/>
              <a:gd name="connsiteY2" fmla="*/ 1663144 h 1677431"/>
              <a:gd name="connsiteX3" fmla="*/ 0 w 3463569"/>
              <a:gd name="connsiteY3" fmla="*/ 1677431 h 1677431"/>
              <a:gd name="connsiteX4" fmla="*/ 228601 w 3463569"/>
              <a:gd name="connsiteY4" fmla="*/ 0 h 1677431"/>
              <a:gd name="connsiteX0" fmla="*/ 235745 w 3463569"/>
              <a:gd name="connsiteY0" fmla="*/ 7144 h 1670287"/>
              <a:gd name="connsiteX1" fmla="*/ 3463569 w 3463569"/>
              <a:gd name="connsiteY1" fmla="*/ 0 h 1670287"/>
              <a:gd name="connsiteX2" fmla="*/ 3463569 w 3463569"/>
              <a:gd name="connsiteY2" fmla="*/ 1656000 h 1670287"/>
              <a:gd name="connsiteX3" fmla="*/ 0 w 3463569"/>
              <a:gd name="connsiteY3" fmla="*/ 1670287 h 1670287"/>
              <a:gd name="connsiteX4" fmla="*/ 235745 w 3463569"/>
              <a:gd name="connsiteY4" fmla="*/ 7144 h 1670287"/>
              <a:gd name="connsiteX0" fmla="*/ 224410 w 3463569"/>
              <a:gd name="connsiteY0" fmla="*/ 0 h 1670700"/>
              <a:gd name="connsiteX1" fmla="*/ 3463569 w 3463569"/>
              <a:gd name="connsiteY1" fmla="*/ 413 h 1670700"/>
              <a:gd name="connsiteX2" fmla="*/ 3463569 w 3463569"/>
              <a:gd name="connsiteY2" fmla="*/ 1656413 h 1670700"/>
              <a:gd name="connsiteX3" fmla="*/ 0 w 3463569"/>
              <a:gd name="connsiteY3" fmla="*/ 1670700 h 1670700"/>
              <a:gd name="connsiteX4" fmla="*/ 224410 w 3463569"/>
              <a:gd name="connsiteY4" fmla="*/ 0 h 1670700"/>
              <a:gd name="connsiteX0" fmla="*/ 220632 w 3459791"/>
              <a:gd name="connsiteY0" fmla="*/ 0 h 1663143"/>
              <a:gd name="connsiteX1" fmla="*/ 3459791 w 3459791"/>
              <a:gd name="connsiteY1" fmla="*/ 413 h 1663143"/>
              <a:gd name="connsiteX2" fmla="*/ 3459791 w 3459791"/>
              <a:gd name="connsiteY2" fmla="*/ 1656413 h 1663143"/>
              <a:gd name="connsiteX3" fmla="*/ 0 w 3459791"/>
              <a:gd name="connsiteY3" fmla="*/ 1663143 h 1663143"/>
              <a:gd name="connsiteX4" fmla="*/ 220632 w 3459791"/>
              <a:gd name="connsiteY4" fmla="*/ 0 h 1663143"/>
              <a:gd name="connsiteX0" fmla="*/ 2206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220632 w 3459791"/>
              <a:gd name="connsiteY4" fmla="*/ 0 h 1659364"/>
              <a:gd name="connsiteX0" fmla="*/ 4492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449232 w 3459791"/>
              <a:gd name="connsiteY4" fmla="*/ 0 h 1659364"/>
              <a:gd name="connsiteX0" fmla="*/ 444208 w 3454767"/>
              <a:gd name="connsiteY0" fmla="*/ 0 h 1657663"/>
              <a:gd name="connsiteX1" fmla="*/ 3454767 w 3454767"/>
              <a:gd name="connsiteY1" fmla="*/ 413 h 1657663"/>
              <a:gd name="connsiteX2" fmla="*/ 3454767 w 3454767"/>
              <a:gd name="connsiteY2" fmla="*/ 1656413 h 1657663"/>
              <a:gd name="connsiteX3" fmla="*/ 0 w 3454767"/>
              <a:gd name="connsiteY3" fmla="*/ 1657663 h 1657663"/>
              <a:gd name="connsiteX4" fmla="*/ 444208 w 3454767"/>
              <a:gd name="connsiteY4" fmla="*/ 0 h 1657663"/>
              <a:gd name="connsiteX0" fmla="*/ 444208 w 3454767"/>
              <a:gd name="connsiteY0" fmla="*/ 0 h 1656413"/>
              <a:gd name="connsiteX1" fmla="*/ 3454767 w 3454767"/>
              <a:gd name="connsiteY1" fmla="*/ 413 h 1656413"/>
              <a:gd name="connsiteX2" fmla="*/ 3454767 w 3454767"/>
              <a:gd name="connsiteY2" fmla="*/ 1656413 h 1656413"/>
              <a:gd name="connsiteX3" fmla="*/ 0 w 3454767"/>
              <a:gd name="connsiteY3" fmla="*/ 1654261 h 1656413"/>
              <a:gd name="connsiteX4" fmla="*/ 444208 w 3454767"/>
              <a:gd name="connsiteY4" fmla="*/ 0 h 1656413"/>
              <a:gd name="connsiteX0" fmla="*/ 449233 w 3459792"/>
              <a:gd name="connsiteY0" fmla="*/ 0 h 1656413"/>
              <a:gd name="connsiteX1" fmla="*/ 3459792 w 3459792"/>
              <a:gd name="connsiteY1" fmla="*/ 413 h 1656413"/>
              <a:gd name="connsiteX2" fmla="*/ 3459792 w 3459792"/>
              <a:gd name="connsiteY2" fmla="*/ 1656413 h 1656413"/>
              <a:gd name="connsiteX3" fmla="*/ 0 w 3459792"/>
              <a:gd name="connsiteY3" fmla="*/ 1655962 h 1656413"/>
              <a:gd name="connsiteX4" fmla="*/ 449233 w 3459792"/>
              <a:gd name="connsiteY4" fmla="*/ 0 h 16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792" h="1656413">
                <a:moveTo>
                  <a:pt x="449233" y="0"/>
                </a:moveTo>
                <a:lnTo>
                  <a:pt x="3459792" y="413"/>
                </a:lnTo>
                <a:lnTo>
                  <a:pt x="3459792" y="1656413"/>
                </a:lnTo>
                <a:lnTo>
                  <a:pt x="0" y="1655962"/>
                </a:lnTo>
                <a:lnTo>
                  <a:pt x="449233"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9" name="Platshållare för innehåll 2"/>
          <p:cNvSpPr>
            <a:spLocks noGrp="1"/>
          </p:cNvSpPr>
          <p:nvPr>
            <p:ph sz="quarter" idx="12" hasCustomPrompt="1"/>
          </p:nvPr>
        </p:nvSpPr>
        <p:spPr>
          <a:xfrm>
            <a:off x="684000" y="1440000"/>
            <a:ext cx="5112000" cy="2991068"/>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5">
            <a:extLst>
              <a:ext uri="{FF2B5EF4-FFF2-40B4-BE49-F238E27FC236}">
                <a16:creationId xmlns:a16="http://schemas.microsoft.com/office/drawing/2014/main" id="{ADE8B9EC-AF0B-CE4C-8243-45AF9ED465BA}"/>
              </a:ext>
            </a:extLst>
          </p:cNvPr>
          <p:cNvSpPr>
            <a:spLocks noGrp="1"/>
          </p:cNvSpPr>
          <p:nvPr>
            <p:ph type="title"/>
          </p:nvPr>
        </p:nvSpPr>
        <p:spPr>
          <a:xfrm>
            <a:off x="684000" y="504000"/>
            <a:ext cx="5112000" cy="569407"/>
          </a:xfrm>
        </p:spPr>
        <p:txBody>
          <a:bodyPr anchor="t" anchorCtr="0"/>
          <a:lstStyle/>
          <a:p>
            <a:r>
              <a:rPr lang="sv-SE"/>
              <a:t>Klicka här för att ändra mall för rubrikformat</a:t>
            </a:r>
            <a:endParaRPr lang="sv-SE" dirty="0"/>
          </a:p>
        </p:txBody>
      </p:sp>
      <p:sp>
        <p:nvSpPr>
          <p:cNvPr id="11" name="Date Placeholder 1">
            <a:extLst>
              <a:ext uri="{FF2B5EF4-FFF2-40B4-BE49-F238E27FC236}">
                <a16:creationId xmlns:a16="http://schemas.microsoft.com/office/drawing/2014/main" id="{D413297E-CC9E-B748-B2F7-A099522B5F4B}"/>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7A2B2690-C875-CC47-8FB3-5B0B274A2700}" type="datetime1">
              <a:rPr lang="sv-SE" smtClean="0"/>
              <a:t>2026-05-06</a:t>
            </a:fld>
            <a:endParaRPr lang="sv-SE" dirty="0"/>
          </a:p>
        </p:txBody>
      </p:sp>
      <p:sp>
        <p:nvSpPr>
          <p:cNvPr id="12" name="Platshållare för bildnummer 2">
            <a:extLst>
              <a:ext uri="{FF2B5EF4-FFF2-40B4-BE49-F238E27FC236}">
                <a16:creationId xmlns:a16="http://schemas.microsoft.com/office/drawing/2014/main" id="{28711EBE-F89D-3C45-8382-C13CC7ACF92A}"/>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3" name="Platshållare för sidfot 5">
            <a:extLst>
              <a:ext uri="{FF2B5EF4-FFF2-40B4-BE49-F238E27FC236}">
                <a16:creationId xmlns:a16="http://schemas.microsoft.com/office/drawing/2014/main" id="{A52F8C47-178E-BF4E-91CE-CEE83CCBDC4A}"/>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9211125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ch bild (alt 6)">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61B5B853-6050-104B-B64B-70CD31ABC800}"/>
              </a:ext>
            </a:extLst>
          </p:cNvPr>
          <p:cNvSpPr>
            <a:spLocks noGrp="1"/>
          </p:cNvSpPr>
          <p:nvPr>
            <p:ph type="pic" sz="quarter" idx="19" hasCustomPrompt="1"/>
          </p:nvPr>
        </p:nvSpPr>
        <p:spPr>
          <a:xfrm>
            <a:off x="4106107" y="0"/>
            <a:ext cx="5037893" cy="4876006"/>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 name="connsiteX0" fmla="*/ 0 w 5710525"/>
              <a:gd name="connsiteY0" fmla="*/ 0 h 4901532"/>
              <a:gd name="connsiteX1" fmla="*/ 5121576 w 5710525"/>
              <a:gd name="connsiteY1" fmla="*/ 0 h 4901532"/>
              <a:gd name="connsiteX2" fmla="*/ 5710525 w 5710525"/>
              <a:gd name="connsiteY2" fmla="*/ 4901532 h 4901532"/>
              <a:gd name="connsiteX3" fmla="*/ 0 w 5710525"/>
              <a:gd name="connsiteY3" fmla="*/ 4901532 h 4901532"/>
              <a:gd name="connsiteX4" fmla="*/ 0 w 5710525"/>
              <a:gd name="connsiteY4" fmla="*/ 0 h 4901532"/>
              <a:gd name="connsiteX0" fmla="*/ 0 w 5719669"/>
              <a:gd name="connsiteY0" fmla="*/ 0 h 4901532"/>
              <a:gd name="connsiteX1" fmla="*/ 5719669 w 5719669"/>
              <a:gd name="connsiteY1" fmla="*/ 9053 h 4901532"/>
              <a:gd name="connsiteX2" fmla="*/ 5710525 w 5719669"/>
              <a:gd name="connsiteY2" fmla="*/ 4901532 h 4901532"/>
              <a:gd name="connsiteX3" fmla="*/ 0 w 5719669"/>
              <a:gd name="connsiteY3" fmla="*/ 4901532 h 4901532"/>
              <a:gd name="connsiteX4" fmla="*/ 0 w 5719669"/>
              <a:gd name="connsiteY4" fmla="*/ 0 h 4901532"/>
              <a:gd name="connsiteX0" fmla="*/ 0 w 5719669"/>
              <a:gd name="connsiteY0" fmla="*/ 0 h 4919639"/>
              <a:gd name="connsiteX1" fmla="*/ 5719669 w 5719669"/>
              <a:gd name="connsiteY1" fmla="*/ 9053 h 4919639"/>
              <a:gd name="connsiteX2" fmla="*/ 5710525 w 5719669"/>
              <a:gd name="connsiteY2" fmla="*/ 4901532 h 4919639"/>
              <a:gd name="connsiteX3" fmla="*/ 1573445 w 5719669"/>
              <a:gd name="connsiteY3" fmla="*/ 4919639 h 4919639"/>
              <a:gd name="connsiteX4" fmla="*/ 0 w 5719669"/>
              <a:gd name="connsiteY4" fmla="*/ 0 h 4919639"/>
              <a:gd name="connsiteX0" fmla="*/ 0 w 5139979"/>
              <a:gd name="connsiteY0" fmla="*/ 9054 h 4910586"/>
              <a:gd name="connsiteX1" fmla="*/ 5139979 w 5139979"/>
              <a:gd name="connsiteY1" fmla="*/ 0 h 4910586"/>
              <a:gd name="connsiteX2" fmla="*/ 5130835 w 5139979"/>
              <a:gd name="connsiteY2" fmla="*/ 4892479 h 4910586"/>
              <a:gd name="connsiteX3" fmla="*/ 993755 w 5139979"/>
              <a:gd name="connsiteY3" fmla="*/ 4910586 h 4910586"/>
              <a:gd name="connsiteX4" fmla="*/ 0 w 5139979"/>
              <a:gd name="connsiteY4" fmla="*/ 9054 h 4910586"/>
              <a:gd name="connsiteX0" fmla="*/ 0 w 5139979"/>
              <a:gd name="connsiteY0" fmla="*/ 9054 h 4901532"/>
              <a:gd name="connsiteX1" fmla="*/ 5139979 w 5139979"/>
              <a:gd name="connsiteY1" fmla="*/ 0 h 4901532"/>
              <a:gd name="connsiteX2" fmla="*/ 5130835 w 5139979"/>
              <a:gd name="connsiteY2" fmla="*/ 4892479 h 4901532"/>
              <a:gd name="connsiteX3" fmla="*/ 993755 w 5139979"/>
              <a:gd name="connsiteY3" fmla="*/ 4901532 h 4901532"/>
              <a:gd name="connsiteX4" fmla="*/ 0 w 5139979"/>
              <a:gd name="connsiteY4" fmla="*/ 9054 h 4901532"/>
              <a:gd name="connsiteX0" fmla="*/ 0 w 5126312"/>
              <a:gd name="connsiteY0" fmla="*/ 2331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2331 h 4901532"/>
              <a:gd name="connsiteX0" fmla="*/ 0 w 5139979"/>
              <a:gd name="connsiteY0" fmla="*/ 0 h 4912648"/>
              <a:gd name="connsiteX1" fmla="*/ 5139979 w 5139979"/>
              <a:gd name="connsiteY1" fmla="*/ 11116 h 4912648"/>
              <a:gd name="connsiteX2" fmla="*/ 5130835 w 5139979"/>
              <a:gd name="connsiteY2" fmla="*/ 4903595 h 4912648"/>
              <a:gd name="connsiteX3" fmla="*/ 993755 w 5139979"/>
              <a:gd name="connsiteY3" fmla="*/ 4912648 h 4912648"/>
              <a:gd name="connsiteX4" fmla="*/ 0 w 5139979"/>
              <a:gd name="connsiteY4" fmla="*/ 0 h 4912648"/>
              <a:gd name="connsiteX0" fmla="*/ 0 w 5126312"/>
              <a:gd name="connsiteY0" fmla="*/ 83013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83013 h 4901532"/>
              <a:gd name="connsiteX0" fmla="*/ 0 w 5119478"/>
              <a:gd name="connsiteY0" fmla="*/ 0 h 4905924"/>
              <a:gd name="connsiteX1" fmla="*/ 5119478 w 5119478"/>
              <a:gd name="connsiteY1" fmla="*/ 4392 h 4905924"/>
              <a:gd name="connsiteX2" fmla="*/ 5110334 w 5119478"/>
              <a:gd name="connsiteY2" fmla="*/ 4896871 h 4905924"/>
              <a:gd name="connsiteX3" fmla="*/ 973254 w 5119478"/>
              <a:gd name="connsiteY3" fmla="*/ 4905924 h 4905924"/>
              <a:gd name="connsiteX4" fmla="*/ 0 w 5119478"/>
              <a:gd name="connsiteY4" fmla="*/ 0 h 4905924"/>
              <a:gd name="connsiteX0" fmla="*/ 0 w 5129396"/>
              <a:gd name="connsiteY0" fmla="*/ 0 h 4905924"/>
              <a:gd name="connsiteX1" fmla="*/ 5119478 w 5129396"/>
              <a:gd name="connsiteY1" fmla="*/ 4392 h 4905924"/>
              <a:gd name="connsiteX2" fmla="*/ 5129396 w 5129396"/>
              <a:gd name="connsiteY2" fmla="*/ 4892181 h 4905924"/>
              <a:gd name="connsiteX3" fmla="*/ 973254 w 5129396"/>
              <a:gd name="connsiteY3" fmla="*/ 4905924 h 4905924"/>
              <a:gd name="connsiteX4" fmla="*/ 0 w 5129396"/>
              <a:gd name="connsiteY4" fmla="*/ 0 h 4905924"/>
              <a:gd name="connsiteX0" fmla="*/ 0 w 5124629"/>
              <a:gd name="connsiteY0" fmla="*/ 0 h 4905924"/>
              <a:gd name="connsiteX1" fmla="*/ 5119478 w 5124629"/>
              <a:gd name="connsiteY1" fmla="*/ 4392 h 4905924"/>
              <a:gd name="connsiteX2" fmla="*/ 5124629 w 5124629"/>
              <a:gd name="connsiteY2" fmla="*/ 4901559 h 4905924"/>
              <a:gd name="connsiteX3" fmla="*/ 973254 w 5124629"/>
              <a:gd name="connsiteY3" fmla="*/ 4905924 h 4905924"/>
              <a:gd name="connsiteX4" fmla="*/ 0 w 5124629"/>
              <a:gd name="connsiteY4" fmla="*/ 0 h 4905924"/>
              <a:gd name="connsiteX0" fmla="*/ 0 w 5129395"/>
              <a:gd name="connsiteY0" fmla="*/ 0 h 4910938"/>
              <a:gd name="connsiteX1" fmla="*/ 5119478 w 5129395"/>
              <a:gd name="connsiteY1" fmla="*/ 4392 h 4910938"/>
              <a:gd name="connsiteX2" fmla="*/ 5129395 w 5129395"/>
              <a:gd name="connsiteY2" fmla="*/ 4910938 h 4910938"/>
              <a:gd name="connsiteX3" fmla="*/ 973254 w 5129395"/>
              <a:gd name="connsiteY3" fmla="*/ 4905924 h 4910938"/>
              <a:gd name="connsiteX4" fmla="*/ 0 w 5129395"/>
              <a:gd name="connsiteY4" fmla="*/ 0 h 4910938"/>
              <a:gd name="connsiteX0" fmla="*/ 0 w 5120105"/>
              <a:gd name="connsiteY0" fmla="*/ 0 h 4915627"/>
              <a:gd name="connsiteX1" fmla="*/ 5119478 w 5120105"/>
              <a:gd name="connsiteY1" fmla="*/ 4392 h 4915627"/>
              <a:gd name="connsiteX2" fmla="*/ 5115098 w 5120105"/>
              <a:gd name="connsiteY2" fmla="*/ 4915627 h 4915627"/>
              <a:gd name="connsiteX3" fmla="*/ 973254 w 5120105"/>
              <a:gd name="connsiteY3" fmla="*/ 4905924 h 4915627"/>
              <a:gd name="connsiteX4" fmla="*/ 0 w 5120105"/>
              <a:gd name="connsiteY4" fmla="*/ 0 h 4915627"/>
              <a:gd name="connsiteX0" fmla="*/ 0 w 5124630"/>
              <a:gd name="connsiteY0" fmla="*/ 0 h 4915627"/>
              <a:gd name="connsiteX1" fmla="*/ 5119478 w 5124630"/>
              <a:gd name="connsiteY1" fmla="*/ 4392 h 4915627"/>
              <a:gd name="connsiteX2" fmla="*/ 5124630 w 5124630"/>
              <a:gd name="connsiteY2" fmla="*/ 4915627 h 4915627"/>
              <a:gd name="connsiteX3" fmla="*/ 973254 w 5124630"/>
              <a:gd name="connsiteY3" fmla="*/ 4905924 h 4915627"/>
              <a:gd name="connsiteX4" fmla="*/ 0 w 5124630"/>
              <a:gd name="connsiteY4" fmla="*/ 0 h 4915627"/>
              <a:gd name="connsiteX0" fmla="*/ 0 w 5120542"/>
              <a:gd name="connsiteY0" fmla="*/ 0 h 4907160"/>
              <a:gd name="connsiteX1" fmla="*/ 5119478 w 5120542"/>
              <a:gd name="connsiteY1" fmla="*/ 4392 h 4907160"/>
              <a:gd name="connsiteX2" fmla="*/ 5120328 w 5120542"/>
              <a:gd name="connsiteY2" fmla="*/ 4907160 h 4907160"/>
              <a:gd name="connsiteX3" fmla="*/ 973254 w 5120542"/>
              <a:gd name="connsiteY3" fmla="*/ 4905924 h 4907160"/>
              <a:gd name="connsiteX4" fmla="*/ 0 w 5120542"/>
              <a:gd name="connsiteY4" fmla="*/ 0 h 4907160"/>
              <a:gd name="connsiteX0" fmla="*/ 0 w 5120542"/>
              <a:gd name="connsiteY0" fmla="*/ 4074 h 4911234"/>
              <a:gd name="connsiteX1" fmla="*/ 5119478 w 5120542"/>
              <a:gd name="connsiteY1" fmla="*/ 0 h 4911234"/>
              <a:gd name="connsiteX2" fmla="*/ 5120328 w 5120542"/>
              <a:gd name="connsiteY2" fmla="*/ 4911234 h 4911234"/>
              <a:gd name="connsiteX3" fmla="*/ 973254 w 5120542"/>
              <a:gd name="connsiteY3" fmla="*/ 4909998 h 4911234"/>
              <a:gd name="connsiteX4" fmla="*/ 0 w 5120542"/>
              <a:gd name="connsiteY4" fmla="*/ 4074 h 4911234"/>
              <a:gd name="connsiteX0" fmla="*/ 0 w 5124845"/>
              <a:gd name="connsiteY0" fmla="*/ 0 h 4919860"/>
              <a:gd name="connsiteX1" fmla="*/ 5123781 w 5124845"/>
              <a:gd name="connsiteY1" fmla="*/ 8626 h 4919860"/>
              <a:gd name="connsiteX2" fmla="*/ 5124631 w 5124845"/>
              <a:gd name="connsiteY2" fmla="*/ 4919860 h 4919860"/>
              <a:gd name="connsiteX3" fmla="*/ 977557 w 5124845"/>
              <a:gd name="connsiteY3" fmla="*/ 4918624 h 4919860"/>
              <a:gd name="connsiteX4" fmla="*/ 0 w 5124845"/>
              <a:gd name="connsiteY4" fmla="*/ 0 h 4919860"/>
              <a:gd name="connsiteX0" fmla="*/ 0 w 5120543"/>
              <a:gd name="connsiteY0" fmla="*/ 0 h 4915626"/>
              <a:gd name="connsiteX1" fmla="*/ 5119479 w 5120543"/>
              <a:gd name="connsiteY1" fmla="*/ 4392 h 4915626"/>
              <a:gd name="connsiteX2" fmla="*/ 5120329 w 5120543"/>
              <a:gd name="connsiteY2" fmla="*/ 4915626 h 4915626"/>
              <a:gd name="connsiteX3" fmla="*/ 973255 w 5120543"/>
              <a:gd name="connsiteY3" fmla="*/ 4914390 h 4915626"/>
              <a:gd name="connsiteX4" fmla="*/ 0 w 5120543"/>
              <a:gd name="connsiteY4" fmla="*/ 0 h 4915626"/>
              <a:gd name="connsiteX0" fmla="*/ 0 w 5120543"/>
              <a:gd name="connsiteY0" fmla="*/ 0 h 4911392"/>
              <a:gd name="connsiteX1" fmla="*/ 5119479 w 5120543"/>
              <a:gd name="connsiteY1" fmla="*/ 158 h 4911392"/>
              <a:gd name="connsiteX2" fmla="*/ 5120329 w 5120543"/>
              <a:gd name="connsiteY2" fmla="*/ 4911392 h 4911392"/>
              <a:gd name="connsiteX3" fmla="*/ 973255 w 5120543"/>
              <a:gd name="connsiteY3" fmla="*/ 4910156 h 4911392"/>
              <a:gd name="connsiteX4" fmla="*/ 0 w 5120543"/>
              <a:gd name="connsiteY4" fmla="*/ 0 h 4911392"/>
              <a:gd name="connsiteX0" fmla="*/ 0 w 5120156"/>
              <a:gd name="connsiteY0" fmla="*/ 0 h 4910156"/>
              <a:gd name="connsiteX1" fmla="*/ 5119479 w 5120156"/>
              <a:gd name="connsiteY1" fmla="*/ 158 h 4910156"/>
              <a:gd name="connsiteX2" fmla="*/ 5116047 w 5120156"/>
              <a:gd name="connsiteY2" fmla="*/ 4902965 h 4910156"/>
              <a:gd name="connsiteX3" fmla="*/ 973255 w 5120156"/>
              <a:gd name="connsiteY3" fmla="*/ 4910156 h 4910156"/>
              <a:gd name="connsiteX4" fmla="*/ 0 w 5120156"/>
              <a:gd name="connsiteY4" fmla="*/ 0 h 4910156"/>
              <a:gd name="connsiteX0" fmla="*/ 0 w 5120156"/>
              <a:gd name="connsiteY0" fmla="*/ 0 h 4902965"/>
              <a:gd name="connsiteX1" fmla="*/ 5119479 w 5120156"/>
              <a:gd name="connsiteY1" fmla="*/ 158 h 4902965"/>
              <a:gd name="connsiteX2" fmla="*/ 5116047 w 5120156"/>
              <a:gd name="connsiteY2" fmla="*/ 4902965 h 4902965"/>
              <a:gd name="connsiteX3" fmla="*/ 973255 w 5120156"/>
              <a:gd name="connsiteY3" fmla="*/ 4901728 h 4902965"/>
              <a:gd name="connsiteX4" fmla="*/ 0 w 5120156"/>
              <a:gd name="connsiteY4" fmla="*/ 0 h 4902965"/>
              <a:gd name="connsiteX0" fmla="*/ 0 w 5126895"/>
              <a:gd name="connsiteY0" fmla="*/ 0 h 4902965"/>
              <a:gd name="connsiteX1" fmla="*/ 5119479 w 5126895"/>
              <a:gd name="connsiteY1" fmla="*/ 158 h 4902965"/>
              <a:gd name="connsiteX2" fmla="*/ 5126895 w 5126895"/>
              <a:gd name="connsiteY2" fmla="*/ 4902965 h 4902965"/>
              <a:gd name="connsiteX3" fmla="*/ 973255 w 5126895"/>
              <a:gd name="connsiteY3" fmla="*/ 4901728 h 4902965"/>
              <a:gd name="connsiteX4" fmla="*/ 0 w 5126895"/>
              <a:gd name="connsiteY4" fmla="*/ 0 h 4902965"/>
              <a:gd name="connsiteX0" fmla="*/ 0 w 5120230"/>
              <a:gd name="connsiteY0" fmla="*/ 0 h 4902965"/>
              <a:gd name="connsiteX1" fmla="*/ 5119479 w 5120230"/>
              <a:gd name="connsiteY1" fmla="*/ 158 h 4902965"/>
              <a:gd name="connsiteX2" fmla="*/ 5117214 w 5120230"/>
              <a:gd name="connsiteY2" fmla="*/ 4902965 h 4902965"/>
              <a:gd name="connsiteX3" fmla="*/ 973255 w 5120230"/>
              <a:gd name="connsiteY3" fmla="*/ 4901728 h 4902965"/>
              <a:gd name="connsiteX4" fmla="*/ 0 w 5120230"/>
              <a:gd name="connsiteY4" fmla="*/ 0 h 49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230" h="4902965">
                <a:moveTo>
                  <a:pt x="0" y="0"/>
                </a:moveTo>
                <a:lnTo>
                  <a:pt x="5119479" y="158"/>
                </a:lnTo>
                <a:cubicBezTo>
                  <a:pt x="5122785" y="1635673"/>
                  <a:pt x="5113908" y="3267450"/>
                  <a:pt x="5117214" y="4902965"/>
                </a:cubicBezTo>
                <a:lnTo>
                  <a:pt x="973255" y="4901728"/>
                </a:lnTo>
                <a:lnTo>
                  <a:pt x="0"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9" name="Platshållare för innehåll 2">
            <a:extLst>
              <a:ext uri="{FF2B5EF4-FFF2-40B4-BE49-F238E27FC236}">
                <a16:creationId xmlns:a16="http://schemas.microsoft.com/office/drawing/2014/main" id="{1270153B-94A6-E744-8BC9-650BC793BEC4}"/>
              </a:ext>
            </a:extLst>
          </p:cNvPr>
          <p:cNvSpPr>
            <a:spLocks noGrp="1"/>
          </p:cNvSpPr>
          <p:nvPr>
            <p:ph sz="quarter" idx="18" hasCustomPrompt="1"/>
          </p:nvPr>
        </p:nvSpPr>
        <p:spPr>
          <a:xfrm>
            <a:off x="684000" y="1440000"/>
            <a:ext cx="3599968" cy="2942564"/>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1" name="Rubrik 5">
            <a:extLst>
              <a:ext uri="{FF2B5EF4-FFF2-40B4-BE49-F238E27FC236}">
                <a16:creationId xmlns:a16="http://schemas.microsoft.com/office/drawing/2014/main" id="{3F30E36B-2076-8E49-9ED6-C6E2CF77A3E5}"/>
              </a:ext>
            </a:extLst>
          </p:cNvPr>
          <p:cNvSpPr>
            <a:spLocks noGrp="1"/>
          </p:cNvSpPr>
          <p:nvPr>
            <p:ph type="title"/>
          </p:nvPr>
        </p:nvSpPr>
        <p:spPr>
          <a:xfrm>
            <a:off x="684000" y="504000"/>
            <a:ext cx="3599968" cy="569407"/>
          </a:xfrm>
        </p:spPr>
        <p:txBody>
          <a:bodyPr anchor="t" anchorCtr="0"/>
          <a:lstStyle/>
          <a:p>
            <a:r>
              <a:rPr lang="sv-SE"/>
              <a:t>Klicka här för att ändra mall för rubrikformat</a:t>
            </a:r>
            <a:endParaRPr lang="sv-SE" dirty="0"/>
          </a:p>
        </p:txBody>
      </p:sp>
      <p:sp>
        <p:nvSpPr>
          <p:cNvPr id="8" name="Date Placeholder 1">
            <a:extLst>
              <a:ext uri="{FF2B5EF4-FFF2-40B4-BE49-F238E27FC236}">
                <a16:creationId xmlns:a16="http://schemas.microsoft.com/office/drawing/2014/main" id="{A0FE5383-C372-134F-8210-1D883B75F78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D471EB7E-08FE-984F-ACE6-516E5C485099}" type="datetime1">
              <a:rPr lang="sv-SE" smtClean="0"/>
              <a:t>2026-05-06</a:t>
            </a:fld>
            <a:endParaRPr lang="sv-SE" dirty="0"/>
          </a:p>
        </p:txBody>
      </p:sp>
      <p:sp>
        <p:nvSpPr>
          <p:cNvPr id="13" name="Platshållare för bildnummer 2">
            <a:extLst>
              <a:ext uri="{FF2B5EF4-FFF2-40B4-BE49-F238E27FC236}">
                <a16:creationId xmlns:a16="http://schemas.microsoft.com/office/drawing/2014/main" id="{7C6CC35A-F333-4240-BEDC-652A0C2AEFFE}"/>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5CFFCCBA-CE73-DA43-B0F1-D88E5CFD947B}"/>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709813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11" name="Platshållare för bild 10"/>
          <p:cNvSpPr>
            <a:spLocks noGrp="1"/>
          </p:cNvSpPr>
          <p:nvPr>
            <p:ph type="pic" sz="quarter" idx="13" hasCustomPrompt="1"/>
          </p:nvPr>
        </p:nvSpPr>
        <p:spPr>
          <a:xfrm>
            <a:off x="0" y="0"/>
            <a:ext cx="9144000" cy="4876006"/>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8" name="Date Placeholder 1">
            <a:extLst>
              <a:ext uri="{FF2B5EF4-FFF2-40B4-BE49-F238E27FC236}">
                <a16:creationId xmlns:a16="http://schemas.microsoft.com/office/drawing/2014/main" id="{D04FB68E-6328-314E-AACB-B21926440D3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C7437DD-0382-4044-9BB2-2847A9D75E5F}" type="datetime1">
              <a:rPr lang="sv-SE" smtClean="0"/>
              <a:t>2026-05-06</a:t>
            </a:fld>
            <a:endParaRPr lang="sv-SE" dirty="0"/>
          </a:p>
        </p:txBody>
      </p:sp>
      <p:sp>
        <p:nvSpPr>
          <p:cNvPr id="9" name="Platshållare för bildnummer 2">
            <a:extLst>
              <a:ext uri="{FF2B5EF4-FFF2-40B4-BE49-F238E27FC236}">
                <a16:creationId xmlns:a16="http://schemas.microsoft.com/office/drawing/2014/main" id="{C9DFB709-DAAD-A449-96E7-87EE897B03C9}"/>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0" name="Platshållare för sidfot 5">
            <a:extLst>
              <a:ext uri="{FF2B5EF4-FFF2-40B4-BE49-F238E27FC236}">
                <a16:creationId xmlns:a16="http://schemas.microsoft.com/office/drawing/2014/main" id="{67274153-566F-E544-9A4D-13827D5ABCFA}"/>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0750174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7" name="Platshållare för bild 2"/>
          <p:cNvSpPr>
            <a:spLocks noGrp="1"/>
          </p:cNvSpPr>
          <p:nvPr>
            <p:ph type="pic" idx="22" hasCustomPrompt="1"/>
          </p:nvPr>
        </p:nvSpPr>
        <p:spPr>
          <a:xfrm>
            <a:off x="4170373" y="2511073"/>
            <a:ext cx="4971600" cy="2364933"/>
          </a:xfrm>
          <a:custGeom>
            <a:avLst/>
            <a:gdLst>
              <a:gd name="connsiteX0" fmla="*/ 0 w 4461060"/>
              <a:gd name="connsiteY0" fmla="*/ 0 h 2527200"/>
              <a:gd name="connsiteX1" fmla="*/ 4461060 w 4461060"/>
              <a:gd name="connsiteY1" fmla="*/ 0 h 2527200"/>
              <a:gd name="connsiteX2" fmla="*/ 4461060 w 4461060"/>
              <a:gd name="connsiteY2" fmla="*/ 2527200 h 2527200"/>
              <a:gd name="connsiteX3" fmla="*/ 0 w 4461060"/>
              <a:gd name="connsiteY3" fmla="*/ 2527200 h 2527200"/>
              <a:gd name="connsiteX4" fmla="*/ 0 w 4461060"/>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504749 w 4965809"/>
              <a:gd name="connsiteY0" fmla="*/ 0 h 2527200"/>
              <a:gd name="connsiteX1" fmla="*/ 4965809 w 4965809"/>
              <a:gd name="connsiteY1" fmla="*/ 0 h 2527200"/>
              <a:gd name="connsiteX2" fmla="*/ 4965809 w 4965809"/>
              <a:gd name="connsiteY2" fmla="*/ 2527200 h 2527200"/>
              <a:gd name="connsiteX3" fmla="*/ 0 w 4965809"/>
              <a:gd name="connsiteY3" fmla="*/ 2527200 h 2527200"/>
              <a:gd name="connsiteX4" fmla="*/ 504749 w 4965809"/>
              <a:gd name="connsiteY4" fmla="*/ 0 h 2527200"/>
              <a:gd name="connsiteX0" fmla="*/ 473487 w 4965809"/>
              <a:gd name="connsiteY0" fmla="*/ 0 h 2527200"/>
              <a:gd name="connsiteX1" fmla="*/ 4965809 w 4965809"/>
              <a:gd name="connsiteY1" fmla="*/ 0 h 2527200"/>
              <a:gd name="connsiteX2" fmla="*/ 4965809 w 4965809"/>
              <a:gd name="connsiteY2" fmla="*/ 2527200 h 2527200"/>
              <a:gd name="connsiteX3" fmla="*/ 0 w 4965809"/>
              <a:gd name="connsiteY3" fmla="*/ 2527200 h 2527200"/>
              <a:gd name="connsiteX4" fmla="*/ 473487 w 4965809"/>
              <a:gd name="connsiteY4" fmla="*/ 0 h 2527200"/>
              <a:gd name="connsiteX0" fmla="*/ 473487 w 4965809"/>
              <a:gd name="connsiteY0" fmla="*/ 0 h 2649964"/>
              <a:gd name="connsiteX1" fmla="*/ 4965809 w 4965809"/>
              <a:gd name="connsiteY1" fmla="*/ 0 h 2649964"/>
              <a:gd name="connsiteX2" fmla="*/ 4965809 w 4965809"/>
              <a:gd name="connsiteY2" fmla="*/ 2527200 h 2649964"/>
              <a:gd name="connsiteX3" fmla="*/ 0 w 4965809"/>
              <a:gd name="connsiteY3" fmla="*/ 2649964 h 2649964"/>
              <a:gd name="connsiteX4" fmla="*/ 473487 w 4965809"/>
              <a:gd name="connsiteY4" fmla="*/ 0 h 2649964"/>
              <a:gd name="connsiteX0" fmla="*/ 473487 w 4965809"/>
              <a:gd name="connsiteY0" fmla="*/ 0 h 2667504"/>
              <a:gd name="connsiteX1" fmla="*/ 4965809 w 4965809"/>
              <a:gd name="connsiteY1" fmla="*/ 0 h 2667504"/>
              <a:gd name="connsiteX2" fmla="*/ 4950178 w 4965809"/>
              <a:gd name="connsiteY2" fmla="*/ 2667504 h 2667504"/>
              <a:gd name="connsiteX3" fmla="*/ 0 w 4965809"/>
              <a:gd name="connsiteY3" fmla="*/ 2649964 h 2667504"/>
              <a:gd name="connsiteX4" fmla="*/ 473487 w 4965809"/>
              <a:gd name="connsiteY4" fmla="*/ 0 h 2667504"/>
              <a:gd name="connsiteX0" fmla="*/ 473487 w 4965809"/>
              <a:gd name="connsiteY0" fmla="*/ 0 h 2658734"/>
              <a:gd name="connsiteX1" fmla="*/ 4965809 w 4965809"/>
              <a:gd name="connsiteY1" fmla="*/ 0 h 2658734"/>
              <a:gd name="connsiteX2" fmla="*/ 4950178 w 4965809"/>
              <a:gd name="connsiteY2" fmla="*/ 2658734 h 2658734"/>
              <a:gd name="connsiteX3" fmla="*/ 0 w 4965809"/>
              <a:gd name="connsiteY3" fmla="*/ 2649964 h 2658734"/>
              <a:gd name="connsiteX4" fmla="*/ 473487 w 4965809"/>
              <a:gd name="connsiteY4" fmla="*/ 0 h 2658734"/>
              <a:gd name="connsiteX0" fmla="*/ 481303 w 4973625"/>
              <a:gd name="connsiteY0" fmla="*/ 0 h 2667501"/>
              <a:gd name="connsiteX1" fmla="*/ 4973625 w 4973625"/>
              <a:gd name="connsiteY1" fmla="*/ 0 h 2667501"/>
              <a:gd name="connsiteX2" fmla="*/ 4957994 w 4973625"/>
              <a:gd name="connsiteY2" fmla="*/ 2658734 h 2667501"/>
              <a:gd name="connsiteX3" fmla="*/ 0 w 4973625"/>
              <a:gd name="connsiteY3" fmla="*/ 2667501 h 2667501"/>
              <a:gd name="connsiteX4" fmla="*/ 481303 w 4973625"/>
              <a:gd name="connsiteY4" fmla="*/ 0 h 2667501"/>
              <a:gd name="connsiteX0" fmla="*/ 496934 w 4973625"/>
              <a:gd name="connsiteY0" fmla="*/ 0 h 2676269"/>
              <a:gd name="connsiteX1" fmla="*/ 4973625 w 4973625"/>
              <a:gd name="connsiteY1" fmla="*/ 8768 h 2676269"/>
              <a:gd name="connsiteX2" fmla="*/ 4957994 w 4973625"/>
              <a:gd name="connsiteY2" fmla="*/ 2667502 h 2676269"/>
              <a:gd name="connsiteX3" fmla="*/ 0 w 4973625"/>
              <a:gd name="connsiteY3" fmla="*/ 2676269 h 2676269"/>
              <a:gd name="connsiteX4" fmla="*/ 496934 w 4973625"/>
              <a:gd name="connsiteY4" fmla="*/ 0 h 2676269"/>
              <a:gd name="connsiteX0" fmla="*/ 496934 w 4965809"/>
              <a:gd name="connsiteY0" fmla="*/ 0 h 2676269"/>
              <a:gd name="connsiteX1" fmla="*/ 4965809 w 4965809"/>
              <a:gd name="connsiteY1" fmla="*/ 0 h 2676269"/>
              <a:gd name="connsiteX2" fmla="*/ 4957994 w 4965809"/>
              <a:gd name="connsiteY2" fmla="*/ 2667502 h 2676269"/>
              <a:gd name="connsiteX3" fmla="*/ 0 w 4965809"/>
              <a:gd name="connsiteY3" fmla="*/ 2676269 h 2676269"/>
              <a:gd name="connsiteX4" fmla="*/ 496934 w 4965809"/>
              <a:gd name="connsiteY4" fmla="*/ 0 h 2676269"/>
              <a:gd name="connsiteX0" fmla="*/ 496934 w 4965809"/>
              <a:gd name="connsiteY0" fmla="*/ 0 h 2676270"/>
              <a:gd name="connsiteX1" fmla="*/ 4965809 w 4965809"/>
              <a:gd name="connsiteY1" fmla="*/ 0 h 2676270"/>
              <a:gd name="connsiteX2" fmla="*/ 4957994 w 4965809"/>
              <a:gd name="connsiteY2" fmla="*/ 2676270 h 2676270"/>
              <a:gd name="connsiteX3" fmla="*/ 0 w 4965809"/>
              <a:gd name="connsiteY3" fmla="*/ 2676269 h 2676270"/>
              <a:gd name="connsiteX4" fmla="*/ 496934 w 4965809"/>
              <a:gd name="connsiteY4" fmla="*/ 0 h 2676270"/>
              <a:gd name="connsiteX0" fmla="*/ 490171 w 4965809"/>
              <a:gd name="connsiteY0" fmla="*/ 22799 h 2676270"/>
              <a:gd name="connsiteX1" fmla="*/ 4965809 w 4965809"/>
              <a:gd name="connsiteY1" fmla="*/ 0 h 2676270"/>
              <a:gd name="connsiteX2" fmla="*/ 4957994 w 4965809"/>
              <a:gd name="connsiteY2" fmla="*/ 2676270 h 2676270"/>
              <a:gd name="connsiteX3" fmla="*/ 0 w 4965809"/>
              <a:gd name="connsiteY3" fmla="*/ 2676269 h 2676270"/>
              <a:gd name="connsiteX4" fmla="*/ 490171 w 4965809"/>
              <a:gd name="connsiteY4" fmla="*/ 22799 h 2676270"/>
              <a:gd name="connsiteX0" fmla="*/ 469883 w 4965809"/>
              <a:gd name="connsiteY0" fmla="*/ 22799 h 2676270"/>
              <a:gd name="connsiteX1" fmla="*/ 4965809 w 4965809"/>
              <a:gd name="connsiteY1" fmla="*/ 0 h 2676270"/>
              <a:gd name="connsiteX2" fmla="*/ 4957994 w 4965809"/>
              <a:gd name="connsiteY2" fmla="*/ 2676270 h 2676270"/>
              <a:gd name="connsiteX3" fmla="*/ 0 w 4965809"/>
              <a:gd name="connsiteY3" fmla="*/ 2676269 h 2676270"/>
              <a:gd name="connsiteX4" fmla="*/ 469883 w 4965809"/>
              <a:gd name="connsiteY4" fmla="*/ 22799 h 2676270"/>
              <a:gd name="connsiteX0" fmla="*/ 469883 w 4959044"/>
              <a:gd name="connsiteY0" fmla="*/ 0 h 2653471"/>
              <a:gd name="connsiteX1" fmla="*/ 4952283 w 4959044"/>
              <a:gd name="connsiteY1" fmla="*/ 0 h 2653471"/>
              <a:gd name="connsiteX2" fmla="*/ 4957994 w 4959044"/>
              <a:gd name="connsiteY2" fmla="*/ 2653471 h 2653471"/>
              <a:gd name="connsiteX3" fmla="*/ 0 w 4959044"/>
              <a:gd name="connsiteY3" fmla="*/ 2653470 h 2653471"/>
              <a:gd name="connsiteX4" fmla="*/ 469883 w 4959044"/>
              <a:gd name="connsiteY4" fmla="*/ 0 h 2653471"/>
              <a:gd name="connsiteX0" fmla="*/ 469883 w 4972572"/>
              <a:gd name="connsiteY0" fmla="*/ 7599 h 2661070"/>
              <a:gd name="connsiteX1" fmla="*/ 4972572 w 4972572"/>
              <a:gd name="connsiteY1" fmla="*/ 0 h 2661070"/>
              <a:gd name="connsiteX2" fmla="*/ 4957994 w 4972572"/>
              <a:gd name="connsiteY2" fmla="*/ 2661070 h 2661070"/>
              <a:gd name="connsiteX3" fmla="*/ 0 w 4972572"/>
              <a:gd name="connsiteY3" fmla="*/ 2661069 h 2661070"/>
              <a:gd name="connsiteX4" fmla="*/ 469883 w 4972572"/>
              <a:gd name="connsiteY4" fmla="*/ 7599 h 2661070"/>
              <a:gd name="connsiteX0" fmla="*/ 469883 w 4959630"/>
              <a:gd name="connsiteY0" fmla="*/ 0 h 2653471"/>
              <a:gd name="connsiteX1" fmla="*/ 4959047 w 4959630"/>
              <a:gd name="connsiteY1" fmla="*/ 7601 h 2653471"/>
              <a:gd name="connsiteX2" fmla="*/ 4957994 w 4959630"/>
              <a:gd name="connsiteY2" fmla="*/ 2653471 h 2653471"/>
              <a:gd name="connsiteX3" fmla="*/ 0 w 4959630"/>
              <a:gd name="connsiteY3" fmla="*/ 2653470 h 2653471"/>
              <a:gd name="connsiteX4" fmla="*/ 469883 w 4959630"/>
              <a:gd name="connsiteY4" fmla="*/ 0 h 2653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630" h="2653471">
                <a:moveTo>
                  <a:pt x="469883" y="0"/>
                </a:moveTo>
                <a:lnTo>
                  <a:pt x="4959047" y="7601"/>
                </a:lnTo>
                <a:cubicBezTo>
                  <a:pt x="4953837" y="896769"/>
                  <a:pt x="4963204" y="1764303"/>
                  <a:pt x="4957994" y="2653471"/>
                </a:cubicBezTo>
                <a:lnTo>
                  <a:pt x="0" y="2653470"/>
                </a:lnTo>
                <a:lnTo>
                  <a:pt x="469883" y="0"/>
                </a:lnTo>
                <a:close/>
              </a:path>
            </a:pathLst>
          </a:cu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6" name="Platshållare för bild 7">
            <a:extLst>
              <a:ext uri="{FF2B5EF4-FFF2-40B4-BE49-F238E27FC236}">
                <a16:creationId xmlns:a16="http://schemas.microsoft.com/office/drawing/2014/main" id="{B56819B3-5642-3544-81C9-3725283DE1CE}"/>
              </a:ext>
            </a:extLst>
          </p:cNvPr>
          <p:cNvSpPr>
            <a:spLocks noGrp="1"/>
          </p:cNvSpPr>
          <p:nvPr>
            <p:ph type="pic" sz="quarter" idx="17" hasCustomPrompt="1"/>
          </p:nvPr>
        </p:nvSpPr>
        <p:spPr>
          <a:xfrm>
            <a:off x="1" y="-25526"/>
            <a:ext cx="5039217" cy="4901532"/>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576" h="4901532">
                <a:moveTo>
                  <a:pt x="0" y="0"/>
                </a:moveTo>
                <a:lnTo>
                  <a:pt x="5121576" y="0"/>
                </a:lnTo>
                <a:lnTo>
                  <a:pt x="4118677" y="4901532"/>
                </a:lnTo>
                <a:lnTo>
                  <a:pt x="0" y="4901532"/>
                </a:lnTo>
                <a:lnTo>
                  <a:pt x="0" y="0"/>
                </a:lnTo>
                <a:close/>
              </a:path>
            </a:pathLst>
          </a:cu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8" name="Platshållare för bild 2"/>
          <p:cNvSpPr>
            <a:spLocks noGrp="1"/>
          </p:cNvSpPr>
          <p:nvPr>
            <p:ph type="pic" idx="13" hasCustomPrompt="1"/>
          </p:nvPr>
        </p:nvSpPr>
        <p:spPr>
          <a:xfrm>
            <a:off x="4667012" y="-39558"/>
            <a:ext cx="4485250" cy="2452327"/>
          </a:xfrm>
          <a:custGeom>
            <a:avLst/>
            <a:gdLst>
              <a:gd name="connsiteX0" fmla="*/ 0 w 4461060"/>
              <a:gd name="connsiteY0" fmla="*/ 0 h 2527200"/>
              <a:gd name="connsiteX1" fmla="*/ 4461060 w 4461060"/>
              <a:gd name="connsiteY1" fmla="*/ 0 h 2527200"/>
              <a:gd name="connsiteX2" fmla="*/ 4461060 w 4461060"/>
              <a:gd name="connsiteY2" fmla="*/ 2527200 h 2527200"/>
              <a:gd name="connsiteX3" fmla="*/ 0 w 4461060"/>
              <a:gd name="connsiteY3" fmla="*/ 2527200 h 2527200"/>
              <a:gd name="connsiteX4" fmla="*/ 0 w 4461060"/>
              <a:gd name="connsiteY4" fmla="*/ 0 h 2527200"/>
              <a:gd name="connsiteX0" fmla="*/ 475488 w 4461060"/>
              <a:gd name="connsiteY0" fmla="*/ 0 h 2534515"/>
              <a:gd name="connsiteX1" fmla="*/ 4461060 w 4461060"/>
              <a:gd name="connsiteY1" fmla="*/ 7315 h 2534515"/>
              <a:gd name="connsiteX2" fmla="*/ 4461060 w 4461060"/>
              <a:gd name="connsiteY2" fmla="*/ 2534515 h 2534515"/>
              <a:gd name="connsiteX3" fmla="*/ 0 w 4461060"/>
              <a:gd name="connsiteY3" fmla="*/ 2534515 h 2534515"/>
              <a:gd name="connsiteX4" fmla="*/ 475488 w 4461060"/>
              <a:gd name="connsiteY4" fmla="*/ 0 h 2534515"/>
              <a:gd name="connsiteX0" fmla="*/ 495808 w 4481380"/>
              <a:gd name="connsiteY0" fmla="*/ 0 h 2541544"/>
              <a:gd name="connsiteX1" fmla="*/ 4481380 w 4481380"/>
              <a:gd name="connsiteY1" fmla="*/ 7315 h 2541544"/>
              <a:gd name="connsiteX2" fmla="*/ 4481380 w 4481380"/>
              <a:gd name="connsiteY2" fmla="*/ 2534515 h 2541544"/>
              <a:gd name="connsiteX3" fmla="*/ 0 w 4481380"/>
              <a:gd name="connsiteY3" fmla="*/ 2541544 h 2541544"/>
              <a:gd name="connsiteX4" fmla="*/ 495808 w 4481380"/>
              <a:gd name="connsiteY4" fmla="*/ 0 h 2541544"/>
              <a:gd name="connsiteX0" fmla="*/ 475488 w 4461060"/>
              <a:gd name="connsiteY0" fmla="*/ 0 h 2534516"/>
              <a:gd name="connsiteX1" fmla="*/ 4461060 w 4461060"/>
              <a:gd name="connsiteY1" fmla="*/ 7315 h 2534516"/>
              <a:gd name="connsiteX2" fmla="*/ 4461060 w 4461060"/>
              <a:gd name="connsiteY2" fmla="*/ 2534515 h 2534516"/>
              <a:gd name="connsiteX3" fmla="*/ 0 w 4461060"/>
              <a:gd name="connsiteY3" fmla="*/ 2534516 h 2534516"/>
              <a:gd name="connsiteX4" fmla="*/ 475488 w 4461060"/>
              <a:gd name="connsiteY4" fmla="*/ 0 h 2534516"/>
              <a:gd name="connsiteX0" fmla="*/ 475488 w 4461060"/>
              <a:gd name="connsiteY0" fmla="*/ 14412 h 2548928"/>
              <a:gd name="connsiteX1" fmla="*/ 4461060 w 4461060"/>
              <a:gd name="connsiteY1" fmla="*/ 0 h 2548928"/>
              <a:gd name="connsiteX2" fmla="*/ 4461060 w 4461060"/>
              <a:gd name="connsiteY2" fmla="*/ 2548927 h 2548928"/>
              <a:gd name="connsiteX3" fmla="*/ 0 w 4461060"/>
              <a:gd name="connsiteY3" fmla="*/ 2548928 h 2548928"/>
              <a:gd name="connsiteX4" fmla="*/ 475488 w 4461060"/>
              <a:gd name="connsiteY4" fmla="*/ 14412 h 2548928"/>
              <a:gd name="connsiteX0" fmla="*/ 475488 w 4465293"/>
              <a:gd name="connsiteY0" fmla="*/ 0 h 2534516"/>
              <a:gd name="connsiteX1" fmla="*/ 4465293 w 4465293"/>
              <a:gd name="connsiteY1" fmla="*/ 3158 h 2534516"/>
              <a:gd name="connsiteX2" fmla="*/ 4461060 w 4465293"/>
              <a:gd name="connsiteY2" fmla="*/ 2534515 h 2534516"/>
              <a:gd name="connsiteX3" fmla="*/ 0 w 4465293"/>
              <a:gd name="connsiteY3" fmla="*/ 2534516 h 2534516"/>
              <a:gd name="connsiteX4" fmla="*/ 475488 w 4465293"/>
              <a:gd name="connsiteY4" fmla="*/ 0 h 2534516"/>
              <a:gd name="connsiteX0" fmla="*/ 475488 w 4465293"/>
              <a:gd name="connsiteY0" fmla="*/ 10019 h 2544535"/>
              <a:gd name="connsiteX1" fmla="*/ 4465293 w 4465293"/>
              <a:gd name="connsiteY1" fmla="*/ 0 h 2544535"/>
              <a:gd name="connsiteX2" fmla="*/ 4461060 w 4465293"/>
              <a:gd name="connsiteY2" fmla="*/ 2544534 h 2544535"/>
              <a:gd name="connsiteX3" fmla="*/ 0 w 4465293"/>
              <a:gd name="connsiteY3" fmla="*/ 2544535 h 2544535"/>
              <a:gd name="connsiteX4" fmla="*/ 475488 w 4465293"/>
              <a:gd name="connsiteY4" fmla="*/ 10019 h 2544535"/>
              <a:gd name="connsiteX0" fmla="*/ 479722 w 4465293"/>
              <a:gd name="connsiteY0" fmla="*/ 1234 h 2544535"/>
              <a:gd name="connsiteX1" fmla="*/ 4465293 w 4465293"/>
              <a:gd name="connsiteY1" fmla="*/ 0 h 2544535"/>
              <a:gd name="connsiteX2" fmla="*/ 4461060 w 4465293"/>
              <a:gd name="connsiteY2" fmla="*/ 2544534 h 2544535"/>
              <a:gd name="connsiteX3" fmla="*/ 0 w 4465293"/>
              <a:gd name="connsiteY3" fmla="*/ 2544535 h 2544535"/>
              <a:gd name="connsiteX4" fmla="*/ 479722 w 4465293"/>
              <a:gd name="connsiteY4" fmla="*/ 1234 h 2544535"/>
              <a:gd name="connsiteX0" fmla="*/ 492422 w 4477993"/>
              <a:gd name="connsiteY0" fmla="*/ 1234 h 2544535"/>
              <a:gd name="connsiteX1" fmla="*/ 4477993 w 4477993"/>
              <a:gd name="connsiteY1" fmla="*/ 0 h 2544535"/>
              <a:gd name="connsiteX2" fmla="*/ 4473760 w 4477993"/>
              <a:gd name="connsiteY2" fmla="*/ 2544534 h 2544535"/>
              <a:gd name="connsiteX3" fmla="*/ 0 w 4477993"/>
              <a:gd name="connsiteY3" fmla="*/ 2544535 h 2544535"/>
              <a:gd name="connsiteX4" fmla="*/ 492422 w 4477993"/>
              <a:gd name="connsiteY4" fmla="*/ 1234 h 2544535"/>
              <a:gd name="connsiteX0" fmla="*/ 475489 w 4477993"/>
              <a:gd name="connsiteY0" fmla="*/ 1234 h 2544535"/>
              <a:gd name="connsiteX1" fmla="*/ 4477993 w 4477993"/>
              <a:gd name="connsiteY1" fmla="*/ 0 h 2544535"/>
              <a:gd name="connsiteX2" fmla="*/ 4473760 w 4477993"/>
              <a:gd name="connsiteY2" fmla="*/ 2544534 h 2544535"/>
              <a:gd name="connsiteX3" fmla="*/ 0 w 4477993"/>
              <a:gd name="connsiteY3" fmla="*/ 2544535 h 2544535"/>
              <a:gd name="connsiteX4" fmla="*/ 475489 w 4477993"/>
              <a:gd name="connsiteY4" fmla="*/ 1234 h 2544535"/>
              <a:gd name="connsiteX0" fmla="*/ 482746 w 4485250"/>
              <a:gd name="connsiteY0" fmla="*/ 1234 h 2544535"/>
              <a:gd name="connsiteX1" fmla="*/ 4485250 w 4485250"/>
              <a:gd name="connsiteY1" fmla="*/ 0 h 2544535"/>
              <a:gd name="connsiteX2" fmla="*/ 4481017 w 4485250"/>
              <a:gd name="connsiteY2" fmla="*/ 2544534 h 2544535"/>
              <a:gd name="connsiteX3" fmla="*/ 0 w 4485250"/>
              <a:gd name="connsiteY3" fmla="*/ 2544535 h 2544535"/>
              <a:gd name="connsiteX4" fmla="*/ 482746 w 4485250"/>
              <a:gd name="connsiteY4" fmla="*/ 1234 h 254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250" h="2544535">
                <a:moveTo>
                  <a:pt x="482746" y="1234"/>
                </a:moveTo>
                <a:lnTo>
                  <a:pt x="4485250" y="0"/>
                </a:lnTo>
                <a:lnTo>
                  <a:pt x="4481017" y="2544534"/>
                </a:lnTo>
                <a:lnTo>
                  <a:pt x="0" y="2544535"/>
                </a:lnTo>
                <a:lnTo>
                  <a:pt x="482746" y="1234"/>
                </a:lnTo>
                <a:close/>
              </a:path>
            </a:pathLst>
          </a:cu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0" name="Date Placeholder 1">
            <a:extLst>
              <a:ext uri="{FF2B5EF4-FFF2-40B4-BE49-F238E27FC236}">
                <a16:creationId xmlns:a16="http://schemas.microsoft.com/office/drawing/2014/main" id="{60E9A196-ADBB-854B-82F6-C1A0EF0963A8}"/>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4B43B6C2-5DD0-4E43-AF29-EA137C4ACB06}" type="datetime1">
              <a:rPr lang="sv-SE" smtClean="0"/>
              <a:t>2026-05-06</a:t>
            </a:fld>
            <a:endParaRPr lang="sv-SE" dirty="0"/>
          </a:p>
        </p:txBody>
      </p:sp>
      <p:sp>
        <p:nvSpPr>
          <p:cNvPr id="13" name="Platshållare för bildnummer 2">
            <a:extLst>
              <a:ext uri="{FF2B5EF4-FFF2-40B4-BE49-F238E27FC236}">
                <a16:creationId xmlns:a16="http://schemas.microsoft.com/office/drawing/2014/main" id="{0A1CAC47-5F1A-624A-99D3-B377D57BC367}"/>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115B827B-8A32-B141-B41F-8CAC83280464}"/>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9846270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yra bilder ">
    <p:spTree>
      <p:nvGrpSpPr>
        <p:cNvPr id="1" name=""/>
        <p:cNvGrpSpPr/>
        <p:nvPr/>
      </p:nvGrpSpPr>
      <p:grpSpPr>
        <a:xfrm>
          <a:off x="0" y="0"/>
          <a:ext cx="0" cy="0"/>
          <a:chOff x="0" y="0"/>
          <a:chExt cx="0" cy="0"/>
        </a:xfrm>
      </p:grpSpPr>
      <p:sp>
        <p:nvSpPr>
          <p:cNvPr id="12" name="Platshållare för bild 2"/>
          <p:cNvSpPr>
            <a:spLocks noGrp="1"/>
          </p:cNvSpPr>
          <p:nvPr>
            <p:ph type="pic" idx="14" hasCustomPrompt="1"/>
          </p:nvPr>
        </p:nvSpPr>
        <p:spPr>
          <a:xfrm>
            <a:off x="0" y="2404495"/>
            <a:ext cx="2952000" cy="2471511"/>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0" name="Platshållare för bild 2"/>
          <p:cNvSpPr>
            <a:spLocks noGrp="1"/>
          </p:cNvSpPr>
          <p:nvPr>
            <p:ph type="pic" idx="22" hasCustomPrompt="1"/>
          </p:nvPr>
        </p:nvSpPr>
        <p:spPr>
          <a:xfrm>
            <a:off x="6182970" y="2404495"/>
            <a:ext cx="2952000" cy="2471511"/>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1" name="Platshållare för bild 2"/>
          <p:cNvSpPr>
            <a:spLocks noGrp="1"/>
          </p:cNvSpPr>
          <p:nvPr>
            <p:ph type="pic" idx="23" hasCustomPrompt="1"/>
          </p:nvPr>
        </p:nvSpPr>
        <p:spPr>
          <a:xfrm>
            <a:off x="3078000" y="2404495"/>
            <a:ext cx="2988000" cy="2471511"/>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1" name="Platshållare för bild 2"/>
          <p:cNvSpPr>
            <a:spLocks noGrp="1"/>
          </p:cNvSpPr>
          <p:nvPr>
            <p:ph type="pic" idx="13" hasCustomPrompt="1"/>
          </p:nvPr>
        </p:nvSpPr>
        <p:spPr>
          <a:xfrm>
            <a:off x="0" y="-25526"/>
            <a:ext cx="9144000" cy="2323570"/>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0" name="Date Placeholder 1">
            <a:extLst>
              <a:ext uri="{FF2B5EF4-FFF2-40B4-BE49-F238E27FC236}">
                <a16:creationId xmlns:a16="http://schemas.microsoft.com/office/drawing/2014/main" id="{BDA3E8C6-7F97-7F46-B601-5D9F52270D7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BBCB4135-9EB7-D946-830E-8D47E18E42E1}" type="datetime1">
              <a:rPr lang="sv-SE" smtClean="0"/>
              <a:t>2026-05-06</a:t>
            </a:fld>
            <a:endParaRPr lang="sv-SE" dirty="0"/>
          </a:p>
        </p:txBody>
      </p:sp>
      <p:sp>
        <p:nvSpPr>
          <p:cNvPr id="13" name="Platshållare för bildnummer 2">
            <a:extLst>
              <a:ext uri="{FF2B5EF4-FFF2-40B4-BE49-F238E27FC236}">
                <a16:creationId xmlns:a16="http://schemas.microsoft.com/office/drawing/2014/main" id="{3C88FDC8-F410-2B43-BC53-86C1DC7B8128}"/>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A0AF494C-C2CF-7547-9104-C4754C198065}"/>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40992962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tre bilder">
    <p:spTree>
      <p:nvGrpSpPr>
        <p:cNvPr id="1" name=""/>
        <p:cNvGrpSpPr/>
        <p:nvPr/>
      </p:nvGrpSpPr>
      <p:grpSpPr>
        <a:xfrm>
          <a:off x="0" y="0"/>
          <a:ext cx="0" cy="0"/>
          <a:chOff x="0" y="0"/>
          <a:chExt cx="0" cy="0"/>
        </a:xfrm>
      </p:grpSpPr>
      <p:sp>
        <p:nvSpPr>
          <p:cNvPr id="12" name="Platshållare för bild 2"/>
          <p:cNvSpPr>
            <a:spLocks noGrp="1"/>
          </p:cNvSpPr>
          <p:nvPr>
            <p:ph type="pic" idx="14" hasCustomPrompt="1"/>
          </p:nvPr>
        </p:nvSpPr>
        <p:spPr>
          <a:xfrm>
            <a:off x="0" y="2042169"/>
            <a:ext cx="2988000" cy="2833837"/>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0" name="Platshållare för bild 2"/>
          <p:cNvSpPr>
            <a:spLocks noGrp="1"/>
          </p:cNvSpPr>
          <p:nvPr>
            <p:ph type="pic" idx="22" hasCustomPrompt="1"/>
          </p:nvPr>
        </p:nvSpPr>
        <p:spPr>
          <a:xfrm>
            <a:off x="6156000" y="2042169"/>
            <a:ext cx="2988000" cy="2833837"/>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1" name="Platshållare för bild 2"/>
          <p:cNvSpPr>
            <a:spLocks noGrp="1"/>
          </p:cNvSpPr>
          <p:nvPr>
            <p:ph type="pic" idx="23" hasCustomPrompt="1"/>
          </p:nvPr>
        </p:nvSpPr>
        <p:spPr>
          <a:xfrm>
            <a:off x="3078000" y="2042169"/>
            <a:ext cx="2988000" cy="2833837"/>
          </a:xfrm>
          <a:prstGeom prst="rect">
            <a:avLst/>
          </a:prstGeom>
          <a:solidFill>
            <a:schemeClr val="bg1">
              <a:lumMod val="9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5" name="Rubrik 2">
            <a:extLst>
              <a:ext uri="{FF2B5EF4-FFF2-40B4-BE49-F238E27FC236}">
                <a16:creationId xmlns:a16="http://schemas.microsoft.com/office/drawing/2014/main" id="{C49C3724-8070-F842-B31B-36A4963D1590}"/>
              </a:ext>
            </a:extLst>
          </p:cNvPr>
          <p:cNvSpPr>
            <a:spLocks noGrp="1"/>
          </p:cNvSpPr>
          <p:nvPr>
            <p:ph type="title"/>
          </p:nvPr>
        </p:nvSpPr>
        <p:spPr>
          <a:xfrm>
            <a:off x="611560" y="561307"/>
            <a:ext cx="7920880" cy="612308"/>
          </a:xfrm>
        </p:spPr>
        <p:txBody>
          <a:bodyPr/>
          <a:lstStyle>
            <a:lvl1pPr algn="ctr">
              <a:defRPr/>
            </a:lvl1pPr>
          </a:lstStyle>
          <a:p>
            <a:r>
              <a:rPr lang="sv-SE"/>
              <a:t>Klicka här för att ändra mall för rubrikformat</a:t>
            </a:r>
            <a:endParaRPr lang="sv-SE" dirty="0"/>
          </a:p>
        </p:txBody>
      </p:sp>
      <p:sp>
        <p:nvSpPr>
          <p:cNvPr id="10" name="Platshållare för text 14">
            <a:extLst>
              <a:ext uri="{FF2B5EF4-FFF2-40B4-BE49-F238E27FC236}">
                <a16:creationId xmlns:a16="http://schemas.microsoft.com/office/drawing/2014/main" id="{BE8CCE30-3394-A348-BE98-DAB5C200856E}"/>
              </a:ext>
            </a:extLst>
          </p:cNvPr>
          <p:cNvSpPr>
            <a:spLocks noGrp="1"/>
          </p:cNvSpPr>
          <p:nvPr>
            <p:ph type="body" sz="quarter" idx="27" hasCustomPrompt="1"/>
          </p:nvPr>
        </p:nvSpPr>
        <p:spPr>
          <a:xfrm>
            <a:off x="611560" y="1303091"/>
            <a:ext cx="7920880" cy="914400"/>
          </a:xfrm>
        </p:spPr>
        <p:txBody>
          <a:bodyPr>
            <a:noAutofit/>
          </a:bodyPr>
          <a:lstStyle>
            <a:lvl1pPr marL="0" indent="0" algn="ctr">
              <a:buNone/>
              <a:defRPr sz="1800" b="0" i="0">
                <a:latin typeface="Arial Narrow" panose="020B0604020202020204" pitchFamily="34" charset="0"/>
                <a:cs typeface="Arial Narrow" panose="020B0604020202020204" pitchFamily="34" charset="0"/>
              </a:defRPr>
            </a:lvl1pPr>
          </a:lstStyle>
          <a:p>
            <a:r>
              <a:rPr lang="sv-SE" dirty="0"/>
              <a:t>Eventuell underrubrik</a:t>
            </a:r>
          </a:p>
        </p:txBody>
      </p:sp>
      <p:sp>
        <p:nvSpPr>
          <p:cNvPr id="11" name="Date Placeholder 1">
            <a:extLst>
              <a:ext uri="{FF2B5EF4-FFF2-40B4-BE49-F238E27FC236}">
                <a16:creationId xmlns:a16="http://schemas.microsoft.com/office/drawing/2014/main" id="{3D673753-72DD-EA4B-8A43-DD51006EB316}"/>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F0E4FC4C-E34A-A54F-8859-F3736915CFE9}" type="datetime1">
              <a:rPr lang="sv-SE" smtClean="0"/>
              <a:t>2026-05-06</a:t>
            </a:fld>
            <a:endParaRPr lang="sv-SE" dirty="0"/>
          </a:p>
        </p:txBody>
      </p:sp>
      <p:sp>
        <p:nvSpPr>
          <p:cNvPr id="13" name="Platshållare för bildnummer 2">
            <a:extLst>
              <a:ext uri="{FF2B5EF4-FFF2-40B4-BE49-F238E27FC236}">
                <a16:creationId xmlns:a16="http://schemas.microsoft.com/office/drawing/2014/main" id="{511C3FB9-FD20-084A-9DE9-B739033E80E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58E7311A-A667-4242-B7BF-7ED0B416B44D}"/>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27127445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C bild">
    <p:spTree>
      <p:nvGrpSpPr>
        <p:cNvPr id="1" name=""/>
        <p:cNvGrpSpPr/>
        <p:nvPr/>
      </p:nvGrpSpPr>
      <p:grpSpPr>
        <a:xfrm>
          <a:off x="0" y="0"/>
          <a:ext cx="0" cy="0"/>
          <a:chOff x="0" y="0"/>
          <a:chExt cx="0" cy="0"/>
        </a:xfrm>
      </p:grpSpPr>
      <p:sp>
        <p:nvSpPr>
          <p:cNvPr id="22" name="Platshållare för bild 8">
            <a:extLst>
              <a:ext uri="{FF2B5EF4-FFF2-40B4-BE49-F238E27FC236}">
                <a16:creationId xmlns:a16="http://schemas.microsoft.com/office/drawing/2014/main" id="{D5A31A2E-FB5E-B446-988F-734F9CE51852}"/>
              </a:ext>
            </a:extLst>
          </p:cNvPr>
          <p:cNvSpPr>
            <a:spLocks noGrp="1"/>
          </p:cNvSpPr>
          <p:nvPr>
            <p:ph type="pic" sz="quarter" idx="10" hasCustomPrompt="1"/>
          </p:nvPr>
        </p:nvSpPr>
        <p:spPr>
          <a:xfrm>
            <a:off x="0" y="1787"/>
            <a:ext cx="9155967" cy="4874400"/>
          </a:xfrm>
          <a:prstGeom prst="rect">
            <a:avLst/>
          </a:prstGeom>
          <a:solidFill>
            <a:schemeClr val="bg1">
              <a:lumMod val="95000"/>
            </a:schemeClr>
          </a:solidFill>
        </p:spPr>
        <p:txBody>
          <a:bodyPr vert="horz" lIns="0" tIns="0" rIns="0" bIns="0" rtlCol="0" anchor="t" anchorCtr="0">
            <a:normAutofit/>
          </a:bodyPr>
          <a:lstStyle>
            <a:lvl1pPr marL="180000" indent="-180000" algn="ctr">
              <a:buNone/>
              <a:defRPr lang="sv-SE" sz="1600" noProof="0" dirty="0">
                <a:solidFill>
                  <a:schemeClr val="tx1">
                    <a:lumMod val="50000"/>
                    <a:lumOff val="50000"/>
                  </a:schemeClr>
                </a:solidFill>
              </a:defRPr>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2" name="Rubrik 1"/>
          <p:cNvSpPr>
            <a:spLocks noGrp="1"/>
          </p:cNvSpPr>
          <p:nvPr>
            <p:ph type="ctrTitle" hasCustomPrompt="1"/>
          </p:nvPr>
        </p:nvSpPr>
        <p:spPr>
          <a:xfrm>
            <a:off x="684000" y="2108403"/>
            <a:ext cx="7848440" cy="857250"/>
          </a:xfrm>
          <a:effectLst>
            <a:outerShdw blurRad="50800" dist="38100" dir="2700000" algn="tl" rotWithShape="0">
              <a:prstClr val="black">
                <a:alpha val="40000"/>
              </a:prstClr>
            </a:outerShdw>
          </a:effectLst>
        </p:spPr>
        <p:txBody>
          <a:bodyPr anchorCtr="0"/>
          <a:lstStyle>
            <a:lvl1pPr algn="l">
              <a:defRPr sz="4800" b="1" i="0" cap="none" baseline="0">
                <a:solidFill>
                  <a:schemeClr val="bg1"/>
                </a:solidFill>
                <a:effectLst/>
                <a:latin typeface="Arial Narrow" panose="020B0606020202030204" pitchFamily="34" charset="0"/>
              </a:defRPr>
            </a:lvl1pPr>
          </a:lstStyle>
          <a:p>
            <a:r>
              <a:rPr lang="sv-SE" noProof="0" dirty="0"/>
              <a:t>Presentationens titel </a:t>
            </a:r>
            <a:br>
              <a:rPr lang="sv-SE" noProof="0" dirty="0"/>
            </a:br>
            <a:r>
              <a:rPr lang="sv-SE" noProof="0" dirty="0"/>
              <a:t>alternativ C (bild)</a:t>
            </a:r>
          </a:p>
        </p:txBody>
      </p:sp>
      <p:sp>
        <p:nvSpPr>
          <p:cNvPr id="13" name="Platshållare för text 12"/>
          <p:cNvSpPr>
            <a:spLocks noGrp="1"/>
          </p:cNvSpPr>
          <p:nvPr>
            <p:ph type="body" sz="quarter" idx="14" hasCustomPrompt="1"/>
          </p:nvPr>
        </p:nvSpPr>
        <p:spPr>
          <a:xfrm>
            <a:off x="684000" y="3473130"/>
            <a:ext cx="7920000" cy="162167"/>
          </a:xfrm>
        </p:spPr>
        <p:txBody>
          <a:bodyPr tIns="0" bIns="0" anchor="ctr"/>
          <a:lstStyle>
            <a:lvl1pPr marL="0" indent="0">
              <a:lnSpc>
                <a:spcPct val="100000"/>
              </a:lnSpc>
              <a:spcBef>
                <a:spcPts val="0"/>
              </a:spcBef>
              <a:buFontTx/>
              <a:buNone/>
              <a:defRPr sz="1200" b="0" i="0" cap="all" baseline="0">
                <a:latin typeface="Arial Narrow"/>
              </a:defRPr>
            </a:lvl1pPr>
          </a:lstStyle>
          <a:p>
            <a:pPr lvl="0"/>
            <a:r>
              <a:rPr lang="sv-SE" dirty="0"/>
              <a:t>Klicka och Skriv in namn och titel</a:t>
            </a:r>
          </a:p>
        </p:txBody>
      </p:sp>
      <p:sp>
        <p:nvSpPr>
          <p:cNvPr id="9" name="Date Placeholder 1">
            <a:extLst>
              <a:ext uri="{FF2B5EF4-FFF2-40B4-BE49-F238E27FC236}">
                <a16:creationId xmlns:a16="http://schemas.microsoft.com/office/drawing/2014/main" id="{AE2313F6-2483-1F48-90E6-C2481D9DC410}"/>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7F00FDE-6F42-7047-8137-655D9BF72969}" type="datetime1">
              <a:rPr lang="sv-SE" smtClean="0"/>
              <a:t>2026-05-06</a:t>
            </a:fld>
            <a:endParaRPr lang="sv-SE" dirty="0"/>
          </a:p>
        </p:txBody>
      </p:sp>
      <p:sp>
        <p:nvSpPr>
          <p:cNvPr id="12" name="Platshållare för bildnummer 2">
            <a:extLst>
              <a:ext uri="{FF2B5EF4-FFF2-40B4-BE49-F238E27FC236}">
                <a16:creationId xmlns:a16="http://schemas.microsoft.com/office/drawing/2014/main" id="{E69116A1-4E9F-A84C-A8B4-085E0D9ACC29}"/>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F8B8DC4A-2FF3-2F48-962C-66761F99B046}"/>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
        <p:nvSpPr>
          <p:cNvPr id="10" name="Platshållare för bild 7">
            <a:extLst>
              <a:ext uri="{FF2B5EF4-FFF2-40B4-BE49-F238E27FC236}">
                <a16:creationId xmlns:a16="http://schemas.microsoft.com/office/drawing/2014/main" id="{6055F169-3E7A-E84A-AE17-16CDEC62BEEC}"/>
              </a:ext>
              <a:ext uri="{C183D7F6-B498-43B3-948B-1728B52AA6E4}">
                <adec:decorative xmlns:adec="http://schemas.microsoft.com/office/drawing/2017/decorative" val="1"/>
              </a:ext>
            </a:extLst>
          </p:cNvPr>
          <p:cNvSpPr>
            <a:spLocks noGrp="1" noChangeAspect="1"/>
          </p:cNvSpPr>
          <p:nvPr>
            <p:ph type="pic" sz="quarter" idx="17" hasCustomPrompt="1"/>
          </p:nvPr>
        </p:nvSpPr>
        <p:spPr>
          <a:xfrm>
            <a:off x="676157" y="-4068"/>
            <a:ext cx="858600" cy="871582"/>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Tree>
    <p:extLst>
      <p:ext uri="{BB962C8B-B14F-4D97-AF65-F5344CB8AC3E}">
        <p14:creationId xmlns:p14="http://schemas.microsoft.com/office/powerpoint/2010/main" val="9376214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FBAD8799-0A69-934F-BC12-F92EA6B1F1CA}"/>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FF028E8-10EC-2C4B-A71F-1A1D42BE7333}" type="datetime1">
              <a:rPr lang="sv-SE" smtClean="0"/>
              <a:t>2026-05-06</a:t>
            </a:fld>
            <a:endParaRPr lang="sv-SE" dirty="0"/>
          </a:p>
        </p:txBody>
      </p:sp>
      <p:sp>
        <p:nvSpPr>
          <p:cNvPr id="8" name="Platshållare för bildnummer 2">
            <a:extLst>
              <a:ext uri="{FF2B5EF4-FFF2-40B4-BE49-F238E27FC236}">
                <a16:creationId xmlns:a16="http://schemas.microsoft.com/office/drawing/2014/main" id="{B1F96E17-5553-4D44-AB98-284BE80CE3F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9" name="Platshållare för sidfot 5">
            <a:extLst>
              <a:ext uri="{FF2B5EF4-FFF2-40B4-BE49-F238E27FC236}">
                <a16:creationId xmlns:a16="http://schemas.microsoft.com/office/drawing/2014/main" id="{FF64B97F-C4FB-EE4B-A242-1CC59513D9A6}"/>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29548068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utbild Svensk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05F932-23FA-7342-91DB-0289499287E8}"/>
              </a:ext>
            </a:extLst>
          </p:cNvPr>
          <p:cNvSpPr>
            <a:spLocks noGrp="1"/>
          </p:cNvSpPr>
          <p:nvPr>
            <p:ph type="title" hasCustomPrompt="1"/>
          </p:nvPr>
        </p:nvSpPr>
        <p:spPr>
          <a:xfrm>
            <a:off x="684000" y="3327594"/>
            <a:ext cx="7831350" cy="900340"/>
          </a:xfrm>
        </p:spPr>
        <p:txBody>
          <a:bodyPr anchor="t" anchorCtr="0"/>
          <a:lstStyle>
            <a:lvl1pPr algn="ctr">
              <a:defRPr sz="2000" b="1"/>
            </a:lvl1pPr>
          </a:lstStyle>
          <a:p>
            <a:r>
              <a:rPr lang="sv-SE" dirty="0"/>
              <a:t>BESÖK OSS PÅ WEBBEN</a:t>
            </a:r>
            <a:br>
              <a:rPr lang="sv-SE" dirty="0"/>
            </a:br>
            <a:r>
              <a:rPr lang="sv-SE" dirty="0" err="1"/>
              <a:t>www.gu.se</a:t>
            </a:r>
            <a:endParaRPr lang="sv-SE" dirty="0"/>
          </a:p>
        </p:txBody>
      </p:sp>
      <p:sp>
        <p:nvSpPr>
          <p:cNvPr id="8" name="Date Placeholder 1">
            <a:extLst>
              <a:ext uri="{FF2B5EF4-FFF2-40B4-BE49-F238E27FC236}">
                <a16:creationId xmlns:a16="http://schemas.microsoft.com/office/drawing/2014/main" id="{77C1B0FF-BBFF-4C40-AF3F-FA61F254334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DE8DA6A3-BD1D-1C4E-A900-28F57984C01E}" type="datetime1">
              <a:rPr lang="sv-SE" smtClean="0"/>
              <a:t>2026-05-06</a:t>
            </a:fld>
            <a:endParaRPr lang="sv-SE" dirty="0"/>
          </a:p>
        </p:txBody>
      </p:sp>
      <p:sp>
        <p:nvSpPr>
          <p:cNvPr id="9" name="Platshållare för bildnummer 2">
            <a:extLst>
              <a:ext uri="{FF2B5EF4-FFF2-40B4-BE49-F238E27FC236}">
                <a16:creationId xmlns:a16="http://schemas.microsoft.com/office/drawing/2014/main" id="{7C54CB76-789F-4B49-AA03-58001485E956}"/>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0" name="Platshållare för sidfot 5">
            <a:extLst>
              <a:ext uri="{FF2B5EF4-FFF2-40B4-BE49-F238E27FC236}">
                <a16:creationId xmlns:a16="http://schemas.microsoft.com/office/drawing/2014/main" id="{FE6D77ED-8297-5440-BA37-DBAE1DE06CA9}"/>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pic>
        <p:nvPicPr>
          <p:cNvPr id="11" name="Bildobjekt 10">
            <a:extLst>
              <a:ext uri="{FF2B5EF4-FFF2-40B4-BE49-F238E27FC236}">
                <a16:creationId xmlns:a16="http://schemas.microsoft.com/office/drawing/2014/main" id="{CD42D2FC-7798-724C-8263-C8804A4D302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629909" y="941925"/>
            <a:ext cx="1884182" cy="1944217"/>
          </a:xfrm>
          <a:prstGeom prst="rect">
            <a:avLst/>
          </a:prstGeom>
        </p:spPr>
      </p:pic>
    </p:spTree>
    <p:extLst>
      <p:ext uri="{BB962C8B-B14F-4D97-AF65-F5344CB8AC3E}">
        <p14:creationId xmlns:p14="http://schemas.microsoft.com/office/powerpoint/2010/main" val="19420796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sida A Svar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84000" y="1706400"/>
            <a:ext cx="7848440" cy="857250"/>
          </a:xfrm>
        </p:spPr>
        <p:txBody>
          <a:bodyPr anchor="t" anchorCtr="0"/>
          <a:lstStyle>
            <a:lvl1pPr algn="l">
              <a:defRPr sz="4800" b="1" i="0" cap="none" baseline="0">
                <a:latin typeface="Arial Narrow" panose="020B0606020202030204" pitchFamily="34" charset="0"/>
              </a:defRPr>
            </a:lvl1pPr>
          </a:lstStyle>
          <a:p>
            <a:r>
              <a:rPr lang="sv-SE" noProof="0" dirty="0"/>
              <a:t>Presentationens titel </a:t>
            </a:r>
            <a:br>
              <a:rPr lang="sv-SE" noProof="0" dirty="0"/>
            </a:br>
            <a:r>
              <a:rPr lang="sv-SE" noProof="0" dirty="0"/>
              <a:t>alternativ A (SVART)</a:t>
            </a:r>
          </a:p>
        </p:txBody>
      </p:sp>
      <p:sp>
        <p:nvSpPr>
          <p:cNvPr id="13" name="Platshållare för text 12"/>
          <p:cNvSpPr>
            <a:spLocks noGrp="1"/>
          </p:cNvSpPr>
          <p:nvPr>
            <p:ph type="body" sz="quarter" idx="14" hasCustomPrompt="1"/>
          </p:nvPr>
        </p:nvSpPr>
        <p:spPr>
          <a:xfrm>
            <a:off x="684000" y="4522457"/>
            <a:ext cx="7920000" cy="162167"/>
          </a:xfrm>
        </p:spPr>
        <p:txBody>
          <a:bodyPr tIns="0" bIns="0" anchor="ctr"/>
          <a:lstStyle>
            <a:lvl1pPr marL="0" indent="0">
              <a:lnSpc>
                <a:spcPct val="100000"/>
              </a:lnSpc>
              <a:spcBef>
                <a:spcPts val="0"/>
              </a:spcBef>
              <a:buFontTx/>
              <a:buNone/>
              <a:defRPr sz="1200" b="0" i="0" cap="all" baseline="0">
                <a:latin typeface="Arial Narrow"/>
              </a:defRPr>
            </a:lvl1pPr>
          </a:lstStyle>
          <a:p>
            <a:pPr lvl="0"/>
            <a:r>
              <a:rPr lang="sv-SE" dirty="0"/>
              <a:t>Klicka och Skriv in namn och titel</a:t>
            </a:r>
          </a:p>
        </p:txBody>
      </p:sp>
      <p:sp>
        <p:nvSpPr>
          <p:cNvPr id="9" name="Date Placeholder 1">
            <a:extLst>
              <a:ext uri="{FF2B5EF4-FFF2-40B4-BE49-F238E27FC236}">
                <a16:creationId xmlns:a16="http://schemas.microsoft.com/office/drawing/2014/main" id="{DFDECEAD-BE80-5946-9036-02561037A48A}"/>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76BBCB32-F4E2-0B4E-BF14-4BE8A564C351}" type="datetime1">
              <a:rPr lang="sv-SE" smtClean="0"/>
              <a:t>2026-05-06</a:t>
            </a:fld>
            <a:endParaRPr lang="sv-SE" dirty="0"/>
          </a:p>
        </p:txBody>
      </p:sp>
      <p:sp>
        <p:nvSpPr>
          <p:cNvPr id="11" name="Platshållare för bildnummer 2">
            <a:extLst>
              <a:ext uri="{FF2B5EF4-FFF2-40B4-BE49-F238E27FC236}">
                <a16:creationId xmlns:a16="http://schemas.microsoft.com/office/drawing/2014/main" id="{0A0A2A31-9F8F-3644-8C4B-2538F418EE49}"/>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2" name="Platshållare för sidfot 5">
            <a:extLst>
              <a:ext uri="{FF2B5EF4-FFF2-40B4-BE49-F238E27FC236}">
                <a16:creationId xmlns:a16="http://schemas.microsoft.com/office/drawing/2014/main" id="{CC72773A-62B9-3347-A8DB-3133F45420BB}"/>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pic>
        <p:nvPicPr>
          <p:cNvPr id="8" name="Bildobjekt 7">
            <a:extLst>
              <a:ext uri="{FF2B5EF4-FFF2-40B4-BE49-F238E27FC236}">
                <a16:creationId xmlns:a16="http://schemas.microsoft.com/office/drawing/2014/main" id="{1BA52390-E61E-6D44-A54D-E6C9D32F379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92029" y="0"/>
            <a:ext cx="842728" cy="867514"/>
          </a:xfrm>
          <a:prstGeom prst="rect">
            <a:avLst/>
          </a:prstGeom>
        </p:spPr>
      </p:pic>
    </p:spTree>
    <p:extLst>
      <p:ext uri="{BB962C8B-B14F-4D97-AF65-F5344CB8AC3E}">
        <p14:creationId xmlns:p14="http://schemas.microsoft.com/office/powerpoint/2010/main" val="4200437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ytt avsnitt A Svart">
    <p:spTree>
      <p:nvGrpSpPr>
        <p:cNvPr id="1" name=""/>
        <p:cNvGrpSpPr/>
        <p:nvPr/>
      </p:nvGrpSpPr>
      <p:grpSpPr>
        <a:xfrm>
          <a:off x="0" y="0"/>
          <a:ext cx="0" cy="0"/>
          <a:chOff x="0" y="0"/>
          <a:chExt cx="0" cy="0"/>
        </a:xfrm>
      </p:grpSpPr>
      <p:sp>
        <p:nvSpPr>
          <p:cNvPr id="4" name="Rubrik 4"/>
          <p:cNvSpPr>
            <a:spLocks noGrp="1"/>
          </p:cNvSpPr>
          <p:nvPr>
            <p:ph type="title" hasCustomPrompt="1"/>
          </p:nvPr>
        </p:nvSpPr>
        <p:spPr>
          <a:xfrm>
            <a:off x="540000" y="1707654"/>
            <a:ext cx="8064000" cy="594000"/>
          </a:xfrm>
          <a:effectLst/>
        </p:spPr>
        <p:txBody>
          <a:bodyPr vert="horz" lIns="0" tIns="0" rIns="0" bIns="0" rtlCol="0" anchor="t" anchorCtr="0">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4000" i="0" cap="none" baseline="0" dirty="0">
                <a:solidFill>
                  <a:schemeClr val="bg1">
                    <a:lumMod val="95000"/>
                  </a:schemeClr>
                </a:solidFill>
                <a:effectLst/>
                <a:latin typeface="Arial Narrow" panose="020B0606020202030204" pitchFamily="34" charset="0"/>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sv-SE" dirty="0"/>
              <a:t>Nytt avsnitt A (SVART)</a:t>
            </a:r>
          </a:p>
        </p:txBody>
      </p:sp>
      <p:sp>
        <p:nvSpPr>
          <p:cNvPr id="15" name="Platshållare för text 14">
            <a:extLst>
              <a:ext uri="{FF2B5EF4-FFF2-40B4-BE49-F238E27FC236}">
                <a16:creationId xmlns:a16="http://schemas.microsoft.com/office/drawing/2014/main" id="{92958D87-D8D8-704E-9098-0CC3332C5619}"/>
              </a:ext>
            </a:extLst>
          </p:cNvPr>
          <p:cNvSpPr>
            <a:spLocks noGrp="1"/>
          </p:cNvSpPr>
          <p:nvPr>
            <p:ph type="body" sz="quarter" idx="14" hasCustomPrompt="1"/>
          </p:nvPr>
        </p:nvSpPr>
        <p:spPr>
          <a:xfrm>
            <a:off x="540000" y="2499742"/>
            <a:ext cx="7960764" cy="914400"/>
          </a:xfrm>
        </p:spPr>
        <p:txBody>
          <a:bodyPr>
            <a:noAutofit/>
          </a:bodyPr>
          <a:lstStyle>
            <a:lvl1pPr marL="0" indent="0" algn="ctr">
              <a:buNone/>
              <a:defRPr sz="2400" b="0" i="0">
                <a:latin typeface="Arial Narrow" panose="020B0604020202020204" pitchFamily="34" charset="0"/>
                <a:cs typeface="Arial Narrow" panose="020B0604020202020204" pitchFamily="34" charset="0"/>
              </a:defRPr>
            </a:lvl1pPr>
          </a:lstStyle>
          <a:p>
            <a:r>
              <a:rPr lang="sv-SE" dirty="0"/>
              <a:t>Eventuell underrubrik</a:t>
            </a:r>
          </a:p>
        </p:txBody>
      </p:sp>
      <p:sp>
        <p:nvSpPr>
          <p:cNvPr id="8" name="Date Placeholder 1">
            <a:extLst>
              <a:ext uri="{FF2B5EF4-FFF2-40B4-BE49-F238E27FC236}">
                <a16:creationId xmlns:a16="http://schemas.microsoft.com/office/drawing/2014/main" id="{27AC9139-E49D-F445-8C40-CC0A09EDE776}"/>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0A353EE8-A03D-D544-B8F0-3C58A9F92FF2}" type="datetime1">
              <a:rPr lang="sv-SE" smtClean="0"/>
              <a:t>2026-05-06</a:t>
            </a:fld>
            <a:endParaRPr lang="sv-SE" dirty="0"/>
          </a:p>
        </p:txBody>
      </p:sp>
      <p:sp>
        <p:nvSpPr>
          <p:cNvPr id="9" name="Platshållare för bildnummer 2">
            <a:extLst>
              <a:ext uri="{FF2B5EF4-FFF2-40B4-BE49-F238E27FC236}">
                <a16:creationId xmlns:a16="http://schemas.microsoft.com/office/drawing/2014/main" id="{90D6EB2E-EF25-2843-B8D7-8303BE1BD47B}"/>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0" name="Platshållare för sidfot 5">
            <a:extLst>
              <a:ext uri="{FF2B5EF4-FFF2-40B4-BE49-F238E27FC236}">
                <a16:creationId xmlns:a16="http://schemas.microsoft.com/office/drawing/2014/main" id="{6E29A0BC-CC1C-0A42-A7E8-C3A7D3F67AFA}"/>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4529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Platshållare för innehåll 2"/>
          <p:cNvSpPr>
            <a:spLocks noGrp="1"/>
          </p:cNvSpPr>
          <p:nvPr>
            <p:ph sz="quarter" idx="12" hasCustomPrompt="1"/>
          </p:nvPr>
        </p:nvSpPr>
        <p:spPr>
          <a:xfrm>
            <a:off x="684001" y="1440000"/>
            <a:ext cx="6408279" cy="2939990"/>
          </a:xfrm>
        </p:spPr>
        <p:txBody>
          <a:bodyPr>
            <a:normAutofit/>
          </a:bodyPr>
          <a:lstStyle>
            <a:lvl1pPr marL="216000" indent="-216000">
              <a:defRPr sz="1800">
                <a:latin typeface="Arial" panose="020B0604020202020204" pitchFamily="34" charset="0"/>
                <a:cs typeface="Arial" panose="020B0604020202020204" pitchFamily="34" charset="0"/>
              </a:defRPr>
            </a:lvl1pPr>
            <a:lvl2pPr marL="432000" indent="-216000">
              <a:defRPr sz="1600">
                <a:latin typeface="Arial" panose="020B0604020202020204" pitchFamily="34" charset="0"/>
                <a:cs typeface="Arial" panose="020B0604020202020204" pitchFamily="34" charset="0"/>
              </a:defRPr>
            </a:lvl2pPr>
            <a:lvl3pPr marL="648000" indent="-216000">
              <a:defRPr sz="1600">
                <a:latin typeface="Arial" panose="020B0604020202020204" pitchFamily="34" charset="0"/>
                <a:cs typeface="Arial" panose="020B0604020202020204" pitchFamily="34" charset="0"/>
              </a:defRPr>
            </a:lvl3pPr>
            <a:lvl4pPr marL="864000" indent="-216000">
              <a:defRPr sz="1600">
                <a:latin typeface="Arial" panose="020B0604020202020204" pitchFamily="34" charset="0"/>
                <a:cs typeface="Arial" panose="020B0604020202020204" pitchFamily="34" charset="0"/>
              </a:defRPr>
            </a:lvl4pPr>
            <a:lvl5pPr marL="1080000" indent="-216000">
              <a:defRPr sz="1600">
                <a:latin typeface="Arial" panose="020B0604020202020204" pitchFamily="34" charset="0"/>
                <a:cs typeface="Arial" panose="020B0604020202020204" pitchFamily="34" charset="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5">
            <a:extLst>
              <a:ext uri="{FF2B5EF4-FFF2-40B4-BE49-F238E27FC236}">
                <a16:creationId xmlns:a16="http://schemas.microsoft.com/office/drawing/2014/main" id="{B3AB4A1A-A57A-A74C-B584-46E088ED2E18}"/>
              </a:ext>
            </a:extLst>
          </p:cNvPr>
          <p:cNvSpPr>
            <a:spLocks noGrp="1"/>
          </p:cNvSpPr>
          <p:nvPr>
            <p:ph type="title"/>
          </p:nvPr>
        </p:nvSpPr>
        <p:spPr>
          <a:xfrm>
            <a:off x="684000" y="504000"/>
            <a:ext cx="7831350" cy="569407"/>
          </a:xfrm>
        </p:spPr>
        <p:txBody>
          <a:bodyPr anchor="t" anchorCtr="0"/>
          <a:lstStyle/>
          <a:p>
            <a:r>
              <a:rPr lang="sv-SE" dirty="0"/>
              <a:t>Klicka här för att ändra mall för rubrikformat</a:t>
            </a:r>
          </a:p>
        </p:txBody>
      </p:sp>
    </p:spTree>
    <p:extLst>
      <p:ext uri="{BB962C8B-B14F-4D97-AF65-F5344CB8AC3E}">
        <p14:creationId xmlns:p14="http://schemas.microsoft.com/office/powerpoint/2010/main" val="1369867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och två innehållsdelar">
    <p:spTree>
      <p:nvGrpSpPr>
        <p:cNvPr id="1" name=""/>
        <p:cNvGrpSpPr/>
        <p:nvPr/>
      </p:nvGrpSpPr>
      <p:grpSpPr>
        <a:xfrm>
          <a:off x="0" y="0"/>
          <a:ext cx="0" cy="0"/>
          <a:chOff x="0" y="0"/>
          <a:chExt cx="0" cy="0"/>
        </a:xfrm>
      </p:grpSpPr>
      <p:sp>
        <p:nvSpPr>
          <p:cNvPr id="7" name="Platshållare för innehåll 2"/>
          <p:cNvSpPr>
            <a:spLocks noGrp="1"/>
          </p:cNvSpPr>
          <p:nvPr>
            <p:ph sz="quarter" idx="12" hasCustomPrompt="1"/>
          </p:nvPr>
        </p:nvSpPr>
        <p:spPr>
          <a:xfrm>
            <a:off x="684000" y="1440000"/>
            <a:ext cx="3816000" cy="2939990"/>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innehåll 3"/>
          <p:cNvSpPr>
            <a:spLocks noGrp="1"/>
          </p:cNvSpPr>
          <p:nvPr>
            <p:ph sz="quarter" idx="13" hasCustomPrompt="1"/>
          </p:nvPr>
        </p:nvSpPr>
        <p:spPr>
          <a:xfrm>
            <a:off x="4716016" y="1440000"/>
            <a:ext cx="3816000" cy="2939990"/>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9" name="Rubrik 5">
            <a:extLst>
              <a:ext uri="{FF2B5EF4-FFF2-40B4-BE49-F238E27FC236}">
                <a16:creationId xmlns:a16="http://schemas.microsoft.com/office/drawing/2014/main" id="{E9A697CC-9259-9E4A-A6D3-210CEB8670A4}"/>
              </a:ext>
            </a:extLst>
          </p:cNvPr>
          <p:cNvSpPr>
            <a:spLocks noGrp="1"/>
          </p:cNvSpPr>
          <p:nvPr>
            <p:ph type="title"/>
          </p:nvPr>
        </p:nvSpPr>
        <p:spPr>
          <a:xfrm>
            <a:off x="684000" y="504000"/>
            <a:ext cx="7831350" cy="569407"/>
          </a:xfrm>
        </p:spPr>
        <p:txBody>
          <a:bodyPr anchor="t" anchorCtr="0"/>
          <a:lstStyle/>
          <a:p>
            <a:r>
              <a:rPr lang="sv-SE" dirty="0"/>
              <a:t>Klicka här för att ändra mall för rubrikformat</a:t>
            </a:r>
          </a:p>
        </p:txBody>
      </p:sp>
      <p:sp>
        <p:nvSpPr>
          <p:cNvPr id="11" name="Date Placeholder 1">
            <a:extLst>
              <a:ext uri="{FF2B5EF4-FFF2-40B4-BE49-F238E27FC236}">
                <a16:creationId xmlns:a16="http://schemas.microsoft.com/office/drawing/2014/main" id="{F6B3AF8E-D2B5-A241-B11A-DCDDD1D886B9}"/>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D1FFB54-6F8B-F04A-B494-5732BFC5823D}" type="datetime1">
              <a:rPr lang="sv-SE" smtClean="0"/>
              <a:t>2026-05-06</a:t>
            </a:fld>
            <a:endParaRPr lang="sv-SE" dirty="0"/>
          </a:p>
        </p:txBody>
      </p:sp>
      <p:sp>
        <p:nvSpPr>
          <p:cNvPr id="12" name="Platshållare för bildnummer 2">
            <a:extLst>
              <a:ext uri="{FF2B5EF4-FFF2-40B4-BE49-F238E27FC236}">
                <a16:creationId xmlns:a16="http://schemas.microsoft.com/office/drawing/2014/main" id="{7D49230A-F99B-E045-82CC-AA2C2818BD4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3" name="Platshållare för sidfot 5">
            <a:extLst>
              <a:ext uri="{FF2B5EF4-FFF2-40B4-BE49-F238E27FC236}">
                <a16:creationId xmlns:a16="http://schemas.microsoft.com/office/drawing/2014/main" id="{912625BD-D8FC-2244-8248-31FA4E282C4A}"/>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29183125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ch två bilder (alt 1)">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383"/>
            <a:ext cx="2992081" cy="2445380"/>
          </a:xfrm>
          <a:custGeom>
            <a:avLst/>
            <a:gdLst>
              <a:gd name="connsiteX0" fmla="*/ 0 w 2992081"/>
              <a:gd name="connsiteY0" fmla="*/ 0 h 2504044"/>
              <a:gd name="connsiteX1" fmla="*/ 2992081 w 2992081"/>
              <a:gd name="connsiteY1" fmla="*/ 0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19707 w 2992081"/>
              <a:gd name="connsiteY1" fmla="*/ 19456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19707 w 2992081"/>
              <a:gd name="connsiteY1" fmla="*/ 9728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29435 w 2992081"/>
              <a:gd name="connsiteY1" fmla="*/ 0 h 2504044"/>
              <a:gd name="connsiteX2" fmla="*/ 2992081 w 2992081"/>
              <a:gd name="connsiteY2" fmla="*/ 2504044 h 2504044"/>
              <a:gd name="connsiteX3" fmla="*/ 0 w 2992081"/>
              <a:gd name="connsiteY3" fmla="*/ 2504044 h 2504044"/>
              <a:gd name="connsiteX4" fmla="*/ 0 w 2992081"/>
              <a:gd name="connsiteY4" fmla="*/ 0 h 250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081" h="2504044">
                <a:moveTo>
                  <a:pt x="0" y="0"/>
                </a:moveTo>
                <a:lnTo>
                  <a:pt x="2729435" y="0"/>
                </a:lnTo>
                <a:lnTo>
                  <a:pt x="2992081" y="2504044"/>
                </a:lnTo>
                <a:lnTo>
                  <a:pt x="0" y="2504044"/>
                </a:lnTo>
                <a:lnTo>
                  <a:pt x="0" y="0"/>
                </a:lnTo>
                <a:close/>
              </a:path>
            </a:pathLst>
          </a:cu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7" name="Platshållare för innehåll 2"/>
          <p:cNvSpPr>
            <a:spLocks noGrp="1"/>
          </p:cNvSpPr>
          <p:nvPr>
            <p:ph sz="quarter" idx="12" hasCustomPrompt="1"/>
          </p:nvPr>
        </p:nvSpPr>
        <p:spPr>
          <a:xfrm>
            <a:off x="3559921" y="1440000"/>
            <a:ext cx="5184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bild 7">
            <a:extLst>
              <a:ext uri="{FF2B5EF4-FFF2-40B4-BE49-F238E27FC236}">
                <a16:creationId xmlns:a16="http://schemas.microsoft.com/office/drawing/2014/main" id="{CDA96045-4293-124F-BA2E-05F28A48A705}"/>
              </a:ext>
            </a:extLst>
          </p:cNvPr>
          <p:cNvSpPr>
            <a:spLocks noGrp="1"/>
          </p:cNvSpPr>
          <p:nvPr>
            <p:ph type="pic" sz="quarter" idx="21" hasCustomPrompt="1"/>
          </p:nvPr>
        </p:nvSpPr>
        <p:spPr>
          <a:xfrm>
            <a:off x="-1" y="2571750"/>
            <a:ext cx="3332549" cy="2304000"/>
          </a:xfrm>
          <a:custGeom>
            <a:avLst/>
            <a:gdLst>
              <a:gd name="connsiteX0" fmla="*/ 0 w 2992081"/>
              <a:gd name="connsiteY0" fmla="*/ 0 h 2329782"/>
              <a:gd name="connsiteX1" fmla="*/ 2992081 w 2992081"/>
              <a:gd name="connsiteY1" fmla="*/ 0 h 2329782"/>
              <a:gd name="connsiteX2" fmla="*/ 2992081 w 2992081"/>
              <a:gd name="connsiteY2" fmla="*/ 2329782 h 2329782"/>
              <a:gd name="connsiteX3" fmla="*/ 0 w 2992081"/>
              <a:gd name="connsiteY3" fmla="*/ 2329782 h 2329782"/>
              <a:gd name="connsiteX4" fmla="*/ 0 w 2992081"/>
              <a:gd name="connsiteY4" fmla="*/ 0 h 2329782"/>
              <a:gd name="connsiteX0" fmla="*/ 0 w 3449281"/>
              <a:gd name="connsiteY0" fmla="*/ 0 h 2329782"/>
              <a:gd name="connsiteX1" fmla="*/ 2992081 w 3449281"/>
              <a:gd name="connsiteY1" fmla="*/ 0 h 2329782"/>
              <a:gd name="connsiteX2" fmla="*/ 3449281 w 3449281"/>
              <a:gd name="connsiteY2" fmla="*/ 2329782 h 2329782"/>
              <a:gd name="connsiteX3" fmla="*/ 0 w 3449281"/>
              <a:gd name="connsiteY3" fmla="*/ 2329782 h 2329782"/>
              <a:gd name="connsiteX4" fmla="*/ 0 w 3449281"/>
              <a:gd name="connsiteY4" fmla="*/ 0 h 2329782"/>
              <a:gd name="connsiteX0" fmla="*/ 0 w 3400643"/>
              <a:gd name="connsiteY0" fmla="*/ 0 h 2329782"/>
              <a:gd name="connsiteX1" fmla="*/ 2992081 w 3400643"/>
              <a:gd name="connsiteY1" fmla="*/ 0 h 2329782"/>
              <a:gd name="connsiteX2" fmla="*/ 3400643 w 3400643"/>
              <a:gd name="connsiteY2" fmla="*/ 2329782 h 2329782"/>
              <a:gd name="connsiteX3" fmla="*/ 0 w 3400643"/>
              <a:gd name="connsiteY3" fmla="*/ 2329782 h 2329782"/>
              <a:gd name="connsiteX4" fmla="*/ 0 w 3400643"/>
              <a:gd name="connsiteY4" fmla="*/ 0 h 2329782"/>
              <a:gd name="connsiteX0" fmla="*/ 0 w 3371460"/>
              <a:gd name="connsiteY0" fmla="*/ 0 h 2329782"/>
              <a:gd name="connsiteX1" fmla="*/ 2992081 w 3371460"/>
              <a:gd name="connsiteY1" fmla="*/ 0 h 2329782"/>
              <a:gd name="connsiteX2" fmla="*/ 3371460 w 3371460"/>
              <a:gd name="connsiteY2" fmla="*/ 2329782 h 2329782"/>
              <a:gd name="connsiteX3" fmla="*/ 0 w 3371460"/>
              <a:gd name="connsiteY3" fmla="*/ 2329782 h 2329782"/>
              <a:gd name="connsiteX4" fmla="*/ 0 w 3371460"/>
              <a:gd name="connsiteY4" fmla="*/ 0 h 2329782"/>
              <a:gd name="connsiteX0" fmla="*/ 0 w 3332549"/>
              <a:gd name="connsiteY0" fmla="*/ 0 h 2329782"/>
              <a:gd name="connsiteX1" fmla="*/ 2992081 w 3332549"/>
              <a:gd name="connsiteY1" fmla="*/ 0 h 2329782"/>
              <a:gd name="connsiteX2" fmla="*/ 3332549 w 3332549"/>
              <a:gd name="connsiteY2" fmla="*/ 2329782 h 2329782"/>
              <a:gd name="connsiteX3" fmla="*/ 0 w 3332549"/>
              <a:gd name="connsiteY3" fmla="*/ 2329782 h 2329782"/>
              <a:gd name="connsiteX4" fmla="*/ 0 w 3332549"/>
              <a:gd name="connsiteY4" fmla="*/ 0 h 2329782"/>
              <a:gd name="connsiteX0" fmla="*/ 0 w 3332549"/>
              <a:gd name="connsiteY0" fmla="*/ 0 h 2329782"/>
              <a:gd name="connsiteX1" fmla="*/ 3021264 w 3332549"/>
              <a:gd name="connsiteY1" fmla="*/ 0 h 2329782"/>
              <a:gd name="connsiteX2" fmla="*/ 3332549 w 3332549"/>
              <a:gd name="connsiteY2" fmla="*/ 2329782 h 2329782"/>
              <a:gd name="connsiteX3" fmla="*/ 0 w 3332549"/>
              <a:gd name="connsiteY3" fmla="*/ 2329782 h 2329782"/>
              <a:gd name="connsiteX4" fmla="*/ 0 w 3332549"/>
              <a:gd name="connsiteY4" fmla="*/ 0 h 232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549" h="2329782">
                <a:moveTo>
                  <a:pt x="0" y="0"/>
                </a:moveTo>
                <a:lnTo>
                  <a:pt x="3021264" y="0"/>
                </a:lnTo>
                <a:lnTo>
                  <a:pt x="3332549" y="2329782"/>
                </a:lnTo>
                <a:lnTo>
                  <a:pt x="0" y="2329782"/>
                </a:lnTo>
                <a:lnTo>
                  <a:pt x="0" y="0"/>
                </a:lnTo>
                <a:close/>
              </a:path>
            </a:pathLst>
          </a:cu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9" name="Rubrik 5">
            <a:extLst>
              <a:ext uri="{FF2B5EF4-FFF2-40B4-BE49-F238E27FC236}">
                <a16:creationId xmlns:a16="http://schemas.microsoft.com/office/drawing/2014/main" id="{25204F60-9D72-B54D-8C7F-43065DDAB216}"/>
              </a:ext>
            </a:extLst>
          </p:cNvPr>
          <p:cNvSpPr>
            <a:spLocks noGrp="1"/>
          </p:cNvSpPr>
          <p:nvPr>
            <p:ph type="title"/>
          </p:nvPr>
        </p:nvSpPr>
        <p:spPr>
          <a:xfrm>
            <a:off x="3559920" y="504000"/>
            <a:ext cx="4955429" cy="569407"/>
          </a:xfrm>
        </p:spPr>
        <p:txBody>
          <a:bodyPr anchor="t" anchorCtr="0"/>
          <a:lstStyle/>
          <a:p>
            <a:r>
              <a:rPr lang="sv-SE" dirty="0"/>
              <a:t>Klicka här för att ändra mall för rubrikformat</a:t>
            </a:r>
          </a:p>
        </p:txBody>
      </p:sp>
      <p:sp>
        <p:nvSpPr>
          <p:cNvPr id="11" name="Date Placeholder 1">
            <a:extLst>
              <a:ext uri="{FF2B5EF4-FFF2-40B4-BE49-F238E27FC236}">
                <a16:creationId xmlns:a16="http://schemas.microsoft.com/office/drawing/2014/main" id="{49C77E02-AA91-4D47-BF2A-E9A908F2A873}"/>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AFBD665D-4684-DD4C-A41B-2304756DC705}" type="datetime1">
              <a:rPr lang="sv-SE" smtClean="0"/>
              <a:t>2026-05-06</a:t>
            </a:fld>
            <a:endParaRPr lang="sv-SE" dirty="0"/>
          </a:p>
        </p:txBody>
      </p:sp>
      <p:sp>
        <p:nvSpPr>
          <p:cNvPr id="13" name="Platshållare för bildnummer 2">
            <a:extLst>
              <a:ext uri="{FF2B5EF4-FFF2-40B4-BE49-F238E27FC236}">
                <a16:creationId xmlns:a16="http://schemas.microsoft.com/office/drawing/2014/main" id="{6FBA017C-1594-7A4F-A530-2B54F23BE1F4}"/>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B635EB42-CBAB-C24B-83BE-42894CB6D977}"/>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914428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ch bild (alt 1)">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0"/>
            <a:ext cx="2991600" cy="4876006"/>
          </a:xfrm>
          <a:prstGeom prst="rect">
            <a:avLst/>
          </a:pr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7" name="Platshållare för innehåll 2"/>
          <p:cNvSpPr>
            <a:spLocks noGrp="1"/>
          </p:cNvSpPr>
          <p:nvPr>
            <p:ph sz="quarter" idx="12" hasCustomPrompt="1"/>
          </p:nvPr>
        </p:nvSpPr>
        <p:spPr>
          <a:xfrm>
            <a:off x="3347864" y="1440000"/>
            <a:ext cx="5184000" cy="2942564"/>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5">
            <a:extLst>
              <a:ext uri="{FF2B5EF4-FFF2-40B4-BE49-F238E27FC236}">
                <a16:creationId xmlns:a16="http://schemas.microsoft.com/office/drawing/2014/main" id="{4A046CDC-B1E2-0B4F-AE67-FFD8B9756832}"/>
              </a:ext>
            </a:extLst>
          </p:cNvPr>
          <p:cNvSpPr>
            <a:spLocks noGrp="1"/>
          </p:cNvSpPr>
          <p:nvPr>
            <p:ph type="title"/>
          </p:nvPr>
        </p:nvSpPr>
        <p:spPr>
          <a:xfrm>
            <a:off x="3331350" y="504000"/>
            <a:ext cx="5184000" cy="569407"/>
          </a:xfrm>
        </p:spPr>
        <p:txBody>
          <a:bodyPr anchor="t" anchorCtr="0"/>
          <a:lstStyle/>
          <a:p>
            <a:r>
              <a:rPr lang="sv-SE" dirty="0"/>
              <a:t>Klicka här för att ändra mall för rubrikformat</a:t>
            </a:r>
          </a:p>
        </p:txBody>
      </p:sp>
      <p:sp>
        <p:nvSpPr>
          <p:cNvPr id="10" name="Date Placeholder 1">
            <a:extLst>
              <a:ext uri="{FF2B5EF4-FFF2-40B4-BE49-F238E27FC236}">
                <a16:creationId xmlns:a16="http://schemas.microsoft.com/office/drawing/2014/main" id="{EBB0BAA9-EBA9-E540-B053-A835BD3752F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B73264E4-0830-9B4D-8190-AEA9A7AF9CEB}" type="datetime1">
              <a:rPr lang="sv-SE" smtClean="0"/>
              <a:t>2026-05-06</a:t>
            </a:fld>
            <a:endParaRPr lang="sv-SE" dirty="0"/>
          </a:p>
        </p:txBody>
      </p:sp>
      <p:sp>
        <p:nvSpPr>
          <p:cNvPr id="11" name="Platshållare för bildnummer 2">
            <a:extLst>
              <a:ext uri="{FF2B5EF4-FFF2-40B4-BE49-F238E27FC236}">
                <a16:creationId xmlns:a16="http://schemas.microsoft.com/office/drawing/2014/main" id="{9D5672E7-96B0-2944-8386-4313182227B0}"/>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2" name="Platshållare för sidfot 5">
            <a:extLst>
              <a:ext uri="{FF2B5EF4-FFF2-40B4-BE49-F238E27FC236}">
                <a16:creationId xmlns:a16="http://schemas.microsoft.com/office/drawing/2014/main" id="{23727E8C-D30E-0C4F-BAC8-123FEF6AB592}"/>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22194699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och bild (alt 2)">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0"/>
            <a:ext cx="4572001" cy="4874400"/>
          </a:xfrm>
          <a:prstGeom prst="rect">
            <a:avLst/>
          </a:pr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7" name="Platshållare för innehåll 2"/>
          <p:cNvSpPr>
            <a:spLocks noGrp="1"/>
          </p:cNvSpPr>
          <p:nvPr>
            <p:ph sz="quarter" idx="12" hasCustomPrompt="1"/>
          </p:nvPr>
        </p:nvSpPr>
        <p:spPr>
          <a:xfrm>
            <a:off x="4932448" y="1440000"/>
            <a:ext cx="3672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5">
            <a:extLst>
              <a:ext uri="{FF2B5EF4-FFF2-40B4-BE49-F238E27FC236}">
                <a16:creationId xmlns:a16="http://schemas.microsoft.com/office/drawing/2014/main" id="{E269CEC0-D993-D844-9A1F-87AB9ECBCF23}"/>
              </a:ext>
            </a:extLst>
          </p:cNvPr>
          <p:cNvSpPr>
            <a:spLocks noGrp="1"/>
          </p:cNvSpPr>
          <p:nvPr>
            <p:ph type="title"/>
          </p:nvPr>
        </p:nvSpPr>
        <p:spPr>
          <a:xfrm>
            <a:off x="4932448" y="504000"/>
            <a:ext cx="3582902" cy="569407"/>
          </a:xfrm>
        </p:spPr>
        <p:txBody>
          <a:bodyPr anchor="t" anchorCtr="0"/>
          <a:lstStyle/>
          <a:p>
            <a:r>
              <a:rPr lang="sv-SE" dirty="0"/>
              <a:t>Klicka här för att ändra mall för rubrikformat</a:t>
            </a:r>
          </a:p>
        </p:txBody>
      </p:sp>
      <p:sp>
        <p:nvSpPr>
          <p:cNvPr id="10" name="Date Placeholder 1">
            <a:extLst>
              <a:ext uri="{FF2B5EF4-FFF2-40B4-BE49-F238E27FC236}">
                <a16:creationId xmlns:a16="http://schemas.microsoft.com/office/drawing/2014/main" id="{C0D453E1-E629-4141-909E-7B732D0371E0}"/>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9D97D037-5BF6-394A-BA59-4E1E5B6177B2}" type="datetime1">
              <a:rPr lang="sv-SE" smtClean="0"/>
              <a:t>2026-05-06</a:t>
            </a:fld>
            <a:endParaRPr lang="sv-SE" dirty="0"/>
          </a:p>
        </p:txBody>
      </p:sp>
      <p:sp>
        <p:nvSpPr>
          <p:cNvPr id="11" name="Platshållare för bildnummer 2">
            <a:extLst>
              <a:ext uri="{FF2B5EF4-FFF2-40B4-BE49-F238E27FC236}">
                <a16:creationId xmlns:a16="http://schemas.microsoft.com/office/drawing/2014/main" id="{42A596D9-421F-1F48-B47F-D71F4BB333C7}"/>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2" name="Platshållare för sidfot 5">
            <a:extLst>
              <a:ext uri="{FF2B5EF4-FFF2-40B4-BE49-F238E27FC236}">
                <a16:creationId xmlns:a16="http://schemas.microsoft.com/office/drawing/2014/main" id="{891ACDCE-664E-FC4B-85C9-4954C74D6804}"/>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8710599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och bild (alt 3)">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61B5B853-6050-104B-B64B-70CD31ABC800}"/>
              </a:ext>
            </a:extLst>
          </p:cNvPr>
          <p:cNvSpPr>
            <a:spLocks noGrp="1"/>
          </p:cNvSpPr>
          <p:nvPr>
            <p:ph type="pic" sz="quarter" idx="19" hasCustomPrompt="1"/>
          </p:nvPr>
        </p:nvSpPr>
        <p:spPr>
          <a:xfrm>
            <a:off x="6312" y="0"/>
            <a:ext cx="4378848" cy="4876193"/>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 name="connsiteX0" fmla="*/ 0 w 5710525"/>
              <a:gd name="connsiteY0" fmla="*/ 0 h 4901532"/>
              <a:gd name="connsiteX1" fmla="*/ 5121576 w 5710525"/>
              <a:gd name="connsiteY1" fmla="*/ 0 h 4901532"/>
              <a:gd name="connsiteX2" fmla="*/ 5710525 w 5710525"/>
              <a:gd name="connsiteY2" fmla="*/ 4901532 h 4901532"/>
              <a:gd name="connsiteX3" fmla="*/ 0 w 5710525"/>
              <a:gd name="connsiteY3" fmla="*/ 4901532 h 4901532"/>
              <a:gd name="connsiteX4" fmla="*/ 0 w 5710525"/>
              <a:gd name="connsiteY4" fmla="*/ 0 h 4901532"/>
              <a:gd name="connsiteX0" fmla="*/ 0 w 5719669"/>
              <a:gd name="connsiteY0" fmla="*/ 0 h 4901532"/>
              <a:gd name="connsiteX1" fmla="*/ 5719669 w 5719669"/>
              <a:gd name="connsiteY1" fmla="*/ 9053 h 4901532"/>
              <a:gd name="connsiteX2" fmla="*/ 5710525 w 5719669"/>
              <a:gd name="connsiteY2" fmla="*/ 4901532 h 4901532"/>
              <a:gd name="connsiteX3" fmla="*/ 0 w 5719669"/>
              <a:gd name="connsiteY3" fmla="*/ 4901532 h 4901532"/>
              <a:gd name="connsiteX4" fmla="*/ 0 w 5719669"/>
              <a:gd name="connsiteY4" fmla="*/ 0 h 4901532"/>
              <a:gd name="connsiteX0" fmla="*/ 0 w 5719669"/>
              <a:gd name="connsiteY0" fmla="*/ 0 h 4919639"/>
              <a:gd name="connsiteX1" fmla="*/ 5719669 w 5719669"/>
              <a:gd name="connsiteY1" fmla="*/ 9053 h 4919639"/>
              <a:gd name="connsiteX2" fmla="*/ 5710525 w 5719669"/>
              <a:gd name="connsiteY2" fmla="*/ 4901532 h 4919639"/>
              <a:gd name="connsiteX3" fmla="*/ 1573445 w 5719669"/>
              <a:gd name="connsiteY3" fmla="*/ 4919639 h 4919639"/>
              <a:gd name="connsiteX4" fmla="*/ 0 w 5719669"/>
              <a:gd name="connsiteY4" fmla="*/ 0 h 4919639"/>
              <a:gd name="connsiteX0" fmla="*/ 0 w 5139979"/>
              <a:gd name="connsiteY0" fmla="*/ 9054 h 4910586"/>
              <a:gd name="connsiteX1" fmla="*/ 5139979 w 5139979"/>
              <a:gd name="connsiteY1" fmla="*/ 0 h 4910586"/>
              <a:gd name="connsiteX2" fmla="*/ 5130835 w 5139979"/>
              <a:gd name="connsiteY2" fmla="*/ 4892479 h 4910586"/>
              <a:gd name="connsiteX3" fmla="*/ 993755 w 5139979"/>
              <a:gd name="connsiteY3" fmla="*/ 4910586 h 4910586"/>
              <a:gd name="connsiteX4" fmla="*/ 0 w 5139979"/>
              <a:gd name="connsiteY4" fmla="*/ 9054 h 4910586"/>
              <a:gd name="connsiteX0" fmla="*/ 0 w 5139979"/>
              <a:gd name="connsiteY0" fmla="*/ 9054 h 4901532"/>
              <a:gd name="connsiteX1" fmla="*/ 5139979 w 5139979"/>
              <a:gd name="connsiteY1" fmla="*/ 0 h 4901532"/>
              <a:gd name="connsiteX2" fmla="*/ 5130835 w 5139979"/>
              <a:gd name="connsiteY2" fmla="*/ 4892479 h 4901532"/>
              <a:gd name="connsiteX3" fmla="*/ 993755 w 5139979"/>
              <a:gd name="connsiteY3" fmla="*/ 4901532 h 4901532"/>
              <a:gd name="connsiteX4" fmla="*/ 0 w 5139979"/>
              <a:gd name="connsiteY4" fmla="*/ 9054 h 4901532"/>
              <a:gd name="connsiteX0" fmla="*/ 0 w 5126312"/>
              <a:gd name="connsiteY0" fmla="*/ 2331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2331 h 4901532"/>
              <a:gd name="connsiteX0" fmla="*/ 0 w 5139979"/>
              <a:gd name="connsiteY0" fmla="*/ 0 h 4912648"/>
              <a:gd name="connsiteX1" fmla="*/ 5139979 w 5139979"/>
              <a:gd name="connsiteY1" fmla="*/ 11116 h 4912648"/>
              <a:gd name="connsiteX2" fmla="*/ 5130835 w 5139979"/>
              <a:gd name="connsiteY2" fmla="*/ 4903595 h 4912648"/>
              <a:gd name="connsiteX3" fmla="*/ 993755 w 5139979"/>
              <a:gd name="connsiteY3" fmla="*/ 4912648 h 4912648"/>
              <a:gd name="connsiteX4" fmla="*/ 0 w 5139979"/>
              <a:gd name="connsiteY4" fmla="*/ 0 h 4912648"/>
              <a:gd name="connsiteX0" fmla="*/ 0 w 5126312"/>
              <a:gd name="connsiteY0" fmla="*/ 83013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83013 h 4901532"/>
              <a:gd name="connsiteX0" fmla="*/ 0 w 5119478"/>
              <a:gd name="connsiteY0" fmla="*/ 0 h 4905924"/>
              <a:gd name="connsiteX1" fmla="*/ 5119478 w 5119478"/>
              <a:gd name="connsiteY1" fmla="*/ 4392 h 4905924"/>
              <a:gd name="connsiteX2" fmla="*/ 5110334 w 5119478"/>
              <a:gd name="connsiteY2" fmla="*/ 4896871 h 4905924"/>
              <a:gd name="connsiteX3" fmla="*/ 973254 w 5119478"/>
              <a:gd name="connsiteY3" fmla="*/ 4905924 h 4905924"/>
              <a:gd name="connsiteX4" fmla="*/ 0 w 5119478"/>
              <a:gd name="connsiteY4" fmla="*/ 0 h 4905924"/>
              <a:gd name="connsiteX0" fmla="*/ 0 w 5129396"/>
              <a:gd name="connsiteY0" fmla="*/ 0 h 4905924"/>
              <a:gd name="connsiteX1" fmla="*/ 5119478 w 5129396"/>
              <a:gd name="connsiteY1" fmla="*/ 4392 h 4905924"/>
              <a:gd name="connsiteX2" fmla="*/ 5129396 w 5129396"/>
              <a:gd name="connsiteY2" fmla="*/ 4892181 h 4905924"/>
              <a:gd name="connsiteX3" fmla="*/ 973254 w 5129396"/>
              <a:gd name="connsiteY3" fmla="*/ 4905924 h 4905924"/>
              <a:gd name="connsiteX4" fmla="*/ 0 w 5129396"/>
              <a:gd name="connsiteY4" fmla="*/ 0 h 4905924"/>
              <a:gd name="connsiteX0" fmla="*/ 0 w 5124629"/>
              <a:gd name="connsiteY0" fmla="*/ 0 h 4905924"/>
              <a:gd name="connsiteX1" fmla="*/ 5119478 w 5124629"/>
              <a:gd name="connsiteY1" fmla="*/ 4392 h 4905924"/>
              <a:gd name="connsiteX2" fmla="*/ 5124629 w 5124629"/>
              <a:gd name="connsiteY2" fmla="*/ 4901559 h 4905924"/>
              <a:gd name="connsiteX3" fmla="*/ 973254 w 5124629"/>
              <a:gd name="connsiteY3" fmla="*/ 4905924 h 4905924"/>
              <a:gd name="connsiteX4" fmla="*/ 0 w 5124629"/>
              <a:gd name="connsiteY4" fmla="*/ 0 h 4905924"/>
              <a:gd name="connsiteX0" fmla="*/ 0 w 5129395"/>
              <a:gd name="connsiteY0" fmla="*/ 0 h 4910938"/>
              <a:gd name="connsiteX1" fmla="*/ 5119478 w 5129395"/>
              <a:gd name="connsiteY1" fmla="*/ 4392 h 4910938"/>
              <a:gd name="connsiteX2" fmla="*/ 5129395 w 5129395"/>
              <a:gd name="connsiteY2" fmla="*/ 4910938 h 4910938"/>
              <a:gd name="connsiteX3" fmla="*/ 973254 w 5129395"/>
              <a:gd name="connsiteY3" fmla="*/ 4905924 h 4910938"/>
              <a:gd name="connsiteX4" fmla="*/ 0 w 5129395"/>
              <a:gd name="connsiteY4" fmla="*/ 0 h 4910938"/>
              <a:gd name="connsiteX0" fmla="*/ 0 w 5120105"/>
              <a:gd name="connsiteY0" fmla="*/ 0 h 4915627"/>
              <a:gd name="connsiteX1" fmla="*/ 5119478 w 5120105"/>
              <a:gd name="connsiteY1" fmla="*/ 4392 h 4915627"/>
              <a:gd name="connsiteX2" fmla="*/ 5115098 w 5120105"/>
              <a:gd name="connsiteY2" fmla="*/ 4915627 h 4915627"/>
              <a:gd name="connsiteX3" fmla="*/ 973254 w 5120105"/>
              <a:gd name="connsiteY3" fmla="*/ 4905924 h 4915627"/>
              <a:gd name="connsiteX4" fmla="*/ 0 w 5120105"/>
              <a:gd name="connsiteY4" fmla="*/ 0 h 4915627"/>
              <a:gd name="connsiteX0" fmla="*/ 0 w 5124630"/>
              <a:gd name="connsiteY0" fmla="*/ 0 h 4915627"/>
              <a:gd name="connsiteX1" fmla="*/ 5119478 w 5124630"/>
              <a:gd name="connsiteY1" fmla="*/ 4392 h 4915627"/>
              <a:gd name="connsiteX2" fmla="*/ 5124630 w 5124630"/>
              <a:gd name="connsiteY2" fmla="*/ 4915627 h 4915627"/>
              <a:gd name="connsiteX3" fmla="*/ 973254 w 5124630"/>
              <a:gd name="connsiteY3" fmla="*/ 4905924 h 4915627"/>
              <a:gd name="connsiteX4" fmla="*/ 0 w 5124630"/>
              <a:gd name="connsiteY4" fmla="*/ 0 h 4915627"/>
              <a:gd name="connsiteX0" fmla="*/ 0 w 5120542"/>
              <a:gd name="connsiteY0" fmla="*/ 0 h 4907160"/>
              <a:gd name="connsiteX1" fmla="*/ 5119478 w 5120542"/>
              <a:gd name="connsiteY1" fmla="*/ 4392 h 4907160"/>
              <a:gd name="connsiteX2" fmla="*/ 5120328 w 5120542"/>
              <a:gd name="connsiteY2" fmla="*/ 4907160 h 4907160"/>
              <a:gd name="connsiteX3" fmla="*/ 973254 w 5120542"/>
              <a:gd name="connsiteY3" fmla="*/ 4905924 h 4907160"/>
              <a:gd name="connsiteX4" fmla="*/ 0 w 5120542"/>
              <a:gd name="connsiteY4" fmla="*/ 0 h 4907160"/>
              <a:gd name="connsiteX0" fmla="*/ 0 w 5120542"/>
              <a:gd name="connsiteY0" fmla="*/ 4074 h 4911234"/>
              <a:gd name="connsiteX1" fmla="*/ 5119478 w 5120542"/>
              <a:gd name="connsiteY1" fmla="*/ 0 h 4911234"/>
              <a:gd name="connsiteX2" fmla="*/ 5120328 w 5120542"/>
              <a:gd name="connsiteY2" fmla="*/ 4911234 h 4911234"/>
              <a:gd name="connsiteX3" fmla="*/ 973254 w 5120542"/>
              <a:gd name="connsiteY3" fmla="*/ 4909998 h 4911234"/>
              <a:gd name="connsiteX4" fmla="*/ 0 w 5120542"/>
              <a:gd name="connsiteY4" fmla="*/ 4074 h 4911234"/>
              <a:gd name="connsiteX0" fmla="*/ 0 w 5124845"/>
              <a:gd name="connsiteY0" fmla="*/ 0 h 4919860"/>
              <a:gd name="connsiteX1" fmla="*/ 5123781 w 5124845"/>
              <a:gd name="connsiteY1" fmla="*/ 8626 h 4919860"/>
              <a:gd name="connsiteX2" fmla="*/ 5124631 w 5124845"/>
              <a:gd name="connsiteY2" fmla="*/ 4919860 h 4919860"/>
              <a:gd name="connsiteX3" fmla="*/ 977557 w 5124845"/>
              <a:gd name="connsiteY3" fmla="*/ 4918624 h 4919860"/>
              <a:gd name="connsiteX4" fmla="*/ 0 w 5124845"/>
              <a:gd name="connsiteY4" fmla="*/ 0 h 4919860"/>
              <a:gd name="connsiteX0" fmla="*/ 0 w 5120543"/>
              <a:gd name="connsiteY0" fmla="*/ 0 h 4915626"/>
              <a:gd name="connsiteX1" fmla="*/ 5119479 w 5120543"/>
              <a:gd name="connsiteY1" fmla="*/ 4392 h 4915626"/>
              <a:gd name="connsiteX2" fmla="*/ 5120329 w 5120543"/>
              <a:gd name="connsiteY2" fmla="*/ 4915626 h 4915626"/>
              <a:gd name="connsiteX3" fmla="*/ 973255 w 5120543"/>
              <a:gd name="connsiteY3" fmla="*/ 4914390 h 4915626"/>
              <a:gd name="connsiteX4" fmla="*/ 0 w 5120543"/>
              <a:gd name="connsiteY4" fmla="*/ 0 h 4915626"/>
              <a:gd name="connsiteX0" fmla="*/ 0 w 5120543"/>
              <a:gd name="connsiteY0" fmla="*/ 0 h 4911392"/>
              <a:gd name="connsiteX1" fmla="*/ 5119479 w 5120543"/>
              <a:gd name="connsiteY1" fmla="*/ 158 h 4911392"/>
              <a:gd name="connsiteX2" fmla="*/ 5120329 w 5120543"/>
              <a:gd name="connsiteY2" fmla="*/ 4911392 h 4911392"/>
              <a:gd name="connsiteX3" fmla="*/ 973255 w 5120543"/>
              <a:gd name="connsiteY3" fmla="*/ 4910156 h 4911392"/>
              <a:gd name="connsiteX4" fmla="*/ 0 w 5120543"/>
              <a:gd name="connsiteY4" fmla="*/ 0 h 4911392"/>
              <a:gd name="connsiteX0" fmla="*/ 0 w 5120543"/>
              <a:gd name="connsiteY0" fmla="*/ 0 h 4931928"/>
              <a:gd name="connsiteX1" fmla="*/ 5119479 w 5120543"/>
              <a:gd name="connsiteY1" fmla="*/ 158 h 4931928"/>
              <a:gd name="connsiteX2" fmla="*/ 5120329 w 5120543"/>
              <a:gd name="connsiteY2" fmla="*/ 4911392 h 4931928"/>
              <a:gd name="connsiteX3" fmla="*/ 10719 w 5120543"/>
              <a:gd name="connsiteY3" fmla="*/ 4931928 h 4931928"/>
              <a:gd name="connsiteX4" fmla="*/ 0 w 5120543"/>
              <a:gd name="connsiteY4" fmla="*/ 0 h 4931928"/>
              <a:gd name="connsiteX0" fmla="*/ 0 w 5119489"/>
              <a:gd name="connsiteY0" fmla="*/ 0 h 4931928"/>
              <a:gd name="connsiteX1" fmla="*/ 5119479 w 5119489"/>
              <a:gd name="connsiteY1" fmla="*/ 158 h 4931928"/>
              <a:gd name="connsiteX2" fmla="*/ 4312685 w 5119489"/>
              <a:gd name="connsiteY2" fmla="*/ 4922278 h 4931928"/>
              <a:gd name="connsiteX3" fmla="*/ 10719 w 5119489"/>
              <a:gd name="connsiteY3" fmla="*/ 4931928 h 4931928"/>
              <a:gd name="connsiteX4" fmla="*/ 0 w 5119489"/>
              <a:gd name="connsiteY4" fmla="*/ 0 h 4931928"/>
              <a:gd name="connsiteX0" fmla="*/ 0 w 5119489"/>
              <a:gd name="connsiteY0" fmla="*/ 0 h 4931928"/>
              <a:gd name="connsiteX1" fmla="*/ 5119479 w 5119489"/>
              <a:gd name="connsiteY1" fmla="*/ 158 h 4931928"/>
              <a:gd name="connsiteX2" fmla="*/ 4312685 w 5119489"/>
              <a:gd name="connsiteY2" fmla="*/ 4922278 h 4931928"/>
              <a:gd name="connsiteX3" fmla="*/ 10719 w 5119489"/>
              <a:gd name="connsiteY3" fmla="*/ 4931928 h 4931928"/>
              <a:gd name="connsiteX4" fmla="*/ 0 w 5119489"/>
              <a:gd name="connsiteY4" fmla="*/ 0 h 4931928"/>
              <a:gd name="connsiteX0" fmla="*/ 0 w 5119479"/>
              <a:gd name="connsiteY0" fmla="*/ 0 h 4931928"/>
              <a:gd name="connsiteX1" fmla="*/ 5119479 w 5119479"/>
              <a:gd name="connsiteY1" fmla="*/ 158 h 4931928"/>
              <a:gd name="connsiteX2" fmla="*/ 4312685 w 5119479"/>
              <a:gd name="connsiteY2" fmla="*/ 4922278 h 4931928"/>
              <a:gd name="connsiteX3" fmla="*/ 10719 w 5119479"/>
              <a:gd name="connsiteY3" fmla="*/ 4931928 h 4931928"/>
              <a:gd name="connsiteX4" fmla="*/ 0 w 5119479"/>
              <a:gd name="connsiteY4" fmla="*/ 0 h 4931928"/>
              <a:gd name="connsiteX0" fmla="*/ 0 w 5119479"/>
              <a:gd name="connsiteY0" fmla="*/ 0 h 4922288"/>
              <a:gd name="connsiteX1" fmla="*/ 5119479 w 5119479"/>
              <a:gd name="connsiteY1" fmla="*/ 158 h 4922288"/>
              <a:gd name="connsiteX2" fmla="*/ 4312685 w 5119479"/>
              <a:gd name="connsiteY2" fmla="*/ 4922278 h 4922288"/>
              <a:gd name="connsiteX3" fmla="*/ 10719 w 5119479"/>
              <a:gd name="connsiteY3" fmla="*/ 4914173 h 4922288"/>
              <a:gd name="connsiteX4" fmla="*/ 0 w 5119479"/>
              <a:gd name="connsiteY4" fmla="*/ 0 h 4922288"/>
              <a:gd name="connsiteX0" fmla="*/ 0 w 4713455"/>
              <a:gd name="connsiteY0" fmla="*/ 0 h 4922288"/>
              <a:gd name="connsiteX1" fmla="*/ 4713455 w 4713455"/>
              <a:gd name="connsiteY1" fmla="*/ 158 h 4922288"/>
              <a:gd name="connsiteX2" fmla="*/ 4312685 w 4713455"/>
              <a:gd name="connsiteY2" fmla="*/ 4922278 h 4922288"/>
              <a:gd name="connsiteX3" fmla="*/ 10719 w 4713455"/>
              <a:gd name="connsiteY3" fmla="*/ 4914173 h 4922288"/>
              <a:gd name="connsiteX4" fmla="*/ 0 w 4713455"/>
              <a:gd name="connsiteY4" fmla="*/ 0 h 4922288"/>
              <a:gd name="connsiteX0" fmla="*/ 0 w 4713455"/>
              <a:gd name="connsiteY0" fmla="*/ 0 h 4922288"/>
              <a:gd name="connsiteX1" fmla="*/ 4713455 w 4713455"/>
              <a:gd name="connsiteY1" fmla="*/ 158 h 4922288"/>
              <a:gd name="connsiteX2" fmla="*/ 4078093 w 4713455"/>
              <a:gd name="connsiteY2" fmla="*/ 4922278 h 4922288"/>
              <a:gd name="connsiteX3" fmla="*/ 10719 w 4713455"/>
              <a:gd name="connsiteY3" fmla="*/ 4914173 h 4922288"/>
              <a:gd name="connsiteX4" fmla="*/ 0 w 4713455"/>
              <a:gd name="connsiteY4" fmla="*/ 0 h 4922288"/>
              <a:gd name="connsiteX0" fmla="*/ 0 w 4713455"/>
              <a:gd name="connsiteY0" fmla="*/ 0 h 4914173"/>
              <a:gd name="connsiteX1" fmla="*/ 4713455 w 4713455"/>
              <a:gd name="connsiteY1" fmla="*/ 158 h 4914173"/>
              <a:gd name="connsiteX2" fmla="*/ 4088160 w 4713455"/>
              <a:gd name="connsiteY2" fmla="*/ 4908210 h 4914173"/>
              <a:gd name="connsiteX3" fmla="*/ 10719 w 4713455"/>
              <a:gd name="connsiteY3" fmla="*/ 4914173 h 4914173"/>
              <a:gd name="connsiteX4" fmla="*/ 0 w 4713455"/>
              <a:gd name="connsiteY4" fmla="*/ 0 h 4914173"/>
              <a:gd name="connsiteX0" fmla="*/ 0 w 4713455"/>
              <a:gd name="connsiteY0" fmla="*/ 0 h 4909484"/>
              <a:gd name="connsiteX1" fmla="*/ 4713455 w 4713455"/>
              <a:gd name="connsiteY1" fmla="*/ 158 h 4909484"/>
              <a:gd name="connsiteX2" fmla="*/ 4088160 w 4713455"/>
              <a:gd name="connsiteY2" fmla="*/ 4908210 h 4909484"/>
              <a:gd name="connsiteX3" fmla="*/ 35886 w 4713455"/>
              <a:gd name="connsiteY3" fmla="*/ 4909484 h 4909484"/>
              <a:gd name="connsiteX4" fmla="*/ 0 w 4713455"/>
              <a:gd name="connsiteY4" fmla="*/ 0 h 4909484"/>
              <a:gd name="connsiteX0" fmla="*/ 0 w 4713455"/>
              <a:gd name="connsiteY0" fmla="*/ 0 h 4908220"/>
              <a:gd name="connsiteX1" fmla="*/ 4713455 w 4713455"/>
              <a:gd name="connsiteY1" fmla="*/ 158 h 4908220"/>
              <a:gd name="connsiteX2" fmla="*/ 4088160 w 4713455"/>
              <a:gd name="connsiteY2" fmla="*/ 4908210 h 4908220"/>
              <a:gd name="connsiteX3" fmla="*/ 30853 w 4713455"/>
              <a:gd name="connsiteY3" fmla="*/ 4890727 h 4908220"/>
              <a:gd name="connsiteX4" fmla="*/ 0 w 4713455"/>
              <a:gd name="connsiteY4" fmla="*/ 0 h 4908220"/>
              <a:gd name="connsiteX0" fmla="*/ 0 w 4713455"/>
              <a:gd name="connsiteY0" fmla="*/ 0 h 4908220"/>
              <a:gd name="connsiteX1" fmla="*/ 4713455 w 4713455"/>
              <a:gd name="connsiteY1" fmla="*/ 158 h 4908220"/>
              <a:gd name="connsiteX2" fmla="*/ 4088160 w 4713455"/>
              <a:gd name="connsiteY2" fmla="*/ 4908210 h 4908220"/>
              <a:gd name="connsiteX3" fmla="*/ 30853 w 4713455"/>
              <a:gd name="connsiteY3" fmla="*/ 4904795 h 4908220"/>
              <a:gd name="connsiteX4" fmla="*/ 0 w 4713455"/>
              <a:gd name="connsiteY4" fmla="*/ 0 h 4908220"/>
              <a:gd name="connsiteX0" fmla="*/ 0 w 4713455"/>
              <a:gd name="connsiteY0" fmla="*/ 0 h 4904795"/>
              <a:gd name="connsiteX1" fmla="*/ 4713455 w 4713455"/>
              <a:gd name="connsiteY1" fmla="*/ 158 h 4904795"/>
              <a:gd name="connsiteX2" fmla="*/ 4088160 w 4713455"/>
              <a:gd name="connsiteY2" fmla="*/ 4903521 h 4904795"/>
              <a:gd name="connsiteX3" fmla="*/ 30853 w 4713455"/>
              <a:gd name="connsiteY3" fmla="*/ 4904795 h 4904795"/>
              <a:gd name="connsiteX4" fmla="*/ 0 w 4713455"/>
              <a:gd name="connsiteY4" fmla="*/ 0 h 4904795"/>
              <a:gd name="connsiteX0" fmla="*/ 0 w 4713455"/>
              <a:gd name="connsiteY0" fmla="*/ 0 h 4903531"/>
              <a:gd name="connsiteX1" fmla="*/ 4713455 w 4713455"/>
              <a:gd name="connsiteY1" fmla="*/ 158 h 4903531"/>
              <a:gd name="connsiteX2" fmla="*/ 4088160 w 4713455"/>
              <a:gd name="connsiteY2" fmla="*/ 4903521 h 4903531"/>
              <a:gd name="connsiteX3" fmla="*/ 17708 w 4713455"/>
              <a:gd name="connsiteY3" fmla="*/ 4900712 h 4903531"/>
              <a:gd name="connsiteX4" fmla="*/ 0 w 4713455"/>
              <a:gd name="connsiteY4" fmla="*/ 0 h 4903531"/>
              <a:gd name="connsiteX0" fmla="*/ 0 w 4700309"/>
              <a:gd name="connsiteY0" fmla="*/ 3980 h 4903429"/>
              <a:gd name="connsiteX1" fmla="*/ 4700309 w 4700309"/>
              <a:gd name="connsiteY1" fmla="*/ 56 h 4903429"/>
              <a:gd name="connsiteX2" fmla="*/ 4075014 w 4700309"/>
              <a:gd name="connsiteY2" fmla="*/ 4903419 h 4903429"/>
              <a:gd name="connsiteX3" fmla="*/ 4562 w 4700309"/>
              <a:gd name="connsiteY3" fmla="*/ 4900610 h 4903429"/>
              <a:gd name="connsiteX4" fmla="*/ 0 w 4700309"/>
              <a:gd name="connsiteY4" fmla="*/ 3980 h 4903429"/>
              <a:gd name="connsiteX0" fmla="*/ 0 w 4700309"/>
              <a:gd name="connsiteY0" fmla="*/ 3980 h 4909855"/>
              <a:gd name="connsiteX1" fmla="*/ 4700309 w 4700309"/>
              <a:gd name="connsiteY1" fmla="*/ 56 h 4909855"/>
              <a:gd name="connsiteX2" fmla="*/ 4075014 w 4700309"/>
              <a:gd name="connsiteY2" fmla="*/ 4903419 h 4909855"/>
              <a:gd name="connsiteX3" fmla="*/ 4562 w 4700309"/>
              <a:gd name="connsiteY3" fmla="*/ 4909855 h 4909855"/>
              <a:gd name="connsiteX4" fmla="*/ 0 w 4700309"/>
              <a:gd name="connsiteY4" fmla="*/ 3980 h 4909855"/>
              <a:gd name="connsiteX0" fmla="*/ 0 w 4700309"/>
              <a:gd name="connsiteY0" fmla="*/ 3980 h 4905233"/>
              <a:gd name="connsiteX1" fmla="*/ 4700309 w 4700309"/>
              <a:gd name="connsiteY1" fmla="*/ 56 h 4905233"/>
              <a:gd name="connsiteX2" fmla="*/ 4075014 w 4700309"/>
              <a:gd name="connsiteY2" fmla="*/ 4903419 h 4905233"/>
              <a:gd name="connsiteX3" fmla="*/ 4562 w 4700309"/>
              <a:gd name="connsiteY3" fmla="*/ 4905233 h 4905233"/>
              <a:gd name="connsiteX4" fmla="*/ 0 w 4700309"/>
              <a:gd name="connsiteY4" fmla="*/ 3980 h 4905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309" h="4905233">
                <a:moveTo>
                  <a:pt x="0" y="3980"/>
                </a:moveTo>
                <a:lnTo>
                  <a:pt x="4700309" y="56"/>
                </a:lnTo>
                <a:cubicBezTo>
                  <a:pt x="4670424" y="-19058"/>
                  <a:pt x="4082772" y="4911647"/>
                  <a:pt x="4075014" y="4903419"/>
                </a:cubicBezTo>
                <a:lnTo>
                  <a:pt x="4562" y="4905233"/>
                </a:lnTo>
                <a:cubicBezTo>
                  <a:pt x="-1341" y="3271662"/>
                  <a:pt x="5903" y="1637551"/>
                  <a:pt x="0" y="3980"/>
                </a:cubicBez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9" name="Platshållare för innehåll 2">
            <a:extLst>
              <a:ext uri="{FF2B5EF4-FFF2-40B4-BE49-F238E27FC236}">
                <a16:creationId xmlns:a16="http://schemas.microsoft.com/office/drawing/2014/main" id="{1270153B-94A6-E744-8BC9-650BC793BEC4}"/>
              </a:ext>
            </a:extLst>
          </p:cNvPr>
          <p:cNvSpPr>
            <a:spLocks noGrp="1"/>
          </p:cNvSpPr>
          <p:nvPr>
            <p:ph sz="quarter" idx="18" hasCustomPrompt="1"/>
          </p:nvPr>
        </p:nvSpPr>
        <p:spPr>
          <a:xfrm>
            <a:off x="4592104" y="1440000"/>
            <a:ext cx="3888432" cy="2942564"/>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1" name="Rubrik 5">
            <a:extLst>
              <a:ext uri="{FF2B5EF4-FFF2-40B4-BE49-F238E27FC236}">
                <a16:creationId xmlns:a16="http://schemas.microsoft.com/office/drawing/2014/main" id="{AF8162BA-40E2-2747-A300-C724B1637D16}"/>
              </a:ext>
            </a:extLst>
          </p:cNvPr>
          <p:cNvSpPr>
            <a:spLocks noGrp="1"/>
          </p:cNvSpPr>
          <p:nvPr>
            <p:ph type="title"/>
          </p:nvPr>
        </p:nvSpPr>
        <p:spPr>
          <a:xfrm>
            <a:off x="4572000" y="504000"/>
            <a:ext cx="3943350" cy="569407"/>
          </a:xfrm>
        </p:spPr>
        <p:txBody>
          <a:bodyPr anchor="t" anchorCtr="0"/>
          <a:lstStyle/>
          <a:p>
            <a:r>
              <a:rPr lang="sv-SE" dirty="0"/>
              <a:t>Klicka här för att ändra mall för rubrikformat</a:t>
            </a:r>
          </a:p>
        </p:txBody>
      </p:sp>
      <p:sp>
        <p:nvSpPr>
          <p:cNvPr id="8" name="Date Placeholder 1">
            <a:extLst>
              <a:ext uri="{FF2B5EF4-FFF2-40B4-BE49-F238E27FC236}">
                <a16:creationId xmlns:a16="http://schemas.microsoft.com/office/drawing/2014/main" id="{3330C737-2AD8-D847-9994-6095B822D92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A5AC3AD2-8A7D-2344-ACE1-D958CD9ADF16}" type="datetime1">
              <a:rPr lang="sv-SE" smtClean="0"/>
              <a:t>2026-05-06</a:t>
            </a:fld>
            <a:endParaRPr lang="sv-SE" dirty="0"/>
          </a:p>
        </p:txBody>
      </p:sp>
      <p:sp>
        <p:nvSpPr>
          <p:cNvPr id="13" name="Platshållare för bildnummer 2">
            <a:extLst>
              <a:ext uri="{FF2B5EF4-FFF2-40B4-BE49-F238E27FC236}">
                <a16:creationId xmlns:a16="http://schemas.microsoft.com/office/drawing/2014/main" id="{3BE6C32A-60F3-444F-88DD-33C694F9DE8C}"/>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9C2887F6-112D-864E-A9CC-C3BADE81D59D}"/>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9670813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ytt avsnitt A vit bakgrund">
    <p:spTree>
      <p:nvGrpSpPr>
        <p:cNvPr id="1" name=""/>
        <p:cNvGrpSpPr/>
        <p:nvPr/>
      </p:nvGrpSpPr>
      <p:grpSpPr>
        <a:xfrm>
          <a:off x="0" y="0"/>
          <a:ext cx="0" cy="0"/>
          <a:chOff x="0" y="0"/>
          <a:chExt cx="0" cy="0"/>
        </a:xfrm>
      </p:grpSpPr>
      <p:sp>
        <p:nvSpPr>
          <p:cNvPr id="4" name="Rubrik 4"/>
          <p:cNvSpPr>
            <a:spLocks noGrp="1"/>
          </p:cNvSpPr>
          <p:nvPr>
            <p:ph type="title" hasCustomPrompt="1"/>
          </p:nvPr>
        </p:nvSpPr>
        <p:spPr>
          <a:xfrm>
            <a:off x="540000" y="1707654"/>
            <a:ext cx="8064000" cy="594000"/>
          </a:xfrm>
          <a:effectLst/>
        </p:spPr>
        <p:txBody>
          <a:bodyPr vert="horz" lIns="0" tIns="0" rIns="0" bIns="0" rtlCol="0" anchor="t" anchorCtr="0">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4000" i="0" cap="none" baseline="0" dirty="0">
                <a:solidFill>
                  <a:schemeClr val="tx1">
                    <a:lumMod val="65000"/>
                    <a:lumOff val="35000"/>
                  </a:schemeClr>
                </a:solidFill>
                <a:effectLst/>
                <a:latin typeface="Arial Narrow" panose="020B0606020202030204" pitchFamily="34" charset="0"/>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sv-SE" dirty="0"/>
              <a:t>Nytt avsnitt A (vit)</a:t>
            </a:r>
          </a:p>
        </p:txBody>
      </p:sp>
      <p:sp>
        <p:nvSpPr>
          <p:cNvPr id="15" name="Platshållare för text 14">
            <a:extLst>
              <a:ext uri="{FF2B5EF4-FFF2-40B4-BE49-F238E27FC236}">
                <a16:creationId xmlns:a16="http://schemas.microsoft.com/office/drawing/2014/main" id="{92958D87-D8D8-704E-9098-0CC3332C5619}"/>
              </a:ext>
            </a:extLst>
          </p:cNvPr>
          <p:cNvSpPr>
            <a:spLocks noGrp="1"/>
          </p:cNvSpPr>
          <p:nvPr>
            <p:ph type="body" sz="quarter" idx="14" hasCustomPrompt="1"/>
          </p:nvPr>
        </p:nvSpPr>
        <p:spPr>
          <a:xfrm>
            <a:off x="540000" y="2499742"/>
            <a:ext cx="7960764" cy="914400"/>
          </a:xfrm>
        </p:spPr>
        <p:txBody>
          <a:bodyPr>
            <a:noAutofit/>
          </a:bodyPr>
          <a:lstStyle>
            <a:lvl1pPr marL="0" indent="0" algn="ctr">
              <a:buNone/>
              <a:defRPr sz="2400" b="0" i="0">
                <a:latin typeface="Arial Narrow" panose="020B0604020202020204" pitchFamily="34" charset="0"/>
                <a:cs typeface="Arial Narrow" panose="020B0604020202020204" pitchFamily="34" charset="0"/>
              </a:defRPr>
            </a:lvl1pPr>
          </a:lstStyle>
          <a:p>
            <a:r>
              <a:rPr lang="sv-SE" dirty="0"/>
              <a:t>Eventuell underrubrik</a:t>
            </a:r>
          </a:p>
        </p:txBody>
      </p:sp>
      <p:sp>
        <p:nvSpPr>
          <p:cNvPr id="8" name="Date Placeholder 1">
            <a:extLst>
              <a:ext uri="{FF2B5EF4-FFF2-40B4-BE49-F238E27FC236}">
                <a16:creationId xmlns:a16="http://schemas.microsoft.com/office/drawing/2014/main" id="{7922738E-370E-0C4B-B153-C98B28DBC38F}"/>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5FE20282-38EF-BC4F-87FE-BBB4EE6F1141}" type="datetime1">
              <a:rPr lang="sv-SE" smtClean="0"/>
              <a:t>2026-05-06</a:t>
            </a:fld>
            <a:endParaRPr lang="sv-SE" dirty="0"/>
          </a:p>
        </p:txBody>
      </p:sp>
      <p:sp>
        <p:nvSpPr>
          <p:cNvPr id="9" name="Platshållare för bildnummer 2">
            <a:extLst>
              <a:ext uri="{FF2B5EF4-FFF2-40B4-BE49-F238E27FC236}">
                <a16:creationId xmlns:a16="http://schemas.microsoft.com/office/drawing/2014/main" id="{40339865-B454-AF46-B2D4-F47E45EDA13E}"/>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0" name="Platshållare för sidfot 5">
            <a:extLst>
              <a:ext uri="{FF2B5EF4-FFF2-40B4-BE49-F238E27FC236}">
                <a16:creationId xmlns:a16="http://schemas.microsoft.com/office/drawing/2014/main" id="{92769DD9-1065-1045-BD63-17C84E86C9E4}"/>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33587164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tre bilder">
    <p:spTree>
      <p:nvGrpSpPr>
        <p:cNvPr id="1" name=""/>
        <p:cNvGrpSpPr/>
        <p:nvPr/>
      </p:nvGrpSpPr>
      <p:grpSpPr>
        <a:xfrm>
          <a:off x="0" y="0"/>
          <a:ext cx="0" cy="0"/>
          <a:chOff x="0" y="0"/>
          <a:chExt cx="0" cy="0"/>
        </a:xfrm>
      </p:grpSpPr>
      <p:sp>
        <p:nvSpPr>
          <p:cNvPr id="9" name="Platshållare för innehåll 2"/>
          <p:cNvSpPr>
            <a:spLocks noGrp="1"/>
          </p:cNvSpPr>
          <p:nvPr>
            <p:ph sz="quarter" idx="12" hasCustomPrompt="1"/>
          </p:nvPr>
        </p:nvSpPr>
        <p:spPr>
          <a:xfrm>
            <a:off x="684000" y="1440000"/>
            <a:ext cx="5112000" cy="2989462"/>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 7"/>
          <p:cNvSpPr>
            <a:spLocks noGrp="1"/>
          </p:cNvSpPr>
          <p:nvPr>
            <p:ph type="pic" sz="quarter" idx="17" hasCustomPrompt="1"/>
          </p:nvPr>
        </p:nvSpPr>
        <p:spPr>
          <a:xfrm>
            <a:off x="6151919" y="2912"/>
            <a:ext cx="2992081" cy="1394743"/>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200025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200025 w 2992081"/>
              <a:gd name="connsiteY4" fmla="*/ 0 h 1656000"/>
              <a:gd name="connsiteX0" fmla="*/ 163739 w 2992081"/>
              <a:gd name="connsiteY0" fmla="*/ 261257 h 1656000"/>
              <a:gd name="connsiteX1" fmla="*/ 2992081 w 2992081"/>
              <a:gd name="connsiteY1" fmla="*/ 0 h 1656000"/>
              <a:gd name="connsiteX2" fmla="*/ 2992081 w 2992081"/>
              <a:gd name="connsiteY2" fmla="*/ 1656000 h 1656000"/>
              <a:gd name="connsiteX3" fmla="*/ 0 w 2992081"/>
              <a:gd name="connsiteY3" fmla="*/ 1656000 h 1656000"/>
              <a:gd name="connsiteX4" fmla="*/ 163739 w 2992081"/>
              <a:gd name="connsiteY4" fmla="*/ 261257 h 1656000"/>
              <a:gd name="connsiteX0" fmla="*/ 163739 w 2992081"/>
              <a:gd name="connsiteY0" fmla="*/ 0 h 1394743"/>
              <a:gd name="connsiteX1" fmla="*/ 2992081 w 2992081"/>
              <a:gd name="connsiteY1" fmla="*/ 0 h 1394743"/>
              <a:gd name="connsiteX2" fmla="*/ 2992081 w 2992081"/>
              <a:gd name="connsiteY2" fmla="*/ 1394743 h 1394743"/>
              <a:gd name="connsiteX3" fmla="*/ 0 w 2992081"/>
              <a:gd name="connsiteY3" fmla="*/ 1394743 h 1394743"/>
              <a:gd name="connsiteX4" fmla="*/ 163739 w 2992081"/>
              <a:gd name="connsiteY4" fmla="*/ 0 h 139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081" h="1394743">
                <a:moveTo>
                  <a:pt x="163739" y="0"/>
                </a:moveTo>
                <a:lnTo>
                  <a:pt x="2992081" y="0"/>
                </a:lnTo>
                <a:lnTo>
                  <a:pt x="2992081" y="1394743"/>
                </a:lnTo>
                <a:lnTo>
                  <a:pt x="0" y="1394743"/>
                </a:lnTo>
                <a:lnTo>
                  <a:pt x="163739"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7" name="Platshållare för bild 7"/>
          <p:cNvSpPr>
            <a:spLocks noGrp="1"/>
          </p:cNvSpPr>
          <p:nvPr>
            <p:ph type="pic" sz="quarter" idx="22" hasCustomPrompt="1"/>
          </p:nvPr>
        </p:nvSpPr>
        <p:spPr>
          <a:xfrm>
            <a:off x="5923736" y="1473004"/>
            <a:ext cx="3220266" cy="1656000"/>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221456 w 3213537"/>
              <a:gd name="connsiteY0" fmla="*/ 0 h 1670288"/>
              <a:gd name="connsiteX1" fmla="*/ 3213537 w 3213537"/>
              <a:gd name="connsiteY1" fmla="*/ 0 h 1670288"/>
              <a:gd name="connsiteX2" fmla="*/ 3213537 w 3213537"/>
              <a:gd name="connsiteY2" fmla="*/ 1656000 h 1670288"/>
              <a:gd name="connsiteX3" fmla="*/ 0 w 3213537"/>
              <a:gd name="connsiteY3" fmla="*/ 1670288 h 1670288"/>
              <a:gd name="connsiteX4" fmla="*/ 221456 w 3213537"/>
              <a:gd name="connsiteY4" fmla="*/ 0 h 1670288"/>
              <a:gd name="connsiteX0" fmla="*/ 221456 w 3213537"/>
              <a:gd name="connsiteY0" fmla="*/ 0 h 1663145"/>
              <a:gd name="connsiteX1" fmla="*/ 3213537 w 3213537"/>
              <a:gd name="connsiteY1" fmla="*/ 0 h 1663145"/>
              <a:gd name="connsiteX2" fmla="*/ 3213537 w 3213537"/>
              <a:gd name="connsiteY2" fmla="*/ 1656000 h 1663145"/>
              <a:gd name="connsiteX3" fmla="*/ 0 w 3213537"/>
              <a:gd name="connsiteY3" fmla="*/ 1663145 h 1663145"/>
              <a:gd name="connsiteX4" fmla="*/ 221456 w 3213537"/>
              <a:gd name="connsiteY4" fmla="*/ 0 h 1663145"/>
              <a:gd name="connsiteX0" fmla="*/ 214312 w 3206393"/>
              <a:gd name="connsiteY0" fmla="*/ 0 h 1656000"/>
              <a:gd name="connsiteX1" fmla="*/ 3206393 w 3206393"/>
              <a:gd name="connsiteY1" fmla="*/ 0 h 1656000"/>
              <a:gd name="connsiteX2" fmla="*/ 3206393 w 3206393"/>
              <a:gd name="connsiteY2" fmla="*/ 1656000 h 1656000"/>
              <a:gd name="connsiteX3" fmla="*/ 0 w 3206393"/>
              <a:gd name="connsiteY3" fmla="*/ 1641714 h 1656000"/>
              <a:gd name="connsiteX4" fmla="*/ 214312 w 3206393"/>
              <a:gd name="connsiteY4" fmla="*/ 0 h 1656000"/>
              <a:gd name="connsiteX0" fmla="*/ 214312 w 3206393"/>
              <a:gd name="connsiteY0" fmla="*/ 0 h 1656000"/>
              <a:gd name="connsiteX1" fmla="*/ 3206393 w 3206393"/>
              <a:gd name="connsiteY1" fmla="*/ 0 h 1656000"/>
              <a:gd name="connsiteX2" fmla="*/ 3206393 w 3206393"/>
              <a:gd name="connsiteY2" fmla="*/ 1656000 h 1656000"/>
              <a:gd name="connsiteX3" fmla="*/ 0 w 3206393"/>
              <a:gd name="connsiteY3" fmla="*/ 1648858 h 1656000"/>
              <a:gd name="connsiteX4" fmla="*/ 214312 w 3206393"/>
              <a:gd name="connsiteY4" fmla="*/ 0 h 1656000"/>
              <a:gd name="connsiteX0" fmla="*/ 235743 w 3227824"/>
              <a:gd name="connsiteY0" fmla="*/ 0 h 1663145"/>
              <a:gd name="connsiteX1" fmla="*/ 3227824 w 3227824"/>
              <a:gd name="connsiteY1" fmla="*/ 0 h 1663145"/>
              <a:gd name="connsiteX2" fmla="*/ 3227824 w 3227824"/>
              <a:gd name="connsiteY2" fmla="*/ 1656000 h 1663145"/>
              <a:gd name="connsiteX3" fmla="*/ 0 w 3227824"/>
              <a:gd name="connsiteY3" fmla="*/ 1663145 h 1663145"/>
              <a:gd name="connsiteX4" fmla="*/ 235743 w 3227824"/>
              <a:gd name="connsiteY4" fmla="*/ 0 h 1663145"/>
              <a:gd name="connsiteX0" fmla="*/ 224408 w 3227824"/>
              <a:gd name="connsiteY0" fmla="*/ 0 h 1663145"/>
              <a:gd name="connsiteX1" fmla="*/ 3227824 w 3227824"/>
              <a:gd name="connsiteY1" fmla="*/ 0 h 1663145"/>
              <a:gd name="connsiteX2" fmla="*/ 3227824 w 3227824"/>
              <a:gd name="connsiteY2" fmla="*/ 1656000 h 1663145"/>
              <a:gd name="connsiteX3" fmla="*/ 0 w 3227824"/>
              <a:gd name="connsiteY3" fmla="*/ 1663145 h 1663145"/>
              <a:gd name="connsiteX4" fmla="*/ 224408 w 3227824"/>
              <a:gd name="connsiteY4" fmla="*/ 0 h 1663145"/>
              <a:gd name="connsiteX0" fmla="*/ 216851 w 3220267"/>
              <a:gd name="connsiteY0" fmla="*/ 0 h 1659366"/>
              <a:gd name="connsiteX1" fmla="*/ 3220267 w 3220267"/>
              <a:gd name="connsiteY1" fmla="*/ 0 h 1659366"/>
              <a:gd name="connsiteX2" fmla="*/ 3220267 w 3220267"/>
              <a:gd name="connsiteY2" fmla="*/ 1656000 h 1659366"/>
              <a:gd name="connsiteX3" fmla="*/ 0 w 3220267"/>
              <a:gd name="connsiteY3" fmla="*/ 1659366 h 1659366"/>
              <a:gd name="connsiteX4" fmla="*/ 216851 w 3220267"/>
              <a:gd name="connsiteY4" fmla="*/ 0 h 1659366"/>
              <a:gd name="connsiteX0" fmla="*/ 216851 w 3220267"/>
              <a:gd name="connsiteY0" fmla="*/ 0 h 1656000"/>
              <a:gd name="connsiteX1" fmla="*/ 3220267 w 3220267"/>
              <a:gd name="connsiteY1" fmla="*/ 0 h 1656000"/>
              <a:gd name="connsiteX2" fmla="*/ 3220267 w 3220267"/>
              <a:gd name="connsiteY2" fmla="*/ 1656000 h 1656000"/>
              <a:gd name="connsiteX3" fmla="*/ 0 w 3220267"/>
              <a:gd name="connsiteY3" fmla="*/ 1648031 h 1656000"/>
              <a:gd name="connsiteX4" fmla="*/ 216851 w 3220267"/>
              <a:gd name="connsiteY4" fmla="*/ 0 h 1656000"/>
              <a:gd name="connsiteX0" fmla="*/ 247079 w 3250495"/>
              <a:gd name="connsiteY0" fmla="*/ 0 h 1742493"/>
              <a:gd name="connsiteX1" fmla="*/ 3250495 w 3250495"/>
              <a:gd name="connsiteY1" fmla="*/ 0 h 1742493"/>
              <a:gd name="connsiteX2" fmla="*/ 3250495 w 3250495"/>
              <a:gd name="connsiteY2" fmla="*/ 1656000 h 1742493"/>
              <a:gd name="connsiteX3" fmla="*/ 0 w 3250495"/>
              <a:gd name="connsiteY3" fmla="*/ 1742493 h 1742493"/>
              <a:gd name="connsiteX4" fmla="*/ 247079 w 3250495"/>
              <a:gd name="connsiteY4" fmla="*/ 0 h 1742493"/>
              <a:gd name="connsiteX0" fmla="*/ 213072 w 3216488"/>
              <a:gd name="connsiteY0" fmla="*/ 0 h 1656000"/>
              <a:gd name="connsiteX1" fmla="*/ 3216488 w 3216488"/>
              <a:gd name="connsiteY1" fmla="*/ 0 h 1656000"/>
              <a:gd name="connsiteX2" fmla="*/ 3216488 w 3216488"/>
              <a:gd name="connsiteY2" fmla="*/ 1656000 h 1656000"/>
              <a:gd name="connsiteX3" fmla="*/ 0 w 3216488"/>
              <a:gd name="connsiteY3" fmla="*/ 1636695 h 1656000"/>
              <a:gd name="connsiteX4" fmla="*/ 213072 w 3216488"/>
              <a:gd name="connsiteY4" fmla="*/ 0 h 1656000"/>
              <a:gd name="connsiteX0" fmla="*/ 216850 w 3220266"/>
              <a:gd name="connsiteY0" fmla="*/ 0 h 1656000"/>
              <a:gd name="connsiteX1" fmla="*/ 3220266 w 3220266"/>
              <a:gd name="connsiteY1" fmla="*/ 0 h 1656000"/>
              <a:gd name="connsiteX2" fmla="*/ 3220266 w 3220266"/>
              <a:gd name="connsiteY2" fmla="*/ 1656000 h 1656000"/>
              <a:gd name="connsiteX3" fmla="*/ 0 w 3220266"/>
              <a:gd name="connsiteY3" fmla="*/ 1655587 h 1656000"/>
              <a:gd name="connsiteX4" fmla="*/ 216850 w 3220266"/>
              <a:gd name="connsiteY4" fmla="*/ 0 h 16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266" h="1656000">
                <a:moveTo>
                  <a:pt x="216850" y="0"/>
                </a:moveTo>
                <a:lnTo>
                  <a:pt x="3220266" y="0"/>
                </a:lnTo>
                <a:lnTo>
                  <a:pt x="3220266" y="1656000"/>
                </a:lnTo>
                <a:lnTo>
                  <a:pt x="0" y="1655587"/>
                </a:lnTo>
                <a:lnTo>
                  <a:pt x="216850"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10" name="Platshållare för bild 7">
            <a:extLst>
              <a:ext uri="{FF2B5EF4-FFF2-40B4-BE49-F238E27FC236}">
                <a16:creationId xmlns:a16="http://schemas.microsoft.com/office/drawing/2014/main" id="{75A4FAA9-F64E-D542-B83E-45FB509AE0CD}"/>
              </a:ext>
            </a:extLst>
          </p:cNvPr>
          <p:cNvSpPr>
            <a:spLocks noGrp="1"/>
          </p:cNvSpPr>
          <p:nvPr>
            <p:ph type="pic" sz="quarter" idx="21" hasCustomPrompt="1"/>
          </p:nvPr>
        </p:nvSpPr>
        <p:spPr>
          <a:xfrm>
            <a:off x="5680303" y="3218400"/>
            <a:ext cx="3464172" cy="1660033"/>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471488 w 3463569"/>
              <a:gd name="connsiteY0" fmla="*/ 0 h 1670287"/>
              <a:gd name="connsiteX1" fmla="*/ 3463569 w 3463569"/>
              <a:gd name="connsiteY1" fmla="*/ 0 h 1670287"/>
              <a:gd name="connsiteX2" fmla="*/ 3463569 w 3463569"/>
              <a:gd name="connsiteY2" fmla="*/ 1656000 h 1670287"/>
              <a:gd name="connsiteX3" fmla="*/ 0 w 3463569"/>
              <a:gd name="connsiteY3" fmla="*/ 1670287 h 1670287"/>
              <a:gd name="connsiteX4" fmla="*/ 471488 w 3463569"/>
              <a:gd name="connsiteY4" fmla="*/ 0 h 1670287"/>
              <a:gd name="connsiteX0" fmla="*/ 228601 w 3463569"/>
              <a:gd name="connsiteY0" fmla="*/ 0 h 1677431"/>
              <a:gd name="connsiteX1" fmla="*/ 3463569 w 3463569"/>
              <a:gd name="connsiteY1" fmla="*/ 7144 h 1677431"/>
              <a:gd name="connsiteX2" fmla="*/ 3463569 w 3463569"/>
              <a:gd name="connsiteY2" fmla="*/ 1663144 h 1677431"/>
              <a:gd name="connsiteX3" fmla="*/ 0 w 3463569"/>
              <a:gd name="connsiteY3" fmla="*/ 1677431 h 1677431"/>
              <a:gd name="connsiteX4" fmla="*/ 228601 w 3463569"/>
              <a:gd name="connsiteY4" fmla="*/ 0 h 1677431"/>
              <a:gd name="connsiteX0" fmla="*/ 235745 w 3463569"/>
              <a:gd name="connsiteY0" fmla="*/ 7144 h 1670287"/>
              <a:gd name="connsiteX1" fmla="*/ 3463569 w 3463569"/>
              <a:gd name="connsiteY1" fmla="*/ 0 h 1670287"/>
              <a:gd name="connsiteX2" fmla="*/ 3463569 w 3463569"/>
              <a:gd name="connsiteY2" fmla="*/ 1656000 h 1670287"/>
              <a:gd name="connsiteX3" fmla="*/ 0 w 3463569"/>
              <a:gd name="connsiteY3" fmla="*/ 1670287 h 1670287"/>
              <a:gd name="connsiteX4" fmla="*/ 235745 w 3463569"/>
              <a:gd name="connsiteY4" fmla="*/ 7144 h 1670287"/>
              <a:gd name="connsiteX0" fmla="*/ 224410 w 3463569"/>
              <a:gd name="connsiteY0" fmla="*/ 0 h 1670700"/>
              <a:gd name="connsiteX1" fmla="*/ 3463569 w 3463569"/>
              <a:gd name="connsiteY1" fmla="*/ 413 h 1670700"/>
              <a:gd name="connsiteX2" fmla="*/ 3463569 w 3463569"/>
              <a:gd name="connsiteY2" fmla="*/ 1656413 h 1670700"/>
              <a:gd name="connsiteX3" fmla="*/ 0 w 3463569"/>
              <a:gd name="connsiteY3" fmla="*/ 1670700 h 1670700"/>
              <a:gd name="connsiteX4" fmla="*/ 224410 w 3463569"/>
              <a:gd name="connsiteY4" fmla="*/ 0 h 1670700"/>
              <a:gd name="connsiteX0" fmla="*/ 220632 w 3459791"/>
              <a:gd name="connsiteY0" fmla="*/ 0 h 1663143"/>
              <a:gd name="connsiteX1" fmla="*/ 3459791 w 3459791"/>
              <a:gd name="connsiteY1" fmla="*/ 413 h 1663143"/>
              <a:gd name="connsiteX2" fmla="*/ 3459791 w 3459791"/>
              <a:gd name="connsiteY2" fmla="*/ 1656413 h 1663143"/>
              <a:gd name="connsiteX3" fmla="*/ 0 w 3459791"/>
              <a:gd name="connsiteY3" fmla="*/ 1663143 h 1663143"/>
              <a:gd name="connsiteX4" fmla="*/ 220632 w 3459791"/>
              <a:gd name="connsiteY4" fmla="*/ 0 h 1663143"/>
              <a:gd name="connsiteX0" fmla="*/ 2206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220632 w 3459791"/>
              <a:gd name="connsiteY4" fmla="*/ 0 h 1659364"/>
              <a:gd name="connsiteX0" fmla="*/ 215716 w 3454875"/>
              <a:gd name="connsiteY0" fmla="*/ 0 h 1656413"/>
              <a:gd name="connsiteX1" fmla="*/ 3454875 w 3454875"/>
              <a:gd name="connsiteY1" fmla="*/ 413 h 1656413"/>
              <a:gd name="connsiteX2" fmla="*/ 3454875 w 3454875"/>
              <a:gd name="connsiteY2" fmla="*/ 1656413 h 1656413"/>
              <a:gd name="connsiteX3" fmla="*/ 0 w 3454875"/>
              <a:gd name="connsiteY3" fmla="*/ 1654447 h 1656413"/>
              <a:gd name="connsiteX4" fmla="*/ 215716 w 3454875"/>
              <a:gd name="connsiteY4" fmla="*/ 0 h 1656413"/>
              <a:gd name="connsiteX0" fmla="*/ 215716 w 3454875"/>
              <a:gd name="connsiteY0" fmla="*/ 0 h 1656413"/>
              <a:gd name="connsiteX1" fmla="*/ 3454875 w 3454875"/>
              <a:gd name="connsiteY1" fmla="*/ 413 h 1656413"/>
              <a:gd name="connsiteX2" fmla="*/ 3454875 w 3454875"/>
              <a:gd name="connsiteY2" fmla="*/ 1656413 h 1656413"/>
              <a:gd name="connsiteX3" fmla="*/ 0 w 3454875"/>
              <a:gd name="connsiteY3" fmla="*/ 1654447 h 1656413"/>
              <a:gd name="connsiteX4" fmla="*/ 215716 w 3454875"/>
              <a:gd name="connsiteY4" fmla="*/ 0 h 1656413"/>
              <a:gd name="connsiteX0" fmla="*/ 220632 w 3459791"/>
              <a:gd name="connsiteY0" fmla="*/ 0 h 1674117"/>
              <a:gd name="connsiteX1" fmla="*/ 3459791 w 3459791"/>
              <a:gd name="connsiteY1" fmla="*/ 413 h 1674117"/>
              <a:gd name="connsiteX2" fmla="*/ 3459791 w 3459791"/>
              <a:gd name="connsiteY2" fmla="*/ 1656413 h 1674117"/>
              <a:gd name="connsiteX3" fmla="*/ 0 w 3459791"/>
              <a:gd name="connsiteY3" fmla="*/ 1674117 h 1674117"/>
              <a:gd name="connsiteX4" fmla="*/ 220632 w 3459791"/>
              <a:gd name="connsiteY4" fmla="*/ 0 h 1674117"/>
              <a:gd name="connsiteX0" fmla="*/ 220632 w 3459791"/>
              <a:gd name="connsiteY0" fmla="*/ 0 h 1674117"/>
              <a:gd name="connsiteX1" fmla="*/ 3459791 w 3459791"/>
              <a:gd name="connsiteY1" fmla="*/ 413 h 1674117"/>
              <a:gd name="connsiteX2" fmla="*/ 3454875 w 3459791"/>
              <a:gd name="connsiteY2" fmla="*/ 1671164 h 1674117"/>
              <a:gd name="connsiteX3" fmla="*/ 0 w 3459791"/>
              <a:gd name="connsiteY3" fmla="*/ 1674117 h 1674117"/>
              <a:gd name="connsiteX4" fmla="*/ 220632 w 3459791"/>
              <a:gd name="connsiteY4" fmla="*/ 0 h 1674117"/>
              <a:gd name="connsiteX0" fmla="*/ 220632 w 3460264"/>
              <a:gd name="connsiteY0" fmla="*/ 0 h 1676081"/>
              <a:gd name="connsiteX1" fmla="*/ 3459791 w 3460264"/>
              <a:gd name="connsiteY1" fmla="*/ 413 h 1676081"/>
              <a:gd name="connsiteX2" fmla="*/ 3459791 w 3460264"/>
              <a:gd name="connsiteY2" fmla="*/ 1676081 h 1676081"/>
              <a:gd name="connsiteX3" fmla="*/ 0 w 3460264"/>
              <a:gd name="connsiteY3" fmla="*/ 1674117 h 1676081"/>
              <a:gd name="connsiteX4" fmla="*/ 220632 w 3460264"/>
              <a:gd name="connsiteY4" fmla="*/ 0 h 1676081"/>
              <a:gd name="connsiteX0" fmla="*/ 216724 w 3456356"/>
              <a:gd name="connsiteY0" fmla="*/ 0 h 1676081"/>
              <a:gd name="connsiteX1" fmla="*/ 3455883 w 3456356"/>
              <a:gd name="connsiteY1" fmla="*/ 413 h 1676081"/>
              <a:gd name="connsiteX2" fmla="*/ 3455883 w 3456356"/>
              <a:gd name="connsiteY2" fmla="*/ 1676081 h 1676081"/>
              <a:gd name="connsiteX3" fmla="*/ 0 w 3456356"/>
              <a:gd name="connsiteY3" fmla="*/ 1662392 h 1676081"/>
              <a:gd name="connsiteX4" fmla="*/ 216724 w 3456356"/>
              <a:gd name="connsiteY4" fmla="*/ 0 h 1676081"/>
              <a:gd name="connsiteX0" fmla="*/ 220631 w 3460263"/>
              <a:gd name="connsiteY0" fmla="*/ 0 h 1676081"/>
              <a:gd name="connsiteX1" fmla="*/ 3459790 w 3460263"/>
              <a:gd name="connsiteY1" fmla="*/ 413 h 1676081"/>
              <a:gd name="connsiteX2" fmla="*/ 3459790 w 3460263"/>
              <a:gd name="connsiteY2" fmla="*/ 1676081 h 1676081"/>
              <a:gd name="connsiteX3" fmla="*/ 0 w 3460263"/>
              <a:gd name="connsiteY3" fmla="*/ 1674118 h 1676081"/>
              <a:gd name="connsiteX4" fmla="*/ 220631 w 3460263"/>
              <a:gd name="connsiteY4" fmla="*/ 0 h 1676081"/>
              <a:gd name="connsiteX0" fmla="*/ 224539 w 3464171"/>
              <a:gd name="connsiteY0" fmla="*/ 0 h 1676081"/>
              <a:gd name="connsiteX1" fmla="*/ 3463698 w 3464171"/>
              <a:gd name="connsiteY1" fmla="*/ 413 h 1676081"/>
              <a:gd name="connsiteX2" fmla="*/ 3463698 w 3464171"/>
              <a:gd name="connsiteY2" fmla="*/ 1676081 h 1676081"/>
              <a:gd name="connsiteX3" fmla="*/ 0 w 3464171"/>
              <a:gd name="connsiteY3" fmla="*/ 1658484 h 1676081"/>
              <a:gd name="connsiteX4" fmla="*/ 224539 w 3464171"/>
              <a:gd name="connsiteY4" fmla="*/ 0 h 1676081"/>
              <a:gd name="connsiteX0" fmla="*/ 224539 w 3463698"/>
              <a:gd name="connsiteY0" fmla="*/ 0 h 1664355"/>
              <a:gd name="connsiteX1" fmla="*/ 3463698 w 3463698"/>
              <a:gd name="connsiteY1" fmla="*/ 413 h 1664355"/>
              <a:gd name="connsiteX2" fmla="*/ 3459791 w 3463698"/>
              <a:gd name="connsiteY2" fmla="*/ 1664355 h 1664355"/>
              <a:gd name="connsiteX3" fmla="*/ 0 w 3463698"/>
              <a:gd name="connsiteY3" fmla="*/ 1658484 h 1664355"/>
              <a:gd name="connsiteX4" fmla="*/ 224539 w 3463698"/>
              <a:gd name="connsiteY4" fmla="*/ 0 h 1664355"/>
              <a:gd name="connsiteX0" fmla="*/ 224539 w 3464172"/>
              <a:gd name="connsiteY0" fmla="*/ 0 h 1658484"/>
              <a:gd name="connsiteX1" fmla="*/ 3463698 w 3464172"/>
              <a:gd name="connsiteY1" fmla="*/ 413 h 1658484"/>
              <a:gd name="connsiteX2" fmla="*/ 3463699 w 3464172"/>
              <a:gd name="connsiteY2" fmla="*/ 1648721 h 1658484"/>
              <a:gd name="connsiteX3" fmla="*/ 0 w 3464172"/>
              <a:gd name="connsiteY3" fmla="*/ 1658484 h 1658484"/>
              <a:gd name="connsiteX4" fmla="*/ 224539 w 3464172"/>
              <a:gd name="connsiteY4" fmla="*/ 0 h 1658484"/>
              <a:gd name="connsiteX0" fmla="*/ 224539 w 3464172"/>
              <a:gd name="connsiteY0" fmla="*/ 0 h 1660446"/>
              <a:gd name="connsiteX1" fmla="*/ 3463698 w 3464172"/>
              <a:gd name="connsiteY1" fmla="*/ 413 h 1660446"/>
              <a:gd name="connsiteX2" fmla="*/ 3463699 w 3464172"/>
              <a:gd name="connsiteY2" fmla="*/ 1660446 h 1660446"/>
              <a:gd name="connsiteX3" fmla="*/ 0 w 3464172"/>
              <a:gd name="connsiteY3" fmla="*/ 1658484 h 1660446"/>
              <a:gd name="connsiteX4" fmla="*/ 224539 w 3464172"/>
              <a:gd name="connsiteY4" fmla="*/ 0 h 1660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4172" h="1660446">
                <a:moveTo>
                  <a:pt x="224539" y="0"/>
                </a:moveTo>
                <a:lnTo>
                  <a:pt x="3463698" y="413"/>
                </a:lnTo>
                <a:cubicBezTo>
                  <a:pt x="3462059" y="557330"/>
                  <a:pt x="3465338" y="1103529"/>
                  <a:pt x="3463699" y="1660446"/>
                </a:cubicBezTo>
                <a:lnTo>
                  <a:pt x="0" y="1658484"/>
                </a:lnTo>
                <a:lnTo>
                  <a:pt x="224539"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12" name="Rubrik 5">
            <a:extLst>
              <a:ext uri="{FF2B5EF4-FFF2-40B4-BE49-F238E27FC236}">
                <a16:creationId xmlns:a16="http://schemas.microsoft.com/office/drawing/2014/main" id="{D98FC7C0-00F4-724B-B760-FC9D0474167B}"/>
              </a:ext>
            </a:extLst>
          </p:cNvPr>
          <p:cNvSpPr>
            <a:spLocks noGrp="1"/>
          </p:cNvSpPr>
          <p:nvPr>
            <p:ph type="title"/>
          </p:nvPr>
        </p:nvSpPr>
        <p:spPr>
          <a:xfrm>
            <a:off x="684000" y="504000"/>
            <a:ext cx="5112000" cy="569407"/>
          </a:xfrm>
        </p:spPr>
        <p:txBody>
          <a:bodyPr anchor="t" anchorCtr="0"/>
          <a:lstStyle/>
          <a:p>
            <a:r>
              <a:rPr lang="sv-SE" dirty="0"/>
              <a:t>Klicka här för att ändra mall för rubrikformat</a:t>
            </a:r>
          </a:p>
        </p:txBody>
      </p:sp>
      <p:sp>
        <p:nvSpPr>
          <p:cNvPr id="13" name="Date Placeholder 1">
            <a:extLst>
              <a:ext uri="{FF2B5EF4-FFF2-40B4-BE49-F238E27FC236}">
                <a16:creationId xmlns:a16="http://schemas.microsoft.com/office/drawing/2014/main" id="{A5197A7D-0B91-C945-B84D-CE797748D6A1}"/>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39FF12A-6D61-E94D-9FF8-5D6D7D9ABAF1}" type="datetime1">
              <a:rPr lang="sv-SE" smtClean="0"/>
              <a:t>2026-05-06</a:t>
            </a:fld>
            <a:endParaRPr lang="sv-SE" dirty="0"/>
          </a:p>
        </p:txBody>
      </p:sp>
      <p:sp>
        <p:nvSpPr>
          <p:cNvPr id="14" name="Platshållare för bildnummer 2">
            <a:extLst>
              <a:ext uri="{FF2B5EF4-FFF2-40B4-BE49-F238E27FC236}">
                <a16:creationId xmlns:a16="http://schemas.microsoft.com/office/drawing/2014/main" id="{88A00D6A-0F0A-8C4D-BE9D-66286BF2FC2A}"/>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5" name="Platshållare för sidfot 5">
            <a:extLst>
              <a:ext uri="{FF2B5EF4-FFF2-40B4-BE49-F238E27FC236}">
                <a16:creationId xmlns:a16="http://schemas.microsoft.com/office/drawing/2014/main" id="{81096CEB-93E2-EB4C-AC03-51C52EFAD334}"/>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7069777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ch två bilder (alt 2)">
    <p:spTree>
      <p:nvGrpSpPr>
        <p:cNvPr id="1" name=""/>
        <p:cNvGrpSpPr/>
        <p:nvPr/>
      </p:nvGrpSpPr>
      <p:grpSpPr>
        <a:xfrm>
          <a:off x="0" y="0"/>
          <a:ext cx="0" cy="0"/>
          <a:chOff x="0" y="0"/>
          <a:chExt cx="0" cy="0"/>
        </a:xfrm>
      </p:grpSpPr>
      <p:sp>
        <p:nvSpPr>
          <p:cNvPr id="8" name="Platshållare för innehåll 2"/>
          <p:cNvSpPr>
            <a:spLocks noGrp="1"/>
          </p:cNvSpPr>
          <p:nvPr>
            <p:ph sz="quarter" idx="12" hasCustomPrompt="1"/>
          </p:nvPr>
        </p:nvSpPr>
        <p:spPr>
          <a:xfrm>
            <a:off x="684000" y="1440000"/>
            <a:ext cx="5112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 7"/>
          <p:cNvSpPr>
            <a:spLocks noGrp="1"/>
          </p:cNvSpPr>
          <p:nvPr>
            <p:ph type="pic" sz="quarter" idx="17" hasCustomPrompt="1"/>
          </p:nvPr>
        </p:nvSpPr>
        <p:spPr>
          <a:xfrm>
            <a:off x="5654769" y="-278219"/>
            <a:ext cx="3489231" cy="2527200"/>
          </a:xfrm>
          <a:custGeom>
            <a:avLst/>
            <a:gdLst>
              <a:gd name="connsiteX0" fmla="*/ 0 w 2992081"/>
              <a:gd name="connsiteY0" fmla="*/ 0 h 2527200"/>
              <a:gd name="connsiteX1" fmla="*/ 2992081 w 2992081"/>
              <a:gd name="connsiteY1" fmla="*/ 0 h 2527200"/>
              <a:gd name="connsiteX2" fmla="*/ 2992081 w 2992081"/>
              <a:gd name="connsiteY2" fmla="*/ 2527200 h 2527200"/>
              <a:gd name="connsiteX3" fmla="*/ 0 w 2992081"/>
              <a:gd name="connsiteY3" fmla="*/ 2527200 h 2527200"/>
              <a:gd name="connsiteX4" fmla="*/ 0 w 2992081"/>
              <a:gd name="connsiteY4" fmla="*/ 0 h 2527200"/>
              <a:gd name="connsiteX0" fmla="*/ 0 w 3489231"/>
              <a:gd name="connsiteY0" fmla="*/ 0 h 2527200"/>
              <a:gd name="connsiteX1" fmla="*/ 3489231 w 3489231"/>
              <a:gd name="connsiteY1" fmla="*/ 0 h 2527200"/>
              <a:gd name="connsiteX2" fmla="*/ 3489231 w 3489231"/>
              <a:gd name="connsiteY2" fmla="*/ 2527200 h 2527200"/>
              <a:gd name="connsiteX3" fmla="*/ 497150 w 3489231"/>
              <a:gd name="connsiteY3" fmla="*/ 2527200 h 2527200"/>
              <a:gd name="connsiteX4" fmla="*/ 0 w 3489231"/>
              <a:gd name="connsiteY4" fmla="*/ 0 h 2527200"/>
              <a:gd name="connsiteX0" fmla="*/ 0 w 3489231"/>
              <a:gd name="connsiteY0" fmla="*/ 0 h 2532366"/>
              <a:gd name="connsiteX1" fmla="*/ 3489231 w 3489231"/>
              <a:gd name="connsiteY1" fmla="*/ 0 h 2532366"/>
              <a:gd name="connsiteX2" fmla="*/ 3489231 w 3489231"/>
              <a:gd name="connsiteY2" fmla="*/ 2527200 h 2532366"/>
              <a:gd name="connsiteX3" fmla="*/ 352499 w 3489231"/>
              <a:gd name="connsiteY3" fmla="*/ 2532366 h 2532366"/>
              <a:gd name="connsiteX4" fmla="*/ 0 w 3489231"/>
              <a:gd name="connsiteY4" fmla="*/ 0 h 2532366"/>
              <a:gd name="connsiteX0" fmla="*/ 0 w 3489231"/>
              <a:gd name="connsiteY0" fmla="*/ 0 h 2527200"/>
              <a:gd name="connsiteX1" fmla="*/ 3489231 w 3489231"/>
              <a:gd name="connsiteY1" fmla="*/ 0 h 2527200"/>
              <a:gd name="connsiteX2" fmla="*/ 3489231 w 3489231"/>
              <a:gd name="connsiteY2" fmla="*/ 2527200 h 2527200"/>
              <a:gd name="connsiteX3" fmla="*/ 331835 w 3489231"/>
              <a:gd name="connsiteY3" fmla="*/ 2465206 h 2527200"/>
              <a:gd name="connsiteX4" fmla="*/ 0 w 3489231"/>
              <a:gd name="connsiteY4" fmla="*/ 0 h 2527200"/>
              <a:gd name="connsiteX0" fmla="*/ 0 w 3489231"/>
              <a:gd name="connsiteY0" fmla="*/ 0 h 2532366"/>
              <a:gd name="connsiteX1" fmla="*/ 3489231 w 3489231"/>
              <a:gd name="connsiteY1" fmla="*/ 0 h 2532366"/>
              <a:gd name="connsiteX2" fmla="*/ 3489231 w 3489231"/>
              <a:gd name="connsiteY2" fmla="*/ 2527200 h 2532366"/>
              <a:gd name="connsiteX3" fmla="*/ 347333 w 3489231"/>
              <a:gd name="connsiteY3" fmla="*/ 2532366 h 2532366"/>
              <a:gd name="connsiteX4" fmla="*/ 0 w 3489231"/>
              <a:gd name="connsiteY4" fmla="*/ 0 h 2532366"/>
              <a:gd name="connsiteX0" fmla="*/ 0 w 3489231"/>
              <a:gd name="connsiteY0" fmla="*/ 0 h 2527200"/>
              <a:gd name="connsiteX1" fmla="*/ 3489231 w 3489231"/>
              <a:gd name="connsiteY1" fmla="*/ 0 h 2527200"/>
              <a:gd name="connsiteX2" fmla="*/ 3489231 w 3489231"/>
              <a:gd name="connsiteY2" fmla="*/ 2527200 h 2527200"/>
              <a:gd name="connsiteX3" fmla="*/ 347333 w 3489231"/>
              <a:gd name="connsiteY3" fmla="*/ 2522033 h 2527200"/>
              <a:gd name="connsiteX4" fmla="*/ 0 w 3489231"/>
              <a:gd name="connsiteY4" fmla="*/ 0 h 25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9231" h="2527200">
                <a:moveTo>
                  <a:pt x="0" y="0"/>
                </a:moveTo>
                <a:lnTo>
                  <a:pt x="3489231" y="0"/>
                </a:lnTo>
                <a:lnTo>
                  <a:pt x="3489231" y="2527200"/>
                </a:lnTo>
                <a:lnTo>
                  <a:pt x="347333" y="2522033"/>
                </a:lnTo>
                <a:lnTo>
                  <a:pt x="0" y="0"/>
                </a:lnTo>
                <a:close/>
              </a:path>
            </a:pathLst>
          </a:cu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9" name="Platshållare för bild 7">
            <a:extLst>
              <a:ext uri="{FF2B5EF4-FFF2-40B4-BE49-F238E27FC236}">
                <a16:creationId xmlns:a16="http://schemas.microsoft.com/office/drawing/2014/main" id="{C6E7842F-5E6D-0D4E-95D1-DF406180B4C7}"/>
              </a:ext>
            </a:extLst>
          </p:cNvPr>
          <p:cNvSpPr>
            <a:spLocks noGrp="1"/>
          </p:cNvSpPr>
          <p:nvPr>
            <p:ph type="pic" sz="quarter" idx="20" hasCustomPrompt="1"/>
          </p:nvPr>
        </p:nvSpPr>
        <p:spPr>
          <a:xfrm>
            <a:off x="6022766" y="2352973"/>
            <a:ext cx="3128242" cy="2525223"/>
          </a:xfrm>
          <a:custGeom>
            <a:avLst/>
            <a:gdLst>
              <a:gd name="connsiteX0" fmla="*/ 0 w 2992081"/>
              <a:gd name="connsiteY0" fmla="*/ 0 h 2527200"/>
              <a:gd name="connsiteX1" fmla="*/ 2992081 w 2992081"/>
              <a:gd name="connsiteY1" fmla="*/ 0 h 2527200"/>
              <a:gd name="connsiteX2" fmla="*/ 2992081 w 2992081"/>
              <a:gd name="connsiteY2" fmla="*/ 2527200 h 2527200"/>
              <a:gd name="connsiteX3" fmla="*/ 0 w 2992081"/>
              <a:gd name="connsiteY3" fmla="*/ 2527200 h 2527200"/>
              <a:gd name="connsiteX4" fmla="*/ 0 w 2992081"/>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129153 w 3121234"/>
              <a:gd name="connsiteY3" fmla="*/ 2527200 h 2527200"/>
              <a:gd name="connsiteX4" fmla="*/ 0 w 3121234"/>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361628 w 3121234"/>
              <a:gd name="connsiteY3" fmla="*/ 2527200 h 2527200"/>
              <a:gd name="connsiteX4" fmla="*/ 0 w 3121234"/>
              <a:gd name="connsiteY4" fmla="*/ 0 h 2527200"/>
              <a:gd name="connsiteX0" fmla="*/ 0 w 3121234"/>
              <a:gd name="connsiteY0" fmla="*/ 0 h 2527200"/>
              <a:gd name="connsiteX1" fmla="*/ 3121234 w 3121234"/>
              <a:gd name="connsiteY1" fmla="*/ 0 h 2527200"/>
              <a:gd name="connsiteX2" fmla="*/ 3121234 w 3121234"/>
              <a:gd name="connsiteY2" fmla="*/ 2527200 h 2527200"/>
              <a:gd name="connsiteX3" fmla="*/ 355877 w 3121234"/>
              <a:gd name="connsiteY3" fmla="*/ 2515698 h 2527200"/>
              <a:gd name="connsiteX4" fmla="*/ 0 w 3121234"/>
              <a:gd name="connsiteY4" fmla="*/ 0 h 2527200"/>
              <a:gd name="connsiteX0" fmla="*/ 0 w 3121234"/>
              <a:gd name="connsiteY0" fmla="*/ 0 h 2521449"/>
              <a:gd name="connsiteX1" fmla="*/ 3121234 w 3121234"/>
              <a:gd name="connsiteY1" fmla="*/ 0 h 2521449"/>
              <a:gd name="connsiteX2" fmla="*/ 3115483 w 3121234"/>
              <a:gd name="connsiteY2" fmla="*/ 2521449 h 2521449"/>
              <a:gd name="connsiteX3" fmla="*/ 355877 w 3121234"/>
              <a:gd name="connsiteY3" fmla="*/ 2515698 h 2521449"/>
              <a:gd name="connsiteX4" fmla="*/ 0 w 3121234"/>
              <a:gd name="connsiteY4" fmla="*/ 0 h 2521449"/>
              <a:gd name="connsiteX0" fmla="*/ 0 w 3121234"/>
              <a:gd name="connsiteY0" fmla="*/ 0 h 2525223"/>
              <a:gd name="connsiteX1" fmla="*/ 3121234 w 3121234"/>
              <a:gd name="connsiteY1" fmla="*/ 0 h 2525223"/>
              <a:gd name="connsiteX2" fmla="*/ 3115483 w 3121234"/>
              <a:gd name="connsiteY2" fmla="*/ 2521449 h 2525223"/>
              <a:gd name="connsiteX3" fmla="*/ 355877 w 3121234"/>
              <a:gd name="connsiteY3" fmla="*/ 2525223 h 2525223"/>
              <a:gd name="connsiteX4" fmla="*/ 0 w 3121234"/>
              <a:gd name="connsiteY4" fmla="*/ 0 h 2525223"/>
              <a:gd name="connsiteX0" fmla="*/ 0 w 3121234"/>
              <a:gd name="connsiteY0" fmla="*/ 0 h 2525223"/>
              <a:gd name="connsiteX1" fmla="*/ 3121234 w 3121234"/>
              <a:gd name="connsiteY1" fmla="*/ 0 h 2525223"/>
              <a:gd name="connsiteX2" fmla="*/ 3118658 w 3121234"/>
              <a:gd name="connsiteY2" fmla="*/ 2524624 h 2525223"/>
              <a:gd name="connsiteX3" fmla="*/ 355877 w 3121234"/>
              <a:gd name="connsiteY3" fmla="*/ 2525223 h 2525223"/>
              <a:gd name="connsiteX4" fmla="*/ 0 w 3121234"/>
              <a:gd name="connsiteY4" fmla="*/ 0 h 2525223"/>
              <a:gd name="connsiteX0" fmla="*/ 0 w 3128242"/>
              <a:gd name="connsiteY0" fmla="*/ 0 h 2525223"/>
              <a:gd name="connsiteX1" fmla="*/ 3121234 w 3128242"/>
              <a:gd name="connsiteY1" fmla="*/ 0 h 2525223"/>
              <a:gd name="connsiteX2" fmla="*/ 3128183 w 3128242"/>
              <a:gd name="connsiteY2" fmla="*/ 2524624 h 2525223"/>
              <a:gd name="connsiteX3" fmla="*/ 355877 w 3128242"/>
              <a:gd name="connsiteY3" fmla="*/ 2525223 h 2525223"/>
              <a:gd name="connsiteX4" fmla="*/ 0 w 3128242"/>
              <a:gd name="connsiteY4" fmla="*/ 0 h 252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242" h="2525223">
                <a:moveTo>
                  <a:pt x="0" y="0"/>
                </a:moveTo>
                <a:lnTo>
                  <a:pt x="3121234" y="0"/>
                </a:lnTo>
                <a:cubicBezTo>
                  <a:pt x="3120375" y="841541"/>
                  <a:pt x="3129042" y="1683083"/>
                  <a:pt x="3128183" y="2524624"/>
                </a:cubicBezTo>
                <a:lnTo>
                  <a:pt x="355877" y="2525223"/>
                </a:lnTo>
                <a:lnTo>
                  <a:pt x="0" y="0"/>
                </a:lnTo>
                <a:close/>
              </a:path>
            </a:pathLst>
          </a:cu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0" name="Rubrik 5">
            <a:extLst>
              <a:ext uri="{FF2B5EF4-FFF2-40B4-BE49-F238E27FC236}">
                <a16:creationId xmlns:a16="http://schemas.microsoft.com/office/drawing/2014/main" id="{14C9355C-85B6-E949-9803-F69815A94C6D}"/>
              </a:ext>
            </a:extLst>
          </p:cNvPr>
          <p:cNvSpPr>
            <a:spLocks noGrp="1"/>
          </p:cNvSpPr>
          <p:nvPr>
            <p:ph type="title"/>
          </p:nvPr>
        </p:nvSpPr>
        <p:spPr>
          <a:xfrm>
            <a:off x="684000" y="504000"/>
            <a:ext cx="4970769" cy="569407"/>
          </a:xfrm>
        </p:spPr>
        <p:txBody>
          <a:bodyPr anchor="t" anchorCtr="0"/>
          <a:lstStyle/>
          <a:p>
            <a:r>
              <a:rPr lang="sv-SE" dirty="0"/>
              <a:t>Klicka här för att ändra mall för rubrikformat</a:t>
            </a:r>
          </a:p>
        </p:txBody>
      </p:sp>
      <p:sp>
        <p:nvSpPr>
          <p:cNvPr id="12" name="Date Placeholder 1">
            <a:extLst>
              <a:ext uri="{FF2B5EF4-FFF2-40B4-BE49-F238E27FC236}">
                <a16:creationId xmlns:a16="http://schemas.microsoft.com/office/drawing/2014/main" id="{F24D471C-B687-B042-8024-25EE166E47E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9BEF976-DD0A-0942-AFDF-4DD0C6729521}" type="datetime1">
              <a:rPr lang="sv-SE" smtClean="0"/>
              <a:t>2026-05-06</a:t>
            </a:fld>
            <a:endParaRPr lang="sv-SE" dirty="0"/>
          </a:p>
        </p:txBody>
      </p:sp>
      <p:sp>
        <p:nvSpPr>
          <p:cNvPr id="13" name="Platshållare för bildnummer 2">
            <a:extLst>
              <a:ext uri="{FF2B5EF4-FFF2-40B4-BE49-F238E27FC236}">
                <a16:creationId xmlns:a16="http://schemas.microsoft.com/office/drawing/2014/main" id="{16B1F460-7303-E74B-8D57-2E9D3B7C89AA}"/>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5" name="Platshållare för sidfot 5">
            <a:extLst>
              <a:ext uri="{FF2B5EF4-FFF2-40B4-BE49-F238E27FC236}">
                <a16:creationId xmlns:a16="http://schemas.microsoft.com/office/drawing/2014/main" id="{CB67AAF6-E63C-AC41-9A00-2A6A48CCF880}"/>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3499610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ch bild (alt 4)">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6151919" y="0"/>
            <a:ext cx="2992081" cy="4876006"/>
          </a:xfrm>
          <a:prstGeom prst="rect">
            <a:avLst/>
          </a:prstGeom>
          <a:solidFill>
            <a:schemeClr val="bg1">
              <a:lumMod val="7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 name="Rubrik 1"/>
          <p:cNvSpPr>
            <a:spLocks noGrp="1"/>
          </p:cNvSpPr>
          <p:nvPr>
            <p:ph type="title"/>
          </p:nvPr>
        </p:nvSpPr>
        <p:spPr>
          <a:xfrm>
            <a:off x="683568" y="504000"/>
            <a:ext cx="4959904" cy="569407"/>
          </a:xfrm>
        </p:spPr>
        <p:txBody>
          <a:bodyPr anchor="t" anchorCtr="0"/>
          <a:lstStyle/>
          <a:p>
            <a:r>
              <a:rPr lang="sv-SE" dirty="0"/>
              <a:t>Klicka här för att ändra mall för rubrikformat</a:t>
            </a:r>
          </a:p>
        </p:txBody>
      </p:sp>
      <p:sp>
        <p:nvSpPr>
          <p:cNvPr id="7" name="Platshållare för innehåll 2"/>
          <p:cNvSpPr>
            <a:spLocks noGrp="1"/>
          </p:cNvSpPr>
          <p:nvPr>
            <p:ph sz="quarter" idx="12" hasCustomPrompt="1"/>
          </p:nvPr>
        </p:nvSpPr>
        <p:spPr>
          <a:xfrm>
            <a:off x="683568" y="1440000"/>
            <a:ext cx="4959904"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Date Placeholder 1">
            <a:extLst>
              <a:ext uri="{FF2B5EF4-FFF2-40B4-BE49-F238E27FC236}">
                <a16:creationId xmlns:a16="http://schemas.microsoft.com/office/drawing/2014/main" id="{689B431A-0F54-C147-B47B-BCF81B3A04CD}"/>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ABDBFB4B-8FC7-DB4E-9453-C5F19E6D4344}" type="datetime1">
              <a:rPr lang="sv-SE" smtClean="0"/>
              <a:t>2026-05-06</a:t>
            </a:fld>
            <a:endParaRPr lang="sv-SE" dirty="0"/>
          </a:p>
        </p:txBody>
      </p:sp>
      <p:sp>
        <p:nvSpPr>
          <p:cNvPr id="10" name="Platshållare för bildnummer 2">
            <a:extLst>
              <a:ext uri="{FF2B5EF4-FFF2-40B4-BE49-F238E27FC236}">
                <a16:creationId xmlns:a16="http://schemas.microsoft.com/office/drawing/2014/main" id="{026192F4-A181-5F4A-A135-CB1CFBD1B6D4}"/>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1" name="Platshållare för sidfot 5">
            <a:extLst>
              <a:ext uri="{FF2B5EF4-FFF2-40B4-BE49-F238E27FC236}">
                <a16:creationId xmlns:a16="http://schemas.microsoft.com/office/drawing/2014/main" id="{E171BD46-ECD5-2D48-A713-8C77D1BD2F4A}"/>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7674694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ch bild (alt 5)">
    <p:spTree>
      <p:nvGrpSpPr>
        <p:cNvPr id="1" name=""/>
        <p:cNvGrpSpPr/>
        <p:nvPr/>
      </p:nvGrpSpPr>
      <p:grpSpPr>
        <a:xfrm>
          <a:off x="0" y="0"/>
          <a:ext cx="0" cy="0"/>
          <a:chOff x="0" y="0"/>
          <a:chExt cx="0" cy="0"/>
        </a:xfrm>
      </p:grpSpPr>
      <p:sp>
        <p:nvSpPr>
          <p:cNvPr id="6" name="Platshållare för bild 7"/>
          <p:cNvSpPr>
            <a:spLocks noGrp="1"/>
          </p:cNvSpPr>
          <p:nvPr>
            <p:ph type="pic" sz="quarter" idx="21" hasCustomPrompt="1"/>
          </p:nvPr>
        </p:nvSpPr>
        <p:spPr>
          <a:xfrm>
            <a:off x="5684208" y="0"/>
            <a:ext cx="3459792" cy="4876006"/>
          </a:xfrm>
          <a:custGeom>
            <a:avLst/>
            <a:gdLst>
              <a:gd name="connsiteX0" fmla="*/ 0 w 2992081"/>
              <a:gd name="connsiteY0" fmla="*/ 0 h 1656000"/>
              <a:gd name="connsiteX1" fmla="*/ 2992081 w 2992081"/>
              <a:gd name="connsiteY1" fmla="*/ 0 h 1656000"/>
              <a:gd name="connsiteX2" fmla="*/ 2992081 w 2992081"/>
              <a:gd name="connsiteY2" fmla="*/ 1656000 h 1656000"/>
              <a:gd name="connsiteX3" fmla="*/ 0 w 2992081"/>
              <a:gd name="connsiteY3" fmla="*/ 1656000 h 1656000"/>
              <a:gd name="connsiteX4" fmla="*/ 0 w 2992081"/>
              <a:gd name="connsiteY4" fmla="*/ 0 h 1656000"/>
              <a:gd name="connsiteX0" fmla="*/ 471488 w 3463569"/>
              <a:gd name="connsiteY0" fmla="*/ 0 h 1670287"/>
              <a:gd name="connsiteX1" fmla="*/ 3463569 w 3463569"/>
              <a:gd name="connsiteY1" fmla="*/ 0 h 1670287"/>
              <a:gd name="connsiteX2" fmla="*/ 3463569 w 3463569"/>
              <a:gd name="connsiteY2" fmla="*/ 1656000 h 1670287"/>
              <a:gd name="connsiteX3" fmla="*/ 0 w 3463569"/>
              <a:gd name="connsiteY3" fmla="*/ 1670287 h 1670287"/>
              <a:gd name="connsiteX4" fmla="*/ 471488 w 3463569"/>
              <a:gd name="connsiteY4" fmla="*/ 0 h 1670287"/>
              <a:gd name="connsiteX0" fmla="*/ 228601 w 3463569"/>
              <a:gd name="connsiteY0" fmla="*/ 0 h 1677431"/>
              <a:gd name="connsiteX1" fmla="*/ 3463569 w 3463569"/>
              <a:gd name="connsiteY1" fmla="*/ 7144 h 1677431"/>
              <a:gd name="connsiteX2" fmla="*/ 3463569 w 3463569"/>
              <a:gd name="connsiteY2" fmla="*/ 1663144 h 1677431"/>
              <a:gd name="connsiteX3" fmla="*/ 0 w 3463569"/>
              <a:gd name="connsiteY3" fmla="*/ 1677431 h 1677431"/>
              <a:gd name="connsiteX4" fmla="*/ 228601 w 3463569"/>
              <a:gd name="connsiteY4" fmla="*/ 0 h 1677431"/>
              <a:gd name="connsiteX0" fmla="*/ 235745 w 3463569"/>
              <a:gd name="connsiteY0" fmla="*/ 7144 h 1670287"/>
              <a:gd name="connsiteX1" fmla="*/ 3463569 w 3463569"/>
              <a:gd name="connsiteY1" fmla="*/ 0 h 1670287"/>
              <a:gd name="connsiteX2" fmla="*/ 3463569 w 3463569"/>
              <a:gd name="connsiteY2" fmla="*/ 1656000 h 1670287"/>
              <a:gd name="connsiteX3" fmla="*/ 0 w 3463569"/>
              <a:gd name="connsiteY3" fmla="*/ 1670287 h 1670287"/>
              <a:gd name="connsiteX4" fmla="*/ 235745 w 3463569"/>
              <a:gd name="connsiteY4" fmla="*/ 7144 h 1670287"/>
              <a:gd name="connsiteX0" fmla="*/ 224410 w 3463569"/>
              <a:gd name="connsiteY0" fmla="*/ 0 h 1670700"/>
              <a:gd name="connsiteX1" fmla="*/ 3463569 w 3463569"/>
              <a:gd name="connsiteY1" fmla="*/ 413 h 1670700"/>
              <a:gd name="connsiteX2" fmla="*/ 3463569 w 3463569"/>
              <a:gd name="connsiteY2" fmla="*/ 1656413 h 1670700"/>
              <a:gd name="connsiteX3" fmla="*/ 0 w 3463569"/>
              <a:gd name="connsiteY3" fmla="*/ 1670700 h 1670700"/>
              <a:gd name="connsiteX4" fmla="*/ 224410 w 3463569"/>
              <a:gd name="connsiteY4" fmla="*/ 0 h 1670700"/>
              <a:gd name="connsiteX0" fmla="*/ 220632 w 3459791"/>
              <a:gd name="connsiteY0" fmla="*/ 0 h 1663143"/>
              <a:gd name="connsiteX1" fmla="*/ 3459791 w 3459791"/>
              <a:gd name="connsiteY1" fmla="*/ 413 h 1663143"/>
              <a:gd name="connsiteX2" fmla="*/ 3459791 w 3459791"/>
              <a:gd name="connsiteY2" fmla="*/ 1656413 h 1663143"/>
              <a:gd name="connsiteX3" fmla="*/ 0 w 3459791"/>
              <a:gd name="connsiteY3" fmla="*/ 1663143 h 1663143"/>
              <a:gd name="connsiteX4" fmla="*/ 220632 w 3459791"/>
              <a:gd name="connsiteY4" fmla="*/ 0 h 1663143"/>
              <a:gd name="connsiteX0" fmla="*/ 2206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220632 w 3459791"/>
              <a:gd name="connsiteY4" fmla="*/ 0 h 1659364"/>
              <a:gd name="connsiteX0" fmla="*/ 449232 w 3459791"/>
              <a:gd name="connsiteY0" fmla="*/ 0 h 1659364"/>
              <a:gd name="connsiteX1" fmla="*/ 3459791 w 3459791"/>
              <a:gd name="connsiteY1" fmla="*/ 413 h 1659364"/>
              <a:gd name="connsiteX2" fmla="*/ 3459791 w 3459791"/>
              <a:gd name="connsiteY2" fmla="*/ 1656413 h 1659364"/>
              <a:gd name="connsiteX3" fmla="*/ 0 w 3459791"/>
              <a:gd name="connsiteY3" fmla="*/ 1659364 h 1659364"/>
              <a:gd name="connsiteX4" fmla="*/ 449232 w 3459791"/>
              <a:gd name="connsiteY4" fmla="*/ 0 h 1659364"/>
              <a:gd name="connsiteX0" fmla="*/ 444208 w 3454767"/>
              <a:gd name="connsiteY0" fmla="*/ 0 h 1657663"/>
              <a:gd name="connsiteX1" fmla="*/ 3454767 w 3454767"/>
              <a:gd name="connsiteY1" fmla="*/ 413 h 1657663"/>
              <a:gd name="connsiteX2" fmla="*/ 3454767 w 3454767"/>
              <a:gd name="connsiteY2" fmla="*/ 1656413 h 1657663"/>
              <a:gd name="connsiteX3" fmla="*/ 0 w 3454767"/>
              <a:gd name="connsiteY3" fmla="*/ 1657663 h 1657663"/>
              <a:gd name="connsiteX4" fmla="*/ 444208 w 3454767"/>
              <a:gd name="connsiteY4" fmla="*/ 0 h 1657663"/>
              <a:gd name="connsiteX0" fmla="*/ 444208 w 3454767"/>
              <a:gd name="connsiteY0" fmla="*/ 0 h 1656413"/>
              <a:gd name="connsiteX1" fmla="*/ 3454767 w 3454767"/>
              <a:gd name="connsiteY1" fmla="*/ 413 h 1656413"/>
              <a:gd name="connsiteX2" fmla="*/ 3454767 w 3454767"/>
              <a:gd name="connsiteY2" fmla="*/ 1656413 h 1656413"/>
              <a:gd name="connsiteX3" fmla="*/ 0 w 3454767"/>
              <a:gd name="connsiteY3" fmla="*/ 1654261 h 1656413"/>
              <a:gd name="connsiteX4" fmla="*/ 444208 w 3454767"/>
              <a:gd name="connsiteY4" fmla="*/ 0 h 1656413"/>
              <a:gd name="connsiteX0" fmla="*/ 449233 w 3459792"/>
              <a:gd name="connsiteY0" fmla="*/ 0 h 1656413"/>
              <a:gd name="connsiteX1" fmla="*/ 3459792 w 3459792"/>
              <a:gd name="connsiteY1" fmla="*/ 413 h 1656413"/>
              <a:gd name="connsiteX2" fmla="*/ 3459792 w 3459792"/>
              <a:gd name="connsiteY2" fmla="*/ 1656413 h 1656413"/>
              <a:gd name="connsiteX3" fmla="*/ 0 w 3459792"/>
              <a:gd name="connsiteY3" fmla="*/ 1655962 h 1656413"/>
              <a:gd name="connsiteX4" fmla="*/ 449233 w 3459792"/>
              <a:gd name="connsiteY4" fmla="*/ 0 h 1656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792" h="1656413">
                <a:moveTo>
                  <a:pt x="449233" y="0"/>
                </a:moveTo>
                <a:lnTo>
                  <a:pt x="3459792" y="413"/>
                </a:lnTo>
                <a:lnTo>
                  <a:pt x="3459792" y="1656413"/>
                </a:lnTo>
                <a:lnTo>
                  <a:pt x="0" y="1655962"/>
                </a:lnTo>
                <a:lnTo>
                  <a:pt x="449233"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9" name="Platshållare för innehåll 2"/>
          <p:cNvSpPr>
            <a:spLocks noGrp="1"/>
          </p:cNvSpPr>
          <p:nvPr>
            <p:ph sz="quarter" idx="12" hasCustomPrompt="1"/>
          </p:nvPr>
        </p:nvSpPr>
        <p:spPr>
          <a:xfrm>
            <a:off x="684000" y="1440000"/>
            <a:ext cx="5112000" cy="2991068"/>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5">
            <a:extLst>
              <a:ext uri="{FF2B5EF4-FFF2-40B4-BE49-F238E27FC236}">
                <a16:creationId xmlns:a16="http://schemas.microsoft.com/office/drawing/2014/main" id="{ADE8B9EC-AF0B-CE4C-8243-45AF9ED465BA}"/>
              </a:ext>
            </a:extLst>
          </p:cNvPr>
          <p:cNvSpPr>
            <a:spLocks noGrp="1"/>
          </p:cNvSpPr>
          <p:nvPr>
            <p:ph type="title"/>
          </p:nvPr>
        </p:nvSpPr>
        <p:spPr>
          <a:xfrm>
            <a:off x="684000" y="504000"/>
            <a:ext cx="5112000" cy="569407"/>
          </a:xfrm>
        </p:spPr>
        <p:txBody>
          <a:bodyPr anchor="t" anchorCtr="0"/>
          <a:lstStyle/>
          <a:p>
            <a:r>
              <a:rPr lang="sv-SE" dirty="0"/>
              <a:t>Klicka här för att ändra mall för rubrikformat</a:t>
            </a:r>
          </a:p>
        </p:txBody>
      </p:sp>
      <p:sp>
        <p:nvSpPr>
          <p:cNvPr id="11" name="Date Placeholder 1">
            <a:extLst>
              <a:ext uri="{FF2B5EF4-FFF2-40B4-BE49-F238E27FC236}">
                <a16:creationId xmlns:a16="http://schemas.microsoft.com/office/drawing/2014/main" id="{1FC41B25-BD41-064C-812C-836F670D82CB}"/>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BE9474AA-DB3C-344A-A6DA-95B7B827190D}" type="datetime1">
              <a:rPr lang="sv-SE" smtClean="0"/>
              <a:t>2026-05-06</a:t>
            </a:fld>
            <a:endParaRPr lang="sv-SE" dirty="0"/>
          </a:p>
        </p:txBody>
      </p:sp>
      <p:sp>
        <p:nvSpPr>
          <p:cNvPr id="12" name="Platshållare för bildnummer 2">
            <a:extLst>
              <a:ext uri="{FF2B5EF4-FFF2-40B4-BE49-F238E27FC236}">
                <a16:creationId xmlns:a16="http://schemas.microsoft.com/office/drawing/2014/main" id="{39E1B383-5A37-984B-AA2F-B7A17D38D22E}"/>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3" name="Platshållare för sidfot 5">
            <a:extLst>
              <a:ext uri="{FF2B5EF4-FFF2-40B4-BE49-F238E27FC236}">
                <a16:creationId xmlns:a16="http://schemas.microsoft.com/office/drawing/2014/main" id="{677CF0BE-B4BA-004D-AA64-8796D46ED1BB}"/>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32428982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och bild (alt 6)">
    <p:spTree>
      <p:nvGrpSpPr>
        <p:cNvPr id="1" name=""/>
        <p:cNvGrpSpPr/>
        <p:nvPr/>
      </p:nvGrpSpPr>
      <p:grpSpPr>
        <a:xfrm>
          <a:off x="0" y="0"/>
          <a:ext cx="0" cy="0"/>
          <a:chOff x="0" y="0"/>
          <a:chExt cx="0" cy="0"/>
        </a:xfrm>
      </p:grpSpPr>
      <p:sp>
        <p:nvSpPr>
          <p:cNvPr id="10" name="Platshållare för bild 7">
            <a:extLst>
              <a:ext uri="{FF2B5EF4-FFF2-40B4-BE49-F238E27FC236}">
                <a16:creationId xmlns:a16="http://schemas.microsoft.com/office/drawing/2014/main" id="{61B5B853-6050-104B-B64B-70CD31ABC800}"/>
              </a:ext>
            </a:extLst>
          </p:cNvPr>
          <p:cNvSpPr>
            <a:spLocks noGrp="1"/>
          </p:cNvSpPr>
          <p:nvPr>
            <p:ph type="pic" sz="quarter" idx="19" hasCustomPrompt="1"/>
          </p:nvPr>
        </p:nvSpPr>
        <p:spPr>
          <a:xfrm>
            <a:off x="4106107" y="0"/>
            <a:ext cx="5037893" cy="4876006"/>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 name="connsiteX0" fmla="*/ 0 w 5710525"/>
              <a:gd name="connsiteY0" fmla="*/ 0 h 4901532"/>
              <a:gd name="connsiteX1" fmla="*/ 5121576 w 5710525"/>
              <a:gd name="connsiteY1" fmla="*/ 0 h 4901532"/>
              <a:gd name="connsiteX2" fmla="*/ 5710525 w 5710525"/>
              <a:gd name="connsiteY2" fmla="*/ 4901532 h 4901532"/>
              <a:gd name="connsiteX3" fmla="*/ 0 w 5710525"/>
              <a:gd name="connsiteY3" fmla="*/ 4901532 h 4901532"/>
              <a:gd name="connsiteX4" fmla="*/ 0 w 5710525"/>
              <a:gd name="connsiteY4" fmla="*/ 0 h 4901532"/>
              <a:gd name="connsiteX0" fmla="*/ 0 w 5719669"/>
              <a:gd name="connsiteY0" fmla="*/ 0 h 4901532"/>
              <a:gd name="connsiteX1" fmla="*/ 5719669 w 5719669"/>
              <a:gd name="connsiteY1" fmla="*/ 9053 h 4901532"/>
              <a:gd name="connsiteX2" fmla="*/ 5710525 w 5719669"/>
              <a:gd name="connsiteY2" fmla="*/ 4901532 h 4901532"/>
              <a:gd name="connsiteX3" fmla="*/ 0 w 5719669"/>
              <a:gd name="connsiteY3" fmla="*/ 4901532 h 4901532"/>
              <a:gd name="connsiteX4" fmla="*/ 0 w 5719669"/>
              <a:gd name="connsiteY4" fmla="*/ 0 h 4901532"/>
              <a:gd name="connsiteX0" fmla="*/ 0 w 5719669"/>
              <a:gd name="connsiteY0" fmla="*/ 0 h 4919639"/>
              <a:gd name="connsiteX1" fmla="*/ 5719669 w 5719669"/>
              <a:gd name="connsiteY1" fmla="*/ 9053 h 4919639"/>
              <a:gd name="connsiteX2" fmla="*/ 5710525 w 5719669"/>
              <a:gd name="connsiteY2" fmla="*/ 4901532 h 4919639"/>
              <a:gd name="connsiteX3" fmla="*/ 1573445 w 5719669"/>
              <a:gd name="connsiteY3" fmla="*/ 4919639 h 4919639"/>
              <a:gd name="connsiteX4" fmla="*/ 0 w 5719669"/>
              <a:gd name="connsiteY4" fmla="*/ 0 h 4919639"/>
              <a:gd name="connsiteX0" fmla="*/ 0 w 5139979"/>
              <a:gd name="connsiteY0" fmla="*/ 9054 h 4910586"/>
              <a:gd name="connsiteX1" fmla="*/ 5139979 w 5139979"/>
              <a:gd name="connsiteY1" fmla="*/ 0 h 4910586"/>
              <a:gd name="connsiteX2" fmla="*/ 5130835 w 5139979"/>
              <a:gd name="connsiteY2" fmla="*/ 4892479 h 4910586"/>
              <a:gd name="connsiteX3" fmla="*/ 993755 w 5139979"/>
              <a:gd name="connsiteY3" fmla="*/ 4910586 h 4910586"/>
              <a:gd name="connsiteX4" fmla="*/ 0 w 5139979"/>
              <a:gd name="connsiteY4" fmla="*/ 9054 h 4910586"/>
              <a:gd name="connsiteX0" fmla="*/ 0 w 5139979"/>
              <a:gd name="connsiteY0" fmla="*/ 9054 h 4901532"/>
              <a:gd name="connsiteX1" fmla="*/ 5139979 w 5139979"/>
              <a:gd name="connsiteY1" fmla="*/ 0 h 4901532"/>
              <a:gd name="connsiteX2" fmla="*/ 5130835 w 5139979"/>
              <a:gd name="connsiteY2" fmla="*/ 4892479 h 4901532"/>
              <a:gd name="connsiteX3" fmla="*/ 993755 w 5139979"/>
              <a:gd name="connsiteY3" fmla="*/ 4901532 h 4901532"/>
              <a:gd name="connsiteX4" fmla="*/ 0 w 5139979"/>
              <a:gd name="connsiteY4" fmla="*/ 9054 h 4901532"/>
              <a:gd name="connsiteX0" fmla="*/ 0 w 5126312"/>
              <a:gd name="connsiteY0" fmla="*/ 2331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2331 h 4901532"/>
              <a:gd name="connsiteX0" fmla="*/ 0 w 5139979"/>
              <a:gd name="connsiteY0" fmla="*/ 0 h 4912648"/>
              <a:gd name="connsiteX1" fmla="*/ 5139979 w 5139979"/>
              <a:gd name="connsiteY1" fmla="*/ 11116 h 4912648"/>
              <a:gd name="connsiteX2" fmla="*/ 5130835 w 5139979"/>
              <a:gd name="connsiteY2" fmla="*/ 4903595 h 4912648"/>
              <a:gd name="connsiteX3" fmla="*/ 993755 w 5139979"/>
              <a:gd name="connsiteY3" fmla="*/ 4912648 h 4912648"/>
              <a:gd name="connsiteX4" fmla="*/ 0 w 5139979"/>
              <a:gd name="connsiteY4" fmla="*/ 0 h 4912648"/>
              <a:gd name="connsiteX0" fmla="*/ 0 w 5126312"/>
              <a:gd name="connsiteY0" fmla="*/ 83013 h 4901532"/>
              <a:gd name="connsiteX1" fmla="*/ 5126312 w 5126312"/>
              <a:gd name="connsiteY1" fmla="*/ 0 h 4901532"/>
              <a:gd name="connsiteX2" fmla="*/ 5117168 w 5126312"/>
              <a:gd name="connsiteY2" fmla="*/ 4892479 h 4901532"/>
              <a:gd name="connsiteX3" fmla="*/ 980088 w 5126312"/>
              <a:gd name="connsiteY3" fmla="*/ 4901532 h 4901532"/>
              <a:gd name="connsiteX4" fmla="*/ 0 w 5126312"/>
              <a:gd name="connsiteY4" fmla="*/ 83013 h 4901532"/>
              <a:gd name="connsiteX0" fmla="*/ 0 w 5119478"/>
              <a:gd name="connsiteY0" fmla="*/ 0 h 4905924"/>
              <a:gd name="connsiteX1" fmla="*/ 5119478 w 5119478"/>
              <a:gd name="connsiteY1" fmla="*/ 4392 h 4905924"/>
              <a:gd name="connsiteX2" fmla="*/ 5110334 w 5119478"/>
              <a:gd name="connsiteY2" fmla="*/ 4896871 h 4905924"/>
              <a:gd name="connsiteX3" fmla="*/ 973254 w 5119478"/>
              <a:gd name="connsiteY3" fmla="*/ 4905924 h 4905924"/>
              <a:gd name="connsiteX4" fmla="*/ 0 w 5119478"/>
              <a:gd name="connsiteY4" fmla="*/ 0 h 4905924"/>
              <a:gd name="connsiteX0" fmla="*/ 0 w 5129396"/>
              <a:gd name="connsiteY0" fmla="*/ 0 h 4905924"/>
              <a:gd name="connsiteX1" fmla="*/ 5119478 w 5129396"/>
              <a:gd name="connsiteY1" fmla="*/ 4392 h 4905924"/>
              <a:gd name="connsiteX2" fmla="*/ 5129396 w 5129396"/>
              <a:gd name="connsiteY2" fmla="*/ 4892181 h 4905924"/>
              <a:gd name="connsiteX3" fmla="*/ 973254 w 5129396"/>
              <a:gd name="connsiteY3" fmla="*/ 4905924 h 4905924"/>
              <a:gd name="connsiteX4" fmla="*/ 0 w 5129396"/>
              <a:gd name="connsiteY4" fmla="*/ 0 h 4905924"/>
              <a:gd name="connsiteX0" fmla="*/ 0 w 5124629"/>
              <a:gd name="connsiteY0" fmla="*/ 0 h 4905924"/>
              <a:gd name="connsiteX1" fmla="*/ 5119478 w 5124629"/>
              <a:gd name="connsiteY1" fmla="*/ 4392 h 4905924"/>
              <a:gd name="connsiteX2" fmla="*/ 5124629 w 5124629"/>
              <a:gd name="connsiteY2" fmla="*/ 4901559 h 4905924"/>
              <a:gd name="connsiteX3" fmla="*/ 973254 w 5124629"/>
              <a:gd name="connsiteY3" fmla="*/ 4905924 h 4905924"/>
              <a:gd name="connsiteX4" fmla="*/ 0 w 5124629"/>
              <a:gd name="connsiteY4" fmla="*/ 0 h 4905924"/>
              <a:gd name="connsiteX0" fmla="*/ 0 w 5129395"/>
              <a:gd name="connsiteY0" fmla="*/ 0 h 4910938"/>
              <a:gd name="connsiteX1" fmla="*/ 5119478 w 5129395"/>
              <a:gd name="connsiteY1" fmla="*/ 4392 h 4910938"/>
              <a:gd name="connsiteX2" fmla="*/ 5129395 w 5129395"/>
              <a:gd name="connsiteY2" fmla="*/ 4910938 h 4910938"/>
              <a:gd name="connsiteX3" fmla="*/ 973254 w 5129395"/>
              <a:gd name="connsiteY3" fmla="*/ 4905924 h 4910938"/>
              <a:gd name="connsiteX4" fmla="*/ 0 w 5129395"/>
              <a:gd name="connsiteY4" fmla="*/ 0 h 4910938"/>
              <a:gd name="connsiteX0" fmla="*/ 0 w 5120105"/>
              <a:gd name="connsiteY0" fmla="*/ 0 h 4915627"/>
              <a:gd name="connsiteX1" fmla="*/ 5119478 w 5120105"/>
              <a:gd name="connsiteY1" fmla="*/ 4392 h 4915627"/>
              <a:gd name="connsiteX2" fmla="*/ 5115098 w 5120105"/>
              <a:gd name="connsiteY2" fmla="*/ 4915627 h 4915627"/>
              <a:gd name="connsiteX3" fmla="*/ 973254 w 5120105"/>
              <a:gd name="connsiteY3" fmla="*/ 4905924 h 4915627"/>
              <a:gd name="connsiteX4" fmla="*/ 0 w 5120105"/>
              <a:gd name="connsiteY4" fmla="*/ 0 h 4915627"/>
              <a:gd name="connsiteX0" fmla="*/ 0 w 5124630"/>
              <a:gd name="connsiteY0" fmla="*/ 0 h 4915627"/>
              <a:gd name="connsiteX1" fmla="*/ 5119478 w 5124630"/>
              <a:gd name="connsiteY1" fmla="*/ 4392 h 4915627"/>
              <a:gd name="connsiteX2" fmla="*/ 5124630 w 5124630"/>
              <a:gd name="connsiteY2" fmla="*/ 4915627 h 4915627"/>
              <a:gd name="connsiteX3" fmla="*/ 973254 w 5124630"/>
              <a:gd name="connsiteY3" fmla="*/ 4905924 h 4915627"/>
              <a:gd name="connsiteX4" fmla="*/ 0 w 5124630"/>
              <a:gd name="connsiteY4" fmla="*/ 0 h 4915627"/>
              <a:gd name="connsiteX0" fmla="*/ 0 w 5120542"/>
              <a:gd name="connsiteY0" fmla="*/ 0 h 4907160"/>
              <a:gd name="connsiteX1" fmla="*/ 5119478 w 5120542"/>
              <a:gd name="connsiteY1" fmla="*/ 4392 h 4907160"/>
              <a:gd name="connsiteX2" fmla="*/ 5120328 w 5120542"/>
              <a:gd name="connsiteY2" fmla="*/ 4907160 h 4907160"/>
              <a:gd name="connsiteX3" fmla="*/ 973254 w 5120542"/>
              <a:gd name="connsiteY3" fmla="*/ 4905924 h 4907160"/>
              <a:gd name="connsiteX4" fmla="*/ 0 w 5120542"/>
              <a:gd name="connsiteY4" fmla="*/ 0 h 4907160"/>
              <a:gd name="connsiteX0" fmla="*/ 0 w 5120542"/>
              <a:gd name="connsiteY0" fmla="*/ 4074 h 4911234"/>
              <a:gd name="connsiteX1" fmla="*/ 5119478 w 5120542"/>
              <a:gd name="connsiteY1" fmla="*/ 0 h 4911234"/>
              <a:gd name="connsiteX2" fmla="*/ 5120328 w 5120542"/>
              <a:gd name="connsiteY2" fmla="*/ 4911234 h 4911234"/>
              <a:gd name="connsiteX3" fmla="*/ 973254 w 5120542"/>
              <a:gd name="connsiteY3" fmla="*/ 4909998 h 4911234"/>
              <a:gd name="connsiteX4" fmla="*/ 0 w 5120542"/>
              <a:gd name="connsiteY4" fmla="*/ 4074 h 4911234"/>
              <a:gd name="connsiteX0" fmla="*/ 0 w 5124845"/>
              <a:gd name="connsiteY0" fmla="*/ 0 h 4919860"/>
              <a:gd name="connsiteX1" fmla="*/ 5123781 w 5124845"/>
              <a:gd name="connsiteY1" fmla="*/ 8626 h 4919860"/>
              <a:gd name="connsiteX2" fmla="*/ 5124631 w 5124845"/>
              <a:gd name="connsiteY2" fmla="*/ 4919860 h 4919860"/>
              <a:gd name="connsiteX3" fmla="*/ 977557 w 5124845"/>
              <a:gd name="connsiteY3" fmla="*/ 4918624 h 4919860"/>
              <a:gd name="connsiteX4" fmla="*/ 0 w 5124845"/>
              <a:gd name="connsiteY4" fmla="*/ 0 h 4919860"/>
              <a:gd name="connsiteX0" fmla="*/ 0 w 5120543"/>
              <a:gd name="connsiteY0" fmla="*/ 0 h 4915626"/>
              <a:gd name="connsiteX1" fmla="*/ 5119479 w 5120543"/>
              <a:gd name="connsiteY1" fmla="*/ 4392 h 4915626"/>
              <a:gd name="connsiteX2" fmla="*/ 5120329 w 5120543"/>
              <a:gd name="connsiteY2" fmla="*/ 4915626 h 4915626"/>
              <a:gd name="connsiteX3" fmla="*/ 973255 w 5120543"/>
              <a:gd name="connsiteY3" fmla="*/ 4914390 h 4915626"/>
              <a:gd name="connsiteX4" fmla="*/ 0 w 5120543"/>
              <a:gd name="connsiteY4" fmla="*/ 0 h 4915626"/>
              <a:gd name="connsiteX0" fmla="*/ 0 w 5120543"/>
              <a:gd name="connsiteY0" fmla="*/ 0 h 4911392"/>
              <a:gd name="connsiteX1" fmla="*/ 5119479 w 5120543"/>
              <a:gd name="connsiteY1" fmla="*/ 158 h 4911392"/>
              <a:gd name="connsiteX2" fmla="*/ 5120329 w 5120543"/>
              <a:gd name="connsiteY2" fmla="*/ 4911392 h 4911392"/>
              <a:gd name="connsiteX3" fmla="*/ 973255 w 5120543"/>
              <a:gd name="connsiteY3" fmla="*/ 4910156 h 4911392"/>
              <a:gd name="connsiteX4" fmla="*/ 0 w 5120543"/>
              <a:gd name="connsiteY4" fmla="*/ 0 h 4911392"/>
              <a:gd name="connsiteX0" fmla="*/ 0 w 5120156"/>
              <a:gd name="connsiteY0" fmla="*/ 0 h 4910156"/>
              <a:gd name="connsiteX1" fmla="*/ 5119479 w 5120156"/>
              <a:gd name="connsiteY1" fmla="*/ 158 h 4910156"/>
              <a:gd name="connsiteX2" fmla="*/ 5116047 w 5120156"/>
              <a:gd name="connsiteY2" fmla="*/ 4902965 h 4910156"/>
              <a:gd name="connsiteX3" fmla="*/ 973255 w 5120156"/>
              <a:gd name="connsiteY3" fmla="*/ 4910156 h 4910156"/>
              <a:gd name="connsiteX4" fmla="*/ 0 w 5120156"/>
              <a:gd name="connsiteY4" fmla="*/ 0 h 4910156"/>
              <a:gd name="connsiteX0" fmla="*/ 0 w 5120156"/>
              <a:gd name="connsiteY0" fmla="*/ 0 h 4902965"/>
              <a:gd name="connsiteX1" fmla="*/ 5119479 w 5120156"/>
              <a:gd name="connsiteY1" fmla="*/ 158 h 4902965"/>
              <a:gd name="connsiteX2" fmla="*/ 5116047 w 5120156"/>
              <a:gd name="connsiteY2" fmla="*/ 4902965 h 4902965"/>
              <a:gd name="connsiteX3" fmla="*/ 973255 w 5120156"/>
              <a:gd name="connsiteY3" fmla="*/ 4901728 h 4902965"/>
              <a:gd name="connsiteX4" fmla="*/ 0 w 5120156"/>
              <a:gd name="connsiteY4" fmla="*/ 0 h 4902965"/>
              <a:gd name="connsiteX0" fmla="*/ 0 w 5126895"/>
              <a:gd name="connsiteY0" fmla="*/ 0 h 4902965"/>
              <a:gd name="connsiteX1" fmla="*/ 5119479 w 5126895"/>
              <a:gd name="connsiteY1" fmla="*/ 158 h 4902965"/>
              <a:gd name="connsiteX2" fmla="*/ 5126895 w 5126895"/>
              <a:gd name="connsiteY2" fmla="*/ 4902965 h 4902965"/>
              <a:gd name="connsiteX3" fmla="*/ 973255 w 5126895"/>
              <a:gd name="connsiteY3" fmla="*/ 4901728 h 4902965"/>
              <a:gd name="connsiteX4" fmla="*/ 0 w 5126895"/>
              <a:gd name="connsiteY4" fmla="*/ 0 h 4902965"/>
              <a:gd name="connsiteX0" fmla="*/ 0 w 5120230"/>
              <a:gd name="connsiteY0" fmla="*/ 0 h 4902965"/>
              <a:gd name="connsiteX1" fmla="*/ 5119479 w 5120230"/>
              <a:gd name="connsiteY1" fmla="*/ 158 h 4902965"/>
              <a:gd name="connsiteX2" fmla="*/ 5117214 w 5120230"/>
              <a:gd name="connsiteY2" fmla="*/ 4902965 h 4902965"/>
              <a:gd name="connsiteX3" fmla="*/ 973255 w 5120230"/>
              <a:gd name="connsiteY3" fmla="*/ 4901728 h 4902965"/>
              <a:gd name="connsiteX4" fmla="*/ 0 w 5120230"/>
              <a:gd name="connsiteY4" fmla="*/ 0 h 49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230" h="4902965">
                <a:moveTo>
                  <a:pt x="0" y="0"/>
                </a:moveTo>
                <a:lnTo>
                  <a:pt x="5119479" y="158"/>
                </a:lnTo>
                <a:cubicBezTo>
                  <a:pt x="5122785" y="1635673"/>
                  <a:pt x="5113908" y="3267450"/>
                  <a:pt x="5117214" y="4902965"/>
                </a:cubicBezTo>
                <a:lnTo>
                  <a:pt x="973255" y="4901728"/>
                </a:lnTo>
                <a:lnTo>
                  <a:pt x="0"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9" name="Platshållare för innehåll 2">
            <a:extLst>
              <a:ext uri="{FF2B5EF4-FFF2-40B4-BE49-F238E27FC236}">
                <a16:creationId xmlns:a16="http://schemas.microsoft.com/office/drawing/2014/main" id="{1270153B-94A6-E744-8BC9-650BC793BEC4}"/>
              </a:ext>
            </a:extLst>
          </p:cNvPr>
          <p:cNvSpPr>
            <a:spLocks noGrp="1"/>
          </p:cNvSpPr>
          <p:nvPr>
            <p:ph sz="quarter" idx="18" hasCustomPrompt="1"/>
          </p:nvPr>
        </p:nvSpPr>
        <p:spPr>
          <a:xfrm>
            <a:off x="684000" y="1440000"/>
            <a:ext cx="3599968" cy="2942564"/>
          </a:xfrm>
        </p:spPr>
        <p:txBody>
          <a:bodyPr/>
          <a:lstStyle>
            <a:lvl1pPr marL="216000" indent="-216000">
              <a:defRPr/>
            </a:lvl1pPr>
            <a:lvl2pPr marL="432000" indent="-216000">
              <a:defRPr/>
            </a:lvl2pPr>
            <a:lvl3pPr marL="648000" indent="-216000">
              <a:defRPr/>
            </a:lvl3pPr>
            <a:lvl4pPr marL="864000" indent="-216000">
              <a:defRPr/>
            </a:lvl4pPr>
            <a:lvl5pPr marL="1080000" indent="-216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1" name="Rubrik 5">
            <a:extLst>
              <a:ext uri="{FF2B5EF4-FFF2-40B4-BE49-F238E27FC236}">
                <a16:creationId xmlns:a16="http://schemas.microsoft.com/office/drawing/2014/main" id="{3F30E36B-2076-8E49-9ED6-C6E2CF77A3E5}"/>
              </a:ext>
            </a:extLst>
          </p:cNvPr>
          <p:cNvSpPr>
            <a:spLocks noGrp="1"/>
          </p:cNvSpPr>
          <p:nvPr>
            <p:ph type="title"/>
          </p:nvPr>
        </p:nvSpPr>
        <p:spPr>
          <a:xfrm>
            <a:off x="684000" y="504000"/>
            <a:ext cx="3599968" cy="569407"/>
          </a:xfrm>
        </p:spPr>
        <p:txBody>
          <a:bodyPr anchor="t" anchorCtr="0"/>
          <a:lstStyle/>
          <a:p>
            <a:r>
              <a:rPr lang="sv-SE" dirty="0"/>
              <a:t>Klicka här för att ändra mall för rubrikformat</a:t>
            </a:r>
          </a:p>
        </p:txBody>
      </p:sp>
      <p:sp>
        <p:nvSpPr>
          <p:cNvPr id="8" name="Date Placeholder 1">
            <a:extLst>
              <a:ext uri="{FF2B5EF4-FFF2-40B4-BE49-F238E27FC236}">
                <a16:creationId xmlns:a16="http://schemas.microsoft.com/office/drawing/2014/main" id="{81997BD9-E45A-044A-807D-C3D5F3BEF34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3422CFA6-5AB0-8F41-B0F7-71BE97C8DDAC}" type="datetime1">
              <a:rPr lang="sv-SE" smtClean="0"/>
              <a:t>2026-05-06</a:t>
            </a:fld>
            <a:endParaRPr lang="sv-SE" dirty="0"/>
          </a:p>
        </p:txBody>
      </p:sp>
      <p:sp>
        <p:nvSpPr>
          <p:cNvPr id="13" name="Platshållare för bildnummer 2">
            <a:extLst>
              <a:ext uri="{FF2B5EF4-FFF2-40B4-BE49-F238E27FC236}">
                <a16:creationId xmlns:a16="http://schemas.microsoft.com/office/drawing/2014/main" id="{703F98D1-69AD-6349-80B4-22ED8025E9E1}"/>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85C32C0C-3A9D-C647-B636-E09235134FAE}"/>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2326818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7" name="Platshållare för bild 2"/>
          <p:cNvSpPr>
            <a:spLocks noGrp="1"/>
          </p:cNvSpPr>
          <p:nvPr>
            <p:ph type="pic" idx="22" hasCustomPrompt="1"/>
          </p:nvPr>
        </p:nvSpPr>
        <p:spPr>
          <a:xfrm>
            <a:off x="4170373" y="2511073"/>
            <a:ext cx="4971600" cy="2364933"/>
          </a:xfrm>
          <a:custGeom>
            <a:avLst/>
            <a:gdLst>
              <a:gd name="connsiteX0" fmla="*/ 0 w 4461060"/>
              <a:gd name="connsiteY0" fmla="*/ 0 h 2527200"/>
              <a:gd name="connsiteX1" fmla="*/ 4461060 w 4461060"/>
              <a:gd name="connsiteY1" fmla="*/ 0 h 2527200"/>
              <a:gd name="connsiteX2" fmla="*/ 4461060 w 4461060"/>
              <a:gd name="connsiteY2" fmla="*/ 2527200 h 2527200"/>
              <a:gd name="connsiteX3" fmla="*/ 0 w 4461060"/>
              <a:gd name="connsiteY3" fmla="*/ 2527200 h 2527200"/>
              <a:gd name="connsiteX4" fmla="*/ 0 w 4461060"/>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497434 w 4958494"/>
              <a:gd name="connsiteY0" fmla="*/ 0 h 2527200"/>
              <a:gd name="connsiteX1" fmla="*/ 4958494 w 4958494"/>
              <a:gd name="connsiteY1" fmla="*/ 0 h 2527200"/>
              <a:gd name="connsiteX2" fmla="*/ 4958494 w 4958494"/>
              <a:gd name="connsiteY2" fmla="*/ 2527200 h 2527200"/>
              <a:gd name="connsiteX3" fmla="*/ 0 w 4958494"/>
              <a:gd name="connsiteY3" fmla="*/ 2512570 h 2527200"/>
              <a:gd name="connsiteX4" fmla="*/ 497434 w 4958494"/>
              <a:gd name="connsiteY4" fmla="*/ 0 h 2527200"/>
              <a:gd name="connsiteX0" fmla="*/ 504749 w 4965809"/>
              <a:gd name="connsiteY0" fmla="*/ 0 h 2527200"/>
              <a:gd name="connsiteX1" fmla="*/ 4965809 w 4965809"/>
              <a:gd name="connsiteY1" fmla="*/ 0 h 2527200"/>
              <a:gd name="connsiteX2" fmla="*/ 4965809 w 4965809"/>
              <a:gd name="connsiteY2" fmla="*/ 2527200 h 2527200"/>
              <a:gd name="connsiteX3" fmla="*/ 0 w 4965809"/>
              <a:gd name="connsiteY3" fmla="*/ 2527200 h 2527200"/>
              <a:gd name="connsiteX4" fmla="*/ 504749 w 4965809"/>
              <a:gd name="connsiteY4" fmla="*/ 0 h 2527200"/>
              <a:gd name="connsiteX0" fmla="*/ 473487 w 4965809"/>
              <a:gd name="connsiteY0" fmla="*/ 0 h 2527200"/>
              <a:gd name="connsiteX1" fmla="*/ 4965809 w 4965809"/>
              <a:gd name="connsiteY1" fmla="*/ 0 h 2527200"/>
              <a:gd name="connsiteX2" fmla="*/ 4965809 w 4965809"/>
              <a:gd name="connsiteY2" fmla="*/ 2527200 h 2527200"/>
              <a:gd name="connsiteX3" fmla="*/ 0 w 4965809"/>
              <a:gd name="connsiteY3" fmla="*/ 2527200 h 2527200"/>
              <a:gd name="connsiteX4" fmla="*/ 473487 w 4965809"/>
              <a:gd name="connsiteY4" fmla="*/ 0 h 2527200"/>
              <a:gd name="connsiteX0" fmla="*/ 473487 w 4965809"/>
              <a:gd name="connsiteY0" fmla="*/ 0 h 2649964"/>
              <a:gd name="connsiteX1" fmla="*/ 4965809 w 4965809"/>
              <a:gd name="connsiteY1" fmla="*/ 0 h 2649964"/>
              <a:gd name="connsiteX2" fmla="*/ 4965809 w 4965809"/>
              <a:gd name="connsiteY2" fmla="*/ 2527200 h 2649964"/>
              <a:gd name="connsiteX3" fmla="*/ 0 w 4965809"/>
              <a:gd name="connsiteY3" fmla="*/ 2649964 h 2649964"/>
              <a:gd name="connsiteX4" fmla="*/ 473487 w 4965809"/>
              <a:gd name="connsiteY4" fmla="*/ 0 h 2649964"/>
              <a:gd name="connsiteX0" fmla="*/ 473487 w 4965809"/>
              <a:gd name="connsiteY0" fmla="*/ 0 h 2667504"/>
              <a:gd name="connsiteX1" fmla="*/ 4965809 w 4965809"/>
              <a:gd name="connsiteY1" fmla="*/ 0 h 2667504"/>
              <a:gd name="connsiteX2" fmla="*/ 4950178 w 4965809"/>
              <a:gd name="connsiteY2" fmla="*/ 2667504 h 2667504"/>
              <a:gd name="connsiteX3" fmla="*/ 0 w 4965809"/>
              <a:gd name="connsiteY3" fmla="*/ 2649964 h 2667504"/>
              <a:gd name="connsiteX4" fmla="*/ 473487 w 4965809"/>
              <a:gd name="connsiteY4" fmla="*/ 0 h 2667504"/>
              <a:gd name="connsiteX0" fmla="*/ 473487 w 4965809"/>
              <a:gd name="connsiteY0" fmla="*/ 0 h 2658734"/>
              <a:gd name="connsiteX1" fmla="*/ 4965809 w 4965809"/>
              <a:gd name="connsiteY1" fmla="*/ 0 h 2658734"/>
              <a:gd name="connsiteX2" fmla="*/ 4950178 w 4965809"/>
              <a:gd name="connsiteY2" fmla="*/ 2658734 h 2658734"/>
              <a:gd name="connsiteX3" fmla="*/ 0 w 4965809"/>
              <a:gd name="connsiteY3" fmla="*/ 2649964 h 2658734"/>
              <a:gd name="connsiteX4" fmla="*/ 473487 w 4965809"/>
              <a:gd name="connsiteY4" fmla="*/ 0 h 2658734"/>
              <a:gd name="connsiteX0" fmla="*/ 481303 w 4973625"/>
              <a:gd name="connsiteY0" fmla="*/ 0 h 2667501"/>
              <a:gd name="connsiteX1" fmla="*/ 4973625 w 4973625"/>
              <a:gd name="connsiteY1" fmla="*/ 0 h 2667501"/>
              <a:gd name="connsiteX2" fmla="*/ 4957994 w 4973625"/>
              <a:gd name="connsiteY2" fmla="*/ 2658734 h 2667501"/>
              <a:gd name="connsiteX3" fmla="*/ 0 w 4973625"/>
              <a:gd name="connsiteY3" fmla="*/ 2667501 h 2667501"/>
              <a:gd name="connsiteX4" fmla="*/ 481303 w 4973625"/>
              <a:gd name="connsiteY4" fmla="*/ 0 h 2667501"/>
              <a:gd name="connsiteX0" fmla="*/ 496934 w 4973625"/>
              <a:gd name="connsiteY0" fmla="*/ 0 h 2676269"/>
              <a:gd name="connsiteX1" fmla="*/ 4973625 w 4973625"/>
              <a:gd name="connsiteY1" fmla="*/ 8768 h 2676269"/>
              <a:gd name="connsiteX2" fmla="*/ 4957994 w 4973625"/>
              <a:gd name="connsiteY2" fmla="*/ 2667502 h 2676269"/>
              <a:gd name="connsiteX3" fmla="*/ 0 w 4973625"/>
              <a:gd name="connsiteY3" fmla="*/ 2676269 h 2676269"/>
              <a:gd name="connsiteX4" fmla="*/ 496934 w 4973625"/>
              <a:gd name="connsiteY4" fmla="*/ 0 h 2676269"/>
              <a:gd name="connsiteX0" fmla="*/ 496934 w 4965809"/>
              <a:gd name="connsiteY0" fmla="*/ 0 h 2676269"/>
              <a:gd name="connsiteX1" fmla="*/ 4965809 w 4965809"/>
              <a:gd name="connsiteY1" fmla="*/ 0 h 2676269"/>
              <a:gd name="connsiteX2" fmla="*/ 4957994 w 4965809"/>
              <a:gd name="connsiteY2" fmla="*/ 2667502 h 2676269"/>
              <a:gd name="connsiteX3" fmla="*/ 0 w 4965809"/>
              <a:gd name="connsiteY3" fmla="*/ 2676269 h 2676269"/>
              <a:gd name="connsiteX4" fmla="*/ 496934 w 4965809"/>
              <a:gd name="connsiteY4" fmla="*/ 0 h 2676269"/>
              <a:gd name="connsiteX0" fmla="*/ 496934 w 4965809"/>
              <a:gd name="connsiteY0" fmla="*/ 0 h 2676270"/>
              <a:gd name="connsiteX1" fmla="*/ 4965809 w 4965809"/>
              <a:gd name="connsiteY1" fmla="*/ 0 h 2676270"/>
              <a:gd name="connsiteX2" fmla="*/ 4957994 w 4965809"/>
              <a:gd name="connsiteY2" fmla="*/ 2676270 h 2676270"/>
              <a:gd name="connsiteX3" fmla="*/ 0 w 4965809"/>
              <a:gd name="connsiteY3" fmla="*/ 2676269 h 2676270"/>
              <a:gd name="connsiteX4" fmla="*/ 496934 w 4965809"/>
              <a:gd name="connsiteY4" fmla="*/ 0 h 2676270"/>
              <a:gd name="connsiteX0" fmla="*/ 490171 w 4965809"/>
              <a:gd name="connsiteY0" fmla="*/ 22799 h 2676270"/>
              <a:gd name="connsiteX1" fmla="*/ 4965809 w 4965809"/>
              <a:gd name="connsiteY1" fmla="*/ 0 h 2676270"/>
              <a:gd name="connsiteX2" fmla="*/ 4957994 w 4965809"/>
              <a:gd name="connsiteY2" fmla="*/ 2676270 h 2676270"/>
              <a:gd name="connsiteX3" fmla="*/ 0 w 4965809"/>
              <a:gd name="connsiteY3" fmla="*/ 2676269 h 2676270"/>
              <a:gd name="connsiteX4" fmla="*/ 490171 w 4965809"/>
              <a:gd name="connsiteY4" fmla="*/ 22799 h 2676270"/>
              <a:gd name="connsiteX0" fmla="*/ 469883 w 4965809"/>
              <a:gd name="connsiteY0" fmla="*/ 22799 h 2676270"/>
              <a:gd name="connsiteX1" fmla="*/ 4965809 w 4965809"/>
              <a:gd name="connsiteY1" fmla="*/ 0 h 2676270"/>
              <a:gd name="connsiteX2" fmla="*/ 4957994 w 4965809"/>
              <a:gd name="connsiteY2" fmla="*/ 2676270 h 2676270"/>
              <a:gd name="connsiteX3" fmla="*/ 0 w 4965809"/>
              <a:gd name="connsiteY3" fmla="*/ 2676269 h 2676270"/>
              <a:gd name="connsiteX4" fmla="*/ 469883 w 4965809"/>
              <a:gd name="connsiteY4" fmla="*/ 22799 h 2676270"/>
              <a:gd name="connsiteX0" fmla="*/ 469883 w 4959044"/>
              <a:gd name="connsiteY0" fmla="*/ 0 h 2653471"/>
              <a:gd name="connsiteX1" fmla="*/ 4952283 w 4959044"/>
              <a:gd name="connsiteY1" fmla="*/ 0 h 2653471"/>
              <a:gd name="connsiteX2" fmla="*/ 4957994 w 4959044"/>
              <a:gd name="connsiteY2" fmla="*/ 2653471 h 2653471"/>
              <a:gd name="connsiteX3" fmla="*/ 0 w 4959044"/>
              <a:gd name="connsiteY3" fmla="*/ 2653470 h 2653471"/>
              <a:gd name="connsiteX4" fmla="*/ 469883 w 4959044"/>
              <a:gd name="connsiteY4" fmla="*/ 0 h 2653471"/>
              <a:gd name="connsiteX0" fmla="*/ 469883 w 4972572"/>
              <a:gd name="connsiteY0" fmla="*/ 7599 h 2661070"/>
              <a:gd name="connsiteX1" fmla="*/ 4972572 w 4972572"/>
              <a:gd name="connsiteY1" fmla="*/ 0 h 2661070"/>
              <a:gd name="connsiteX2" fmla="*/ 4957994 w 4972572"/>
              <a:gd name="connsiteY2" fmla="*/ 2661070 h 2661070"/>
              <a:gd name="connsiteX3" fmla="*/ 0 w 4972572"/>
              <a:gd name="connsiteY3" fmla="*/ 2661069 h 2661070"/>
              <a:gd name="connsiteX4" fmla="*/ 469883 w 4972572"/>
              <a:gd name="connsiteY4" fmla="*/ 7599 h 2661070"/>
              <a:gd name="connsiteX0" fmla="*/ 469883 w 4959630"/>
              <a:gd name="connsiteY0" fmla="*/ 0 h 2653471"/>
              <a:gd name="connsiteX1" fmla="*/ 4959047 w 4959630"/>
              <a:gd name="connsiteY1" fmla="*/ 7601 h 2653471"/>
              <a:gd name="connsiteX2" fmla="*/ 4957994 w 4959630"/>
              <a:gd name="connsiteY2" fmla="*/ 2653471 h 2653471"/>
              <a:gd name="connsiteX3" fmla="*/ 0 w 4959630"/>
              <a:gd name="connsiteY3" fmla="*/ 2653470 h 2653471"/>
              <a:gd name="connsiteX4" fmla="*/ 469883 w 4959630"/>
              <a:gd name="connsiteY4" fmla="*/ 0 h 2653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630" h="2653471">
                <a:moveTo>
                  <a:pt x="469883" y="0"/>
                </a:moveTo>
                <a:lnTo>
                  <a:pt x="4959047" y="7601"/>
                </a:lnTo>
                <a:cubicBezTo>
                  <a:pt x="4953837" y="896769"/>
                  <a:pt x="4963204" y="1764303"/>
                  <a:pt x="4957994" y="2653471"/>
                </a:cubicBezTo>
                <a:lnTo>
                  <a:pt x="0" y="2653470"/>
                </a:lnTo>
                <a:lnTo>
                  <a:pt x="469883" y="0"/>
                </a:lnTo>
                <a:close/>
              </a:path>
            </a:pathLst>
          </a:cu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6" name="Platshållare för bild 7">
            <a:extLst>
              <a:ext uri="{FF2B5EF4-FFF2-40B4-BE49-F238E27FC236}">
                <a16:creationId xmlns:a16="http://schemas.microsoft.com/office/drawing/2014/main" id="{B56819B3-5642-3544-81C9-3725283DE1CE}"/>
              </a:ext>
            </a:extLst>
          </p:cNvPr>
          <p:cNvSpPr>
            <a:spLocks noGrp="1"/>
          </p:cNvSpPr>
          <p:nvPr>
            <p:ph type="pic" sz="quarter" idx="17" hasCustomPrompt="1"/>
          </p:nvPr>
        </p:nvSpPr>
        <p:spPr>
          <a:xfrm>
            <a:off x="1" y="-25526"/>
            <a:ext cx="5039217" cy="4901532"/>
          </a:xfrm>
          <a:custGeom>
            <a:avLst/>
            <a:gdLst>
              <a:gd name="connsiteX0" fmla="*/ 0 w 4118677"/>
              <a:gd name="connsiteY0" fmla="*/ 0 h 4901532"/>
              <a:gd name="connsiteX1" fmla="*/ 4118677 w 4118677"/>
              <a:gd name="connsiteY1" fmla="*/ 0 h 4901532"/>
              <a:gd name="connsiteX2" fmla="*/ 4118677 w 4118677"/>
              <a:gd name="connsiteY2" fmla="*/ 4901532 h 4901532"/>
              <a:gd name="connsiteX3" fmla="*/ 0 w 4118677"/>
              <a:gd name="connsiteY3" fmla="*/ 4901532 h 4901532"/>
              <a:gd name="connsiteX4" fmla="*/ 0 w 4118677"/>
              <a:gd name="connsiteY4" fmla="*/ 0 h 4901532"/>
              <a:gd name="connsiteX0" fmla="*/ 0 w 5077039"/>
              <a:gd name="connsiteY0" fmla="*/ 0 h 4901532"/>
              <a:gd name="connsiteX1" fmla="*/ 5077039 w 5077039"/>
              <a:gd name="connsiteY1" fmla="*/ 8792 h 4901532"/>
              <a:gd name="connsiteX2" fmla="*/ 4118677 w 5077039"/>
              <a:gd name="connsiteY2" fmla="*/ 4901532 h 4901532"/>
              <a:gd name="connsiteX3" fmla="*/ 0 w 5077039"/>
              <a:gd name="connsiteY3" fmla="*/ 4901532 h 4901532"/>
              <a:gd name="connsiteX4" fmla="*/ 0 w 5077039"/>
              <a:gd name="connsiteY4" fmla="*/ 0 h 4901532"/>
              <a:gd name="connsiteX0" fmla="*/ 0 w 5085831"/>
              <a:gd name="connsiteY0" fmla="*/ 0 h 4901532"/>
              <a:gd name="connsiteX1" fmla="*/ 5085831 w 5085831"/>
              <a:gd name="connsiteY1" fmla="*/ 0 h 4901532"/>
              <a:gd name="connsiteX2" fmla="*/ 4118677 w 5085831"/>
              <a:gd name="connsiteY2" fmla="*/ 4901532 h 4901532"/>
              <a:gd name="connsiteX3" fmla="*/ 0 w 5085831"/>
              <a:gd name="connsiteY3" fmla="*/ 4901532 h 4901532"/>
              <a:gd name="connsiteX4" fmla="*/ 0 w 5085831"/>
              <a:gd name="connsiteY4" fmla="*/ 0 h 4901532"/>
              <a:gd name="connsiteX0" fmla="*/ 0 w 5121576"/>
              <a:gd name="connsiteY0" fmla="*/ 0 h 4901532"/>
              <a:gd name="connsiteX1" fmla="*/ 5121576 w 5121576"/>
              <a:gd name="connsiteY1" fmla="*/ 0 h 4901532"/>
              <a:gd name="connsiteX2" fmla="*/ 4118677 w 5121576"/>
              <a:gd name="connsiteY2" fmla="*/ 4901532 h 4901532"/>
              <a:gd name="connsiteX3" fmla="*/ 0 w 5121576"/>
              <a:gd name="connsiteY3" fmla="*/ 4901532 h 4901532"/>
              <a:gd name="connsiteX4" fmla="*/ 0 w 5121576"/>
              <a:gd name="connsiteY4" fmla="*/ 0 h 490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576" h="4901532">
                <a:moveTo>
                  <a:pt x="0" y="0"/>
                </a:moveTo>
                <a:lnTo>
                  <a:pt x="5121576" y="0"/>
                </a:lnTo>
                <a:lnTo>
                  <a:pt x="4118677" y="4901532"/>
                </a:lnTo>
                <a:lnTo>
                  <a:pt x="0" y="4901532"/>
                </a:lnTo>
                <a:lnTo>
                  <a:pt x="0" y="0"/>
                </a:lnTo>
                <a:close/>
              </a:path>
            </a:pathLst>
          </a:custGeom>
          <a:solidFill>
            <a:schemeClr val="bg1">
              <a:lumMod val="7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8" name="Platshållare för bild 2"/>
          <p:cNvSpPr>
            <a:spLocks noGrp="1"/>
          </p:cNvSpPr>
          <p:nvPr>
            <p:ph type="pic" idx="13" hasCustomPrompt="1"/>
          </p:nvPr>
        </p:nvSpPr>
        <p:spPr>
          <a:xfrm>
            <a:off x="4667012" y="-39558"/>
            <a:ext cx="4485250" cy="2452327"/>
          </a:xfrm>
          <a:custGeom>
            <a:avLst/>
            <a:gdLst>
              <a:gd name="connsiteX0" fmla="*/ 0 w 4461060"/>
              <a:gd name="connsiteY0" fmla="*/ 0 h 2527200"/>
              <a:gd name="connsiteX1" fmla="*/ 4461060 w 4461060"/>
              <a:gd name="connsiteY1" fmla="*/ 0 h 2527200"/>
              <a:gd name="connsiteX2" fmla="*/ 4461060 w 4461060"/>
              <a:gd name="connsiteY2" fmla="*/ 2527200 h 2527200"/>
              <a:gd name="connsiteX3" fmla="*/ 0 w 4461060"/>
              <a:gd name="connsiteY3" fmla="*/ 2527200 h 2527200"/>
              <a:gd name="connsiteX4" fmla="*/ 0 w 4461060"/>
              <a:gd name="connsiteY4" fmla="*/ 0 h 2527200"/>
              <a:gd name="connsiteX0" fmla="*/ 475488 w 4461060"/>
              <a:gd name="connsiteY0" fmla="*/ 0 h 2534515"/>
              <a:gd name="connsiteX1" fmla="*/ 4461060 w 4461060"/>
              <a:gd name="connsiteY1" fmla="*/ 7315 h 2534515"/>
              <a:gd name="connsiteX2" fmla="*/ 4461060 w 4461060"/>
              <a:gd name="connsiteY2" fmla="*/ 2534515 h 2534515"/>
              <a:gd name="connsiteX3" fmla="*/ 0 w 4461060"/>
              <a:gd name="connsiteY3" fmla="*/ 2534515 h 2534515"/>
              <a:gd name="connsiteX4" fmla="*/ 475488 w 4461060"/>
              <a:gd name="connsiteY4" fmla="*/ 0 h 2534515"/>
              <a:gd name="connsiteX0" fmla="*/ 495808 w 4481380"/>
              <a:gd name="connsiteY0" fmla="*/ 0 h 2541544"/>
              <a:gd name="connsiteX1" fmla="*/ 4481380 w 4481380"/>
              <a:gd name="connsiteY1" fmla="*/ 7315 h 2541544"/>
              <a:gd name="connsiteX2" fmla="*/ 4481380 w 4481380"/>
              <a:gd name="connsiteY2" fmla="*/ 2534515 h 2541544"/>
              <a:gd name="connsiteX3" fmla="*/ 0 w 4481380"/>
              <a:gd name="connsiteY3" fmla="*/ 2541544 h 2541544"/>
              <a:gd name="connsiteX4" fmla="*/ 495808 w 4481380"/>
              <a:gd name="connsiteY4" fmla="*/ 0 h 2541544"/>
              <a:gd name="connsiteX0" fmla="*/ 475488 w 4461060"/>
              <a:gd name="connsiteY0" fmla="*/ 0 h 2534516"/>
              <a:gd name="connsiteX1" fmla="*/ 4461060 w 4461060"/>
              <a:gd name="connsiteY1" fmla="*/ 7315 h 2534516"/>
              <a:gd name="connsiteX2" fmla="*/ 4461060 w 4461060"/>
              <a:gd name="connsiteY2" fmla="*/ 2534515 h 2534516"/>
              <a:gd name="connsiteX3" fmla="*/ 0 w 4461060"/>
              <a:gd name="connsiteY3" fmla="*/ 2534516 h 2534516"/>
              <a:gd name="connsiteX4" fmla="*/ 475488 w 4461060"/>
              <a:gd name="connsiteY4" fmla="*/ 0 h 2534516"/>
              <a:gd name="connsiteX0" fmla="*/ 475488 w 4461060"/>
              <a:gd name="connsiteY0" fmla="*/ 14412 h 2548928"/>
              <a:gd name="connsiteX1" fmla="*/ 4461060 w 4461060"/>
              <a:gd name="connsiteY1" fmla="*/ 0 h 2548928"/>
              <a:gd name="connsiteX2" fmla="*/ 4461060 w 4461060"/>
              <a:gd name="connsiteY2" fmla="*/ 2548927 h 2548928"/>
              <a:gd name="connsiteX3" fmla="*/ 0 w 4461060"/>
              <a:gd name="connsiteY3" fmla="*/ 2548928 h 2548928"/>
              <a:gd name="connsiteX4" fmla="*/ 475488 w 4461060"/>
              <a:gd name="connsiteY4" fmla="*/ 14412 h 2548928"/>
              <a:gd name="connsiteX0" fmla="*/ 475488 w 4465293"/>
              <a:gd name="connsiteY0" fmla="*/ 0 h 2534516"/>
              <a:gd name="connsiteX1" fmla="*/ 4465293 w 4465293"/>
              <a:gd name="connsiteY1" fmla="*/ 3158 h 2534516"/>
              <a:gd name="connsiteX2" fmla="*/ 4461060 w 4465293"/>
              <a:gd name="connsiteY2" fmla="*/ 2534515 h 2534516"/>
              <a:gd name="connsiteX3" fmla="*/ 0 w 4465293"/>
              <a:gd name="connsiteY3" fmla="*/ 2534516 h 2534516"/>
              <a:gd name="connsiteX4" fmla="*/ 475488 w 4465293"/>
              <a:gd name="connsiteY4" fmla="*/ 0 h 2534516"/>
              <a:gd name="connsiteX0" fmla="*/ 475488 w 4465293"/>
              <a:gd name="connsiteY0" fmla="*/ 10019 h 2544535"/>
              <a:gd name="connsiteX1" fmla="*/ 4465293 w 4465293"/>
              <a:gd name="connsiteY1" fmla="*/ 0 h 2544535"/>
              <a:gd name="connsiteX2" fmla="*/ 4461060 w 4465293"/>
              <a:gd name="connsiteY2" fmla="*/ 2544534 h 2544535"/>
              <a:gd name="connsiteX3" fmla="*/ 0 w 4465293"/>
              <a:gd name="connsiteY3" fmla="*/ 2544535 h 2544535"/>
              <a:gd name="connsiteX4" fmla="*/ 475488 w 4465293"/>
              <a:gd name="connsiteY4" fmla="*/ 10019 h 2544535"/>
              <a:gd name="connsiteX0" fmla="*/ 479722 w 4465293"/>
              <a:gd name="connsiteY0" fmla="*/ 1234 h 2544535"/>
              <a:gd name="connsiteX1" fmla="*/ 4465293 w 4465293"/>
              <a:gd name="connsiteY1" fmla="*/ 0 h 2544535"/>
              <a:gd name="connsiteX2" fmla="*/ 4461060 w 4465293"/>
              <a:gd name="connsiteY2" fmla="*/ 2544534 h 2544535"/>
              <a:gd name="connsiteX3" fmla="*/ 0 w 4465293"/>
              <a:gd name="connsiteY3" fmla="*/ 2544535 h 2544535"/>
              <a:gd name="connsiteX4" fmla="*/ 479722 w 4465293"/>
              <a:gd name="connsiteY4" fmla="*/ 1234 h 2544535"/>
              <a:gd name="connsiteX0" fmla="*/ 492422 w 4477993"/>
              <a:gd name="connsiteY0" fmla="*/ 1234 h 2544535"/>
              <a:gd name="connsiteX1" fmla="*/ 4477993 w 4477993"/>
              <a:gd name="connsiteY1" fmla="*/ 0 h 2544535"/>
              <a:gd name="connsiteX2" fmla="*/ 4473760 w 4477993"/>
              <a:gd name="connsiteY2" fmla="*/ 2544534 h 2544535"/>
              <a:gd name="connsiteX3" fmla="*/ 0 w 4477993"/>
              <a:gd name="connsiteY3" fmla="*/ 2544535 h 2544535"/>
              <a:gd name="connsiteX4" fmla="*/ 492422 w 4477993"/>
              <a:gd name="connsiteY4" fmla="*/ 1234 h 2544535"/>
              <a:gd name="connsiteX0" fmla="*/ 475489 w 4477993"/>
              <a:gd name="connsiteY0" fmla="*/ 1234 h 2544535"/>
              <a:gd name="connsiteX1" fmla="*/ 4477993 w 4477993"/>
              <a:gd name="connsiteY1" fmla="*/ 0 h 2544535"/>
              <a:gd name="connsiteX2" fmla="*/ 4473760 w 4477993"/>
              <a:gd name="connsiteY2" fmla="*/ 2544534 h 2544535"/>
              <a:gd name="connsiteX3" fmla="*/ 0 w 4477993"/>
              <a:gd name="connsiteY3" fmla="*/ 2544535 h 2544535"/>
              <a:gd name="connsiteX4" fmla="*/ 475489 w 4477993"/>
              <a:gd name="connsiteY4" fmla="*/ 1234 h 2544535"/>
              <a:gd name="connsiteX0" fmla="*/ 482746 w 4485250"/>
              <a:gd name="connsiteY0" fmla="*/ 1234 h 2544535"/>
              <a:gd name="connsiteX1" fmla="*/ 4485250 w 4485250"/>
              <a:gd name="connsiteY1" fmla="*/ 0 h 2544535"/>
              <a:gd name="connsiteX2" fmla="*/ 4481017 w 4485250"/>
              <a:gd name="connsiteY2" fmla="*/ 2544534 h 2544535"/>
              <a:gd name="connsiteX3" fmla="*/ 0 w 4485250"/>
              <a:gd name="connsiteY3" fmla="*/ 2544535 h 2544535"/>
              <a:gd name="connsiteX4" fmla="*/ 482746 w 4485250"/>
              <a:gd name="connsiteY4" fmla="*/ 1234 h 254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250" h="2544535">
                <a:moveTo>
                  <a:pt x="482746" y="1234"/>
                </a:moveTo>
                <a:lnTo>
                  <a:pt x="4485250" y="0"/>
                </a:lnTo>
                <a:lnTo>
                  <a:pt x="4481017" y="2544534"/>
                </a:lnTo>
                <a:lnTo>
                  <a:pt x="0" y="2544535"/>
                </a:lnTo>
                <a:lnTo>
                  <a:pt x="482746" y="1234"/>
                </a:lnTo>
                <a:close/>
              </a:path>
            </a:pathLst>
          </a:cu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0" name="Date Placeholder 1">
            <a:extLst>
              <a:ext uri="{FF2B5EF4-FFF2-40B4-BE49-F238E27FC236}">
                <a16:creationId xmlns:a16="http://schemas.microsoft.com/office/drawing/2014/main" id="{5E42600C-FC01-9348-AA82-BA65B3784A2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729A5E29-30F3-524D-B44B-9727F12BC474}" type="datetime1">
              <a:rPr lang="sv-SE" smtClean="0"/>
              <a:t>2026-05-06</a:t>
            </a:fld>
            <a:endParaRPr lang="sv-SE" dirty="0"/>
          </a:p>
        </p:txBody>
      </p:sp>
      <p:sp>
        <p:nvSpPr>
          <p:cNvPr id="13" name="Platshållare för bildnummer 2">
            <a:extLst>
              <a:ext uri="{FF2B5EF4-FFF2-40B4-BE49-F238E27FC236}">
                <a16:creationId xmlns:a16="http://schemas.microsoft.com/office/drawing/2014/main" id="{A4CB9A46-2CAC-1846-A730-DE367C31E51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398EAF2B-0609-D640-950D-37571B394DE1}"/>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2034011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yra bilder ">
    <p:spTree>
      <p:nvGrpSpPr>
        <p:cNvPr id="1" name=""/>
        <p:cNvGrpSpPr/>
        <p:nvPr/>
      </p:nvGrpSpPr>
      <p:grpSpPr>
        <a:xfrm>
          <a:off x="0" y="0"/>
          <a:ext cx="0" cy="0"/>
          <a:chOff x="0" y="0"/>
          <a:chExt cx="0" cy="0"/>
        </a:xfrm>
      </p:grpSpPr>
      <p:sp>
        <p:nvSpPr>
          <p:cNvPr id="12" name="Platshållare för bild 2"/>
          <p:cNvSpPr>
            <a:spLocks noGrp="1"/>
          </p:cNvSpPr>
          <p:nvPr>
            <p:ph type="pic" idx="14" hasCustomPrompt="1"/>
          </p:nvPr>
        </p:nvSpPr>
        <p:spPr>
          <a:xfrm>
            <a:off x="0" y="2404495"/>
            <a:ext cx="2952000" cy="2471511"/>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0" name="Platshållare för bild 2"/>
          <p:cNvSpPr>
            <a:spLocks noGrp="1"/>
          </p:cNvSpPr>
          <p:nvPr>
            <p:ph type="pic" idx="22" hasCustomPrompt="1"/>
          </p:nvPr>
        </p:nvSpPr>
        <p:spPr>
          <a:xfrm>
            <a:off x="6182970" y="2404495"/>
            <a:ext cx="2952000" cy="2471511"/>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1" name="Platshållare för bild 2"/>
          <p:cNvSpPr>
            <a:spLocks noGrp="1"/>
          </p:cNvSpPr>
          <p:nvPr>
            <p:ph type="pic" idx="23" hasCustomPrompt="1"/>
          </p:nvPr>
        </p:nvSpPr>
        <p:spPr>
          <a:xfrm>
            <a:off x="3078000" y="2404495"/>
            <a:ext cx="2988000" cy="2471511"/>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1" name="Platshållare för bild 2"/>
          <p:cNvSpPr>
            <a:spLocks noGrp="1"/>
          </p:cNvSpPr>
          <p:nvPr>
            <p:ph type="pic" idx="13" hasCustomPrompt="1"/>
          </p:nvPr>
        </p:nvSpPr>
        <p:spPr>
          <a:xfrm>
            <a:off x="0" y="-25526"/>
            <a:ext cx="9144000" cy="2323570"/>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0" name="Date Placeholder 1">
            <a:extLst>
              <a:ext uri="{FF2B5EF4-FFF2-40B4-BE49-F238E27FC236}">
                <a16:creationId xmlns:a16="http://schemas.microsoft.com/office/drawing/2014/main" id="{5BC60CE0-8086-2945-99A4-CEE1CF41D5D6}"/>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6AC4F235-8129-5D4E-BD8A-CD9590445FF8}" type="datetime1">
              <a:rPr lang="sv-SE" smtClean="0"/>
              <a:t>2026-05-06</a:t>
            </a:fld>
            <a:endParaRPr lang="sv-SE" dirty="0"/>
          </a:p>
        </p:txBody>
      </p:sp>
      <p:sp>
        <p:nvSpPr>
          <p:cNvPr id="13" name="Platshållare för bildnummer 2">
            <a:extLst>
              <a:ext uri="{FF2B5EF4-FFF2-40B4-BE49-F238E27FC236}">
                <a16:creationId xmlns:a16="http://schemas.microsoft.com/office/drawing/2014/main" id="{A94D78A8-7403-944A-9E9F-0B037DB22D27}"/>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5E33751B-BF97-A849-AD2B-2E9B13B99278}"/>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35501385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och tre bilder">
    <p:spTree>
      <p:nvGrpSpPr>
        <p:cNvPr id="1" name=""/>
        <p:cNvGrpSpPr/>
        <p:nvPr/>
      </p:nvGrpSpPr>
      <p:grpSpPr>
        <a:xfrm>
          <a:off x="0" y="0"/>
          <a:ext cx="0" cy="0"/>
          <a:chOff x="0" y="0"/>
          <a:chExt cx="0" cy="0"/>
        </a:xfrm>
      </p:grpSpPr>
      <p:sp>
        <p:nvSpPr>
          <p:cNvPr id="12" name="Platshållare för bild 2"/>
          <p:cNvSpPr>
            <a:spLocks noGrp="1"/>
          </p:cNvSpPr>
          <p:nvPr>
            <p:ph type="pic" idx="14" hasCustomPrompt="1"/>
          </p:nvPr>
        </p:nvSpPr>
        <p:spPr>
          <a:xfrm>
            <a:off x="0" y="2042169"/>
            <a:ext cx="2988000" cy="2833837"/>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0" name="Platshållare för bild 2"/>
          <p:cNvSpPr>
            <a:spLocks noGrp="1"/>
          </p:cNvSpPr>
          <p:nvPr>
            <p:ph type="pic" idx="22" hasCustomPrompt="1"/>
          </p:nvPr>
        </p:nvSpPr>
        <p:spPr>
          <a:xfrm>
            <a:off x="6156000" y="2042169"/>
            <a:ext cx="2988000" cy="2833837"/>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1" name="Platshållare för bild 2"/>
          <p:cNvSpPr>
            <a:spLocks noGrp="1"/>
          </p:cNvSpPr>
          <p:nvPr>
            <p:ph type="pic" idx="23" hasCustomPrompt="1"/>
          </p:nvPr>
        </p:nvSpPr>
        <p:spPr>
          <a:xfrm>
            <a:off x="3078000" y="2042169"/>
            <a:ext cx="2988000" cy="2833837"/>
          </a:xfrm>
          <a:prstGeom prst="rect">
            <a:avLst/>
          </a:prstGeom>
          <a:solidFill>
            <a:schemeClr val="bg1">
              <a:lumMod val="75000"/>
            </a:schemeClr>
          </a:solidFill>
        </p:spPr>
        <p:txBody>
          <a:bodyPr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5" name="Rubrik 2">
            <a:extLst>
              <a:ext uri="{FF2B5EF4-FFF2-40B4-BE49-F238E27FC236}">
                <a16:creationId xmlns:a16="http://schemas.microsoft.com/office/drawing/2014/main" id="{C49C3724-8070-F842-B31B-36A4963D1590}"/>
              </a:ext>
            </a:extLst>
          </p:cNvPr>
          <p:cNvSpPr>
            <a:spLocks noGrp="1"/>
          </p:cNvSpPr>
          <p:nvPr>
            <p:ph type="title"/>
          </p:nvPr>
        </p:nvSpPr>
        <p:spPr>
          <a:xfrm>
            <a:off x="611560" y="561307"/>
            <a:ext cx="7920880" cy="612308"/>
          </a:xfrm>
        </p:spPr>
        <p:txBody>
          <a:bodyPr/>
          <a:lstStyle>
            <a:lvl1pPr algn="ctr">
              <a:defRPr/>
            </a:lvl1pPr>
          </a:lstStyle>
          <a:p>
            <a:r>
              <a:rPr lang="sv-SE"/>
              <a:t>Klicka här för att ändra mall för rubrikformat</a:t>
            </a:r>
            <a:endParaRPr lang="sv-SE" dirty="0"/>
          </a:p>
        </p:txBody>
      </p:sp>
      <p:sp>
        <p:nvSpPr>
          <p:cNvPr id="10" name="Platshållare för text 14">
            <a:extLst>
              <a:ext uri="{FF2B5EF4-FFF2-40B4-BE49-F238E27FC236}">
                <a16:creationId xmlns:a16="http://schemas.microsoft.com/office/drawing/2014/main" id="{BE8CCE30-3394-A348-BE98-DAB5C200856E}"/>
              </a:ext>
            </a:extLst>
          </p:cNvPr>
          <p:cNvSpPr>
            <a:spLocks noGrp="1"/>
          </p:cNvSpPr>
          <p:nvPr>
            <p:ph type="body" sz="quarter" idx="27" hasCustomPrompt="1"/>
          </p:nvPr>
        </p:nvSpPr>
        <p:spPr>
          <a:xfrm>
            <a:off x="611560" y="1303091"/>
            <a:ext cx="7920880" cy="914400"/>
          </a:xfrm>
        </p:spPr>
        <p:txBody>
          <a:bodyPr>
            <a:noAutofit/>
          </a:bodyPr>
          <a:lstStyle>
            <a:lvl1pPr marL="0" indent="0" algn="ctr">
              <a:buNone/>
              <a:defRPr sz="1800" b="0" i="0">
                <a:latin typeface="Arial Narrow" panose="020B0604020202020204" pitchFamily="34" charset="0"/>
                <a:cs typeface="Arial Narrow" panose="020B0604020202020204" pitchFamily="34" charset="0"/>
              </a:defRPr>
            </a:lvl1pPr>
          </a:lstStyle>
          <a:p>
            <a:r>
              <a:rPr lang="sv-SE" dirty="0"/>
              <a:t>Eventuell underrubrik</a:t>
            </a:r>
          </a:p>
        </p:txBody>
      </p:sp>
      <p:sp>
        <p:nvSpPr>
          <p:cNvPr id="11" name="Date Placeholder 1">
            <a:extLst>
              <a:ext uri="{FF2B5EF4-FFF2-40B4-BE49-F238E27FC236}">
                <a16:creationId xmlns:a16="http://schemas.microsoft.com/office/drawing/2014/main" id="{F0963580-1E5B-AF4C-AEF4-972B2A5517C3}"/>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6AA9BFFA-7D21-E14F-912A-28C8711556DF}" type="datetime1">
              <a:rPr lang="sv-SE" smtClean="0"/>
              <a:t>2026-05-06</a:t>
            </a:fld>
            <a:endParaRPr lang="sv-SE" dirty="0"/>
          </a:p>
        </p:txBody>
      </p:sp>
      <p:sp>
        <p:nvSpPr>
          <p:cNvPr id="13" name="Platshållare för bildnummer 2">
            <a:extLst>
              <a:ext uri="{FF2B5EF4-FFF2-40B4-BE49-F238E27FC236}">
                <a16:creationId xmlns:a16="http://schemas.microsoft.com/office/drawing/2014/main" id="{B42843BF-7743-A745-9BFE-11B38AB514B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7BFFB61C-F124-EF40-9530-07A3D84442A0}"/>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407403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39969094-8FEA-3142-BA59-F1DB303FF3C7}"/>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9868A324-85A6-9948-A31B-BDD0D110DAB8}" type="datetime1">
              <a:rPr lang="sv-SE" smtClean="0"/>
              <a:t>2026-05-06</a:t>
            </a:fld>
            <a:endParaRPr lang="sv-SE" dirty="0"/>
          </a:p>
        </p:txBody>
      </p:sp>
      <p:sp>
        <p:nvSpPr>
          <p:cNvPr id="8" name="Platshållare för bildnummer 2">
            <a:extLst>
              <a:ext uri="{FF2B5EF4-FFF2-40B4-BE49-F238E27FC236}">
                <a16:creationId xmlns:a16="http://schemas.microsoft.com/office/drawing/2014/main" id="{78BDF51B-8D60-9045-B974-7AD2E89DC925}"/>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9" name="Platshållare för sidfot 5">
            <a:extLst>
              <a:ext uri="{FF2B5EF4-FFF2-40B4-BE49-F238E27FC236}">
                <a16:creationId xmlns:a16="http://schemas.microsoft.com/office/drawing/2014/main" id="{60862C45-C6D3-924F-A68D-5C56ADA52A57}"/>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30912127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utbild Svensk ">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05F932-23FA-7342-91DB-0289499287E8}"/>
              </a:ext>
            </a:extLst>
          </p:cNvPr>
          <p:cNvSpPr>
            <a:spLocks noGrp="1"/>
          </p:cNvSpPr>
          <p:nvPr>
            <p:ph type="title" hasCustomPrompt="1"/>
          </p:nvPr>
        </p:nvSpPr>
        <p:spPr>
          <a:xfrm>
            <a:off x="684000" y="3327594"/>
            <a:ext cx="7831350" cy="900340"/>
          </a:xfrm>
        </p:spPr>
        <p:txBody>
          <a:bodyPr anchor="t" anchorCtr="0"/>
          <a:lstStyle>
            <a:lvl1pPr algn="ctr">
              <a:defRPr sz="2000" b="1"/>
            </a:lvl1pPr>
          </a:lstStyle>
          <a:p>
            <a:r>
              <a:rPr lang="sv-SE" dirty="0"/>
              <a:t>BESÖK OSS PÅ WEBBEN</a:t>
            </a:r>
            <a:br>
              <a:rPr lang="sv-SE" dirty="0"/>
            </a:br>
            <a:r>
              <a:rPr lang="sv-SE" dirty="0" err="1"/>
              <a:t>www.gu.se</a:t>
            </a:r>
            <a:endParaRPr lang="sv-SE" dirty="0"/>
          </a:p>
        </p:txBody>
      </p:sp>
      <p:sp>
        <p:nvSpPr>
          <p:cNvPr id="8" name="Date Placeholder 1">
            <a:extLst>
              <a:ext uri="{FF2B5EF4-FFF2-40B4-BE49-F238E27FC236}">
                <a16:creationId xmlns:a16="http://schemas.microsoft.com/office/drawing/2014/main" id="{81637B7D-CE77-0349-AF8E-36F18226C438}"/>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40AA0188-AC12-2549-97D7-CECCA75AA873}" type="datetime1">
              <a:rPr lang="sv-SE" smtClean="0"/>
              <a:t>2026-05-06</a:t>
            </a:fld>
            <a:endParaRPr lang="sv-SE" dirty="0"/>
          </a:p>
        </p:txBody>
      </p:sp>
      <p:sp>
        <p:nvSpPr>
          <p:cNvPr id="9" name="Platshållare för bildnummer 2">
            <a:extLst>
              <a:ext uri="{FF2B5EF4-FFF2-40B4-BE49-F238E27FC236}">
                <a16:creationId xmlns:a16="http://schemas.microsoft.com/office/drawing/2014/main" id="{7704AC18-0C75-E744-B9AD-3815642A9038}"/>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0" name="Platshållare för sidfot 5">
            <a:extLst>
              <a:ext uri="{FF2B5EF4-FFF2-40B4-BE49-F238E27FC236}">
                <a16:creationId xmlns:a16="http://schemas.microsoft.com/office/drawing/2014/main" id="{65EED546-D605-444A-A766-AD352D934C2E}"/>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pic>
        <p:nvPicPr>
          <p:cNvPr id="11" name="Bildobjekt 10">
            <a:extLst>
              <a:ext uri="{FF2B5EF4-FFF2-40B4-BE49-F238E27FC236}">
                <a16:creationId xmlns:a16="http://schemas.microsoft.com/office/drawing/2014/main" id="{742252C3-B4A2-834B-B628-A51E5B552B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629909" y="941925"/>
            <a:ext cx="1884182" cy="1944217"/>
          </a:xfrm>
          <a:prstGeom prst="rect">
            <a:avLst/>
          </a:prstGeom>
        </p:spPr>
      </p:pic>
    </p:spTree>
    <p:extLst>
      <p:ext uri="{BB962C8B-B14F-4D97-AF65-F5344CB8AC3E}">
        <p14:creationId xmlns:p14="http://schemas.microsoft.com/office/powerpoint/2010/main" val="33172527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ytt avsnitt B Bildbakgrund">
    <p:spTree>
      <p:nvGrpSpPr>
        <p:cNvPr id="1" name=""/>
        <p:cNvGrpSpPr/>
        <p:nvPr/>
      </p:nvGrpSpPr>
      <p:grpSpPr>
        <a:xfrm>
          <a:off x="0" y="0"/>
          <a:ext cx="0" cy="0"/>
          <a:chOff x="0" y="0"/>
          <a:chExt cx="0" cy="0"/>
        </a:xfrm>
      </p:grpSpPr>
      <p:sp>
        <p:nvSpPr>
          <p:cNvPr id="9" name="Platshållare för bild 8"/>
          <p:cNvSpPr>
            <a:spLocks noGrp="1"/>
          </p:cNvSpPr>
          <p:nvPr>
            <p:ph type="pic" sz="quarter" idx="10" hasCustomPrompt="1"/>
          </p:nvPr>
        </p:nvSpPr>
        <p:spPr>
          <a:xfrm>
            <a:off x="0" y="0"/>
            <a:ext cx="9155967" cy="4876006"/>
          </a:xfrm>
          <a:prstGeom prst="rect">
            <a:avLst/>
          </a:prstGeom>
          <a:solidFill>
            <a:schemeClr val="bg1">
              <a:lumMod val="75000"/>
            </a:schemeClr>
          </a:solidFill>
        </p:spPr>
        <p:txBody>
          <a:bodyPr vert="horz" lIns="0" tIns="0" rIns="0" bIns="0" rtlCol="0" anchor="t" anchorCtr="0">
            <a:normAutofit/>
          </a:bodyPr>
          <a:lstStyle>
            <a:lvl1pPr marL="180000" indent="-180000" algn="ctr">
              <a:buNone/>
              <a:defRPr lang="sv-SE" sz="1600" noProof="0" dirty="0">
                <a:solidFill>
                  <a:schemeClr val="bg1">
                    <a:lumMod val="50000"/>
                  </a:schemeClr>
                </a:solidFill>
              </a:defRPr>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11" name="Rubrik 4">
            <a:extLst>
              <a:ext uri="{FF2B5EF4-FFF2-40B4-BE49-F238E27FC236}">
                <a16:creationId xmlns:a16="http://schemas.microsoft.com/office/drawing/2014/main" id="{520BE267-42B3-1340-9ACF-CC68A1C399C5}"/>
              </a:ext>
            </a:extLst>
          </p:cNvPr>
          <p:cNvSpPr>
            <a:spLocks noGrp="1"/>
          </p:cNvSpPr>
          <p:nvPr>
            <p:ph type="title" hasCustomPrompt="1"/>
          </p:nvPr>
        </p:nvSpPr>
        <p:spPr>
          <a:xfrm>
            <a:off x="540000" y="1707654"/>
            <a:ext cx="8064000" cy="594000"/>
          </a:xfrm>
          <a:effectLst/>
        </p:spPr>
        <p:txBody>
          <a:bodyPr vert="horz" lIns="0" tIns="0" rIns="0" bIns="0" rtlCol="0" anchor="t" anchorCtr="0">
            <a:noAutofit/>
          </a:bodyPr>
          <a:lstStyle>
            <a:lvl1pPr marL="0" marR="0" indent="0" algn="ctr" defTabSz="457200" rtl="0" eaLnBrk="0" fontAlgn="base" latinLnBrk="0" hangingPunct="0">
              <a:lnSpc>
                <a:spcPct val="100000"/>
              </a:lnSpc>
              <a:spcBef>
                <a:spcPts val="0"/>
              </a:spcBef>
              <a:spcAft>
                <a:spcPct val="0"/>
              </a:spcAft>
              <a:buClrTx/>
              <a:buSzTx/>
              <a:buFontTx/>
              <a:buNone/>
              <a:tabLst/>
              <a:defRPr lang="sv-SE" sz="4000" i="0" cap="none" baseline="0" dirty="0">
                <a:solidFill>
                  <a:schemeClr val="bg1">
                    <a:lumMod val="95000"/>
                  </a:schemeClr>
                </a:solidFill>
                <a:effectLst>
                  <a:outerShdw blurRad="50800" dist="38100" dir="2700000" algn="tl" rotWithShape="0">
                    <a:prstClr val="black">
                      <a:alpha val="40000"/>
                    </a:prstClr>
                  </a:outerShdw>
                </a:effectLst>
                <a:latin typeface="Arial Narrow" panose="020B0606020202030204" pitchFamily="34" charset="0"/>
              </a:defRPr>
            </a:lvl1pPr>
          </a:lstStyle>
          <a:p>
            <a:pPr marL="0" marR="0" lvl="0" indent="0" algn="ctr" defTabSz="457200" rtl="0" eaLnBrk="0" fontAlgn="base" latinLnBrk="0" hangingPunct="0">
              <a:lnSpc>
                <a:spcPct val="130000"/>
              </a:lnSpc>
              <a:spcBef>
                <a:spcPts val="0"/>
              </a:spcBef>
              <a:spcAft>
                <a:spcPct val="0"/>
              </a:spcAft>
              <a:buClrTx/>
              <a:buSzTx/>
              <a:buFontTx/>
              <a:buNone/>
              <a:tabLst/>
              <a:defRPr/>
            </a:pPr>
            <a:r>
              <a:rPr lang="sv-SE" dirty="0"/>
              <a:t>Nytt avsnitt B (bild)</a:t>
            </a:r>
          </a:p>
        </p:txBody>
      </p:sp>
      <p:sp>
        <p:nvSpPr>
          <p:cNvPr id="12" name="Platshållare för text 14">
            <a:extLst>
              <a:ext uri="{FF2B5EF4-FFF2-40B4-BE49-F238E27FC236}">
                <a16:creationId xmlns:a16="http://schemas.microsoft.com/office/drawing/2014/main" id="{71050712-BF84-7C40-B19A-341E7325F141}"/>
              </a:ext>
            </a:extLst>
          </p:cNvPr>
          <p:cNvSpPr>
            <a:spLocks noGrp="1"/>
          </p:cNvSpPr>
          <p:nvPr>
            <p:ph type="body" sz="quarter" idx="14" hasCustomPrompt="1"/>
          </p:nvPr>
        </p:nvSpPr>
        <p:spPr>
          <a:xfrm>
            <a:off x="540000" y="2499742"/>
            <a:ext cx="7960764" cy="914400"/>
          </a:xfrm>
        </p:spPr>
        <p:txBody>
          <a:bodyPr>
            <a:noAutofit/>
          </a:bodyPr>
          <a:lstStyle>
            <a:lvl1pPr marL="0" indent="0" algn="ctr">
              <a:buNone/>
              <a:defRPr sz="2400" b="0"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defRPr>
            </a:lvl1pPr>
          </a:lstStyle>
          <a:p>
            <a:r>
              <a:rPr lang="sv-SE" dirty="0"/>
              <a:t>Eventuell underrubrik</a:t>
            </a:r>
          </a:p>
        </p:txBody>
      </p:sp>
      <p:sp>
        <p:nvSpPr>
          <p:cNvPr id="8" name="Date Placeholder 1">
            <a:extLst>
              <a:ext uri="{FF2B5EF4-FFF2-40B4-BE49-F238E27FC236}">
                <a16:creationId xmlns:a16="http://schemas.microsoft.com/office/drawing/2014/main" id="{44DEA57C-C890-9440-9B3B-893CE9A5DD2D}"/>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707CBB16-285A-7045-8B6B-CB04973BB882}" type="datetime1">
              <a:rPr lang="sv-SE" smtClean="0"/>
              <a:t>2026-05-06</a:t>
            </a:fld>
            <a:endParaRPr lang="sv-SE" dirty="0"/>
          </a:p>
        </p:txBody>
      </p:sp>
      <p:sp>
        <p:nvSpPr>
          <p:cNvPr id="10" name="Platshållare för bildnummer 2">
            <a:extLst>
              <a:ext uri="{FF2B5EF4-FFF2-40B4-BE49-F238E27FC236}">
                <a16:creationId xmlns:a16="http://schemas.microsoft.com/office/drawing/2014/main" id="{E19F221B-1C9C-FC4C-B275-FBD9AEAC9032}"/>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3" name="Platshållare för sidfot 5">
            <a:extLst>
              <a:ext uri="{FF2B5EF4-FFF2-40B4-BE49-F238E27FC236}">
                <a16:creationId xmlns:a16="http://schemas.microsoft.com/office/drawing/2014/main" id="{280CA30F-4477-B649-8266-115BE2E76A23}"/>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33585930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2CE9D5-3BCB-934B-BF46-FCF9C557E49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B54EF58-72CF-9648-8D95-C55484665863}"/>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70626D9-932D-B04C-9773-AFA9DAA3220F}"/>
              </a:ext>
            </a:extLst>
          </p:cNvPr>
          <p:cNvSpPr>
            <a:spLocks noGrp="1"/>
          </p:cNvSpPr>
          <p:nvPr>
            <p:ph type="dt" sz="half" idx="10"/>
          </p:nvPr>
        </p:nvSpPr>
        <p:spPr/>
        <p:txBody>
          <a:bodyPr/>
          <a:lstStyle/>
          <a:p>
            <a:fld id="{E8FDD8BA-D6BD-B544-B31F-F69B59C736FA}" type="datetimeFigureOut">
              <a:rPr lang="sv-SE" smtClean="0"/>
              <a:t>2026-05-06</a:t>
            </a:fld>
            <a:endParaRPr lang="sv-SE"/>
          </a:p>
        </p:txBody>
      </p:sp>
      <p:sp>
        <p:nvSpPr>
          <p:cNvPr id="5" name="Platshållare för sidfot 4">
            <a:extLst>
              <a:ext uri="{FF2B5EF4-FFF2-40B4-BE49-F238E27FC236}">
                <a16:creationId xmlns:a16="http://schemas.microsoft.com/office/drawing/2014/main" id="{9281034D-BD3C-D248-843E-9F0F3AF4CF8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82A3F9-8277-AC4E-BE2F-8149A2772180}"/>
              </a:ext>
            </a:extLst>
          </p:cNvPr>
          <p:cNvSpPr>
            <a:spLocks noGrp="1"/>
          </p:cNvSpPr>
          <p:nvPr>
            <p:ph type="sldNum" sz="quarter" idx="12"/>
          </p:nvPr>
        </p:nvSpPr>
        <p:spPr/>
        <p:txBody>
          <a:bodyPr/>
          <a:lstStyle/>
          <a:p>
            <a:fld id="{A5501687-F454-1D4D-8795-F4024012B3FB}" type="slidenum">
              <a:rPr lang="sv-SE" smtClean="0"/>
              <a:t>‹#›</a:t>
            </a:fld>
            <a:endParaRPr lang="sv-SE"/>
          </a:p>
        </p:txBody>
      </p:sp>
    </p:spTree>
    <p:extLst>
      <p:ext uri="{BB962C8B-B14F-4D97-AF65-F5344CB8AC3E}">
        <p14:creationId xmlns:p14="http://schemas.microsoft.com/office/powerpoint/2010/main" val="1556467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4" name="Bildobjekt 8" descr="LO_FILINGVET_left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388" y="229791"/>
            <a:ext cx="3619500"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Underrubrik 2"/>
          <p:cNvSpPr>
            <a:spLocks noGrp="1"/>
          </p:cNvSpPr>
          <p:nvPr>
            <p:ph type="subTitle" idx="1"/>
          </p:nvPr>
        </p:nvSpPr>
        <p:spPr>
          <a:xfrm>
            <a:off x="1143000" y="2286000"/>
            <a:ext cx="6705600" cy="1314450"/>
          </a:xfrm>
        </p:spPr>
        <p:txBody>
          <a:bodyPr/>
          <a:lstStyle>
            <a:lvl1pPr marL="0" indent="0" algn="l">
              <a:buNone/>
              <a:defRPr>
                <a:solidFill>
                  <a:srgbClr val="464646"/>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Klicka här för att ändra format på underrubrik i bakgrunden</a:t>
            </a:r>
          </a:p>
        </p:txBody>
      </p:sp>
      <p:sp>
        <p:nvSpPr>
          <p:cNvPr id="8" name="Platshållare för rubrik 1"/>
          <p:cNvSpPr>
            <a:spLocks noGrp="1"/>
          </p:cNvSpPr>
          <p:nvPr>
            <p:ph type="title"/>
          </p:nvPr>
        </p:nvSpPr>
        <p:spPr>
          <a:xfrm>
            <a:off x="1143000" y="1657350"/>
            <a:ext cx="6705600" cy="571500"/>
          </a:xfrm>
          <a:prstGeom prst="rect">
            <a:avLst/>
          </a:prstGeom>
        </p:spPr>
        <p:txBody>
          <a:bodyPr rtlCol="0">
            <a:normAutofit/>
          </a:bodyPr>
          <a:lstStyle>
            <a:lvl1pPr>
              <a:defRPr b="0" baseline="0">
                <a:solidFill>
                  <a:srgbClr val="464646"/>
                </a:solidFill>
              </a:defRPr>
            </a:lvl1pPr>
          </a:lstStyle>
          <a:p>
            <a:r>
              <a:rPr lang="sv-SE" dirty="0"/>
              <a:t>Klicka här för att ändra format</a:t>
            </a:r>
          </a:p>
        </p:txBody>
      </p:sp>
      <p:sp>
        <p:nvSpPr>
          <p:cNvPr id="5" name="Platshållare för datum 3"/>
          <p:cNvSpPr>
            <a:spLocks noGrp="1"/>
          </p:cNvSpPr>
          <p:nvPr>
            <p:ph type="dt" sz="half" idx="10"/>
          </p:nvPr>
        </p:nvSpPr>
        <p:spPr/>
        <p:txBody>
          <a:bodyPr/>
          <a:lstStyle>
            <a:lvl1pPr>
              <a:defRPr smtClean="0"/>
            </a:lvl1pPr>
          </a:lstStyle>
          <a:p>
            <a:pPr>
              <a:defRPr/>
            </a:pPr>
            <a:fld id="{7950A53A-E6DB-4F42-A210-95471CA3718B}" type="datetime1">
              <a:rPr lang="sv-SE"/>
              <a:pPr>
                <a:defRPr/>
              </a:pPr>
              <a:t>2026-05-05</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1961275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pic>
        <p:nvPicPr>
          <p:cNvPr id="4" name="Bildobjekt 8" descr="LO_FILINGVET_left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388" y="229791"/>
            <a:ext cx="3619500"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ubrik 4"/>
          <p:cNvSpPr>
            <a:spLocks noGrp="1"/>
          </p:cNvSpPr>
          <p:nvPr>
            <p:ph type="title"/>
          </p:nvPr>
        </p:nvSpPr>
        <p:spPr/>
        <p:txBody>
          <a:bodyPr/>
          <a:lstStyle>
            <a:lvl1pPr>
              <a:defRPr>
                <a:solidFill>
                  <a:srgbClr val="464646"/>
                </a:solidFill>
              </a:defRPr>
            </a:lvl1pPr>
          </a:lstStyle>
          <a:p>
            <a:r>
              <a:rPr lang="sv-SE" dirty="0"/>
              <a:t>Klicka här för att ändra format</a:t>
            </a:r>
          </a:p>
        </p:txBody>
      </p:sp>
      <p:sp>
        <p:nvSpPr>
          <p:cNvPr id="7" name="Platshållare för text 6"/>
          <p:cNvSpPr>
            <a:spLocks noGrp="1"/>
          </p:cNvSpPr>
          <p:nvPr>
            <p:ph type="body" sz="quarter" idx="12"/>
          </p:nvPr>
        </p:nvSpPr>
        <p:spPr>
          <a:xfrm>
            <a:off x="1143000" y="1714500"/>
            <a:ext cx="6705600" cy="2686050"/>
          </a:xfrm>
        </p:spPr>
        <p:txBody>
          <a:bodyPr/>
          <a:lstStyle/>
          <a:p>
            <a:pPr lvl="0"/>
            <a:r>
              <a:rPr lang="sv-SE" dirty="0"/>
              <a:t>Klicka här för att ändra format på bakgrundstexten</a:t>
            </a:r>
          </a:p>
          <a:p>
            <a:pPr lvl="1"/>
            <a:r>
              <a:rPr lang="sv-SE" dirty="0"/>
              <a:t>Nivå två</a:t>
            </a:r>
          </a:p>
          <a:p>
            <a:pPr lvl="2"/>
            <a:r>
              <a:rPr lang="sv-SE" dirty="0"/>
              <a:t>Nivå tre</a:t>
            </a:r>
          </a:p>
        </p:txBody>
      </p:sp>
      <p:sp>
        <p:nvSpPr>
          <p:cNvPr id="6" name="Platshållare för datum 3"/>
          <p:cNvSpPr>
            <a:spLocks noGrp="1"/>
          </p:cNvSpPr>
          <p:nvPr>
            <p:ph type="dt" sz="half" idx="13"/>
          </p:nvPr>
        </p:nvSpPr>
        <p:spPr/>
        <p:txBody>
          <a:bodyPr/>
          <a:lstStyle>
            <a:lvl1pPr>
              <a:defRPr smtClean="0"/>
            </a:lvl1pPr>
          </a:lstStyle>
          <a:p>
            <a:pPr>
              <a:defRPr/>
            </a:pPr>
            <a:fld id="{856463B9-E6AD-1943-9296-37EF2FD00D3B}" type="datetime1">
              <a:rPr lang="sv-SE"/>
              <a:pPr>
                <a:defRPr/>
              </a:pPr>
              <a:t>2026-05-05</a:t>
            </a:fld>
            <a:endParaRPr lang="sv-SE"/>
          </a:p>
        </p:txBody>
      </p:sp>
      <p:sp>
        <p:nvSpPr>
          <p:cNvPr id="8" name="Platshållare för sidfot 4"/>
          <p:cNvSpPr>
            <a:spLocks noGrp="1"/>
          </p:cNvSpPr>
          <p:nvPr>
            <p:ph type="ftr" sz="quarter" idx="14"/>
          </p:nvPr>
        </p:nvSpPr>
        <p:spPr/>
        <p:txBody>
          <a:bodyPr/>
          <a:lstStyle>
            <a:lvl1pPr>
              <a:defRPr/>
            </a:lvl1pPr>
          </a:lstStyle>
          <a:p>
            <a:pPr>
              <a:defRPr/>
            </a:pPr>
            <a:endParaRPr lang="sv-SE"/>
          </a:p>
        </p:txBody>
      </p:sp>
    </p:spTree>
    <p:extLst>
      <p:ext uri="{BB962C8B-B14F-4D97-AF65-F5344CB8AC3E}">
        <p14:creationId xmlns:p14="http://schemas.microsoft.com/office/powerpoint/2010/main" val="3771510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pic>
        <p:nvPicPr>
          <p:cNvPr id="4" name="Bildobjekt 8" descr="LO_FILINGVET_left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388" y="229791"/>
            <a:ext cx="3619500"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p:txBody>
      </p:sp>
      <p:sp>
        <p:nvSpPr>
          <p:cNvPr id="5" name="Platshållare för datum 3"/>
          <p:cNvSpPr>
            <a:spLocks noGrp="1"/>
          </p:cNvSpPr>
          <p:nvPr>
            <p:ph type="dt" sz="half" idx="10"/>
          </p:nvPr>
        </p:nvSpPr>
        <p:spPr/>
        <p:txBody>
          <a:bodyPr/>
          <a:lstStyle>
            <a:lvl1pPr>
              <a:defRPr smtClean="0"/>
            </a:lvl1pPr>
          </a:lstStyle>
          <a:p>
            <a:pPr>
              <a:defRPr/>
            </a:pPr>
            <a:fld id="{AF577B61-D045-2647-97D7-6F127FA39DE8}" type="datetime1">
              <a:rPr lang="sv-SE"/>
              <a:pPr>
                <a:defRPr/>
              </a:pPr>
              <a:t>2026-05-05</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1556930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sz="half" idx="1"/>
          </p:nvPr>
        </p:nvSpPr>
        <p:spPr>
          <a:xfrm>
            <a:off x="1143000" y="1657351"/>
            <a:ext cx="3276600" cy="2937272"/>
          </a:xfrm>
        </p:spPr>
        <p:txBody>
          <a:bodyPr>
            <a:normAutofit/>
          </a:bodyPr>
          <a:lstStyle>
            <a:lvl1pPr>
              <a:defRPr sz="1200">
                <a:latin typeface="Helvetica Neue"/>
                <a:cs typeface="Helvetica Neue"/>
              </a:defRPr>
            </a:lvl1pPr>
            <a:lvl2pPr>
              <a:defRPr sz="1200">
                <a:latin typeface="Helvetica Neue"/>
                <a:cs typeface="Helvetica Neue"/>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dirty="0"/>
              <a:t>Klicka här för att ändra format på bakgrundstexten</a:t>
            </a:r>
          </a:p>
          <a:p>
            <a:pPr lvl="1"/>
            <a:r>
              <a:rPr lang="sv-SE" dirty="0"/>
              <a:t>Nivå två</a:t>
            </a:r>
          </a:p>
        </p:txBody>
      </p:sp>
      <p:sp>
        <p:nvSpPr>
          <p:cNvPr id="4" name="Platshållare för innehåll 3"/>
          <p:cNvSpPr>
            <a:spLocks noGrp="1"/>
          </p:cNvSpPr>
          <p:nvPr>
            <p:ph sz="half" idx="2"/>
          </p:nvPr>
        </p:nvSpPr>
        <p:spPr>
          <a:xfrm>
            <a:off x="4572000" y="1657351"/>
            <a:ext cx="3276600" cy="2937272"/>
          </a:xfrm>
        </p:spPr>
        <p:txBody>
          <a:bodyPr>
            <a:normAutofit/>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sv-SE" dirty="0"/>
              <a:t>Klicka här för att ändra format på bakgrundstexten</a:t>
            </a:r>
          </a:p>
          <a:p>
            <a:pPr lvl="1"/>
            <a:r>
              <a:rPr lang="sv-SE" dirty="0"/>
              <a:t>Nivå två</a:t>
            </a:r>
          </a:p>
        </p:txBody>
      </p:sp>
      <p:sp>
        <p:nvSpPr>
          <p:cNvPr id="5" name="Platshållare för datum 3"/>
          <p:cNvSpPr>
            <a:spLocks noGrp="1"/>
          </p:cNvSpPr>
          <p:nvPr>
            <p:ph type="dt" sz="half" idx="10"/>
          </p:nvPr>
        </p:nvSpPr>
        <p:spPr/>
        <p:txBody>
          <a:bodyPr/>
          <a:lstStyle>
            <a:lvl1pPr>
              <a:defRPr/>
            </a:lvl1pPr>
          </a:lstStyle>
          <a:p>
            <a:pPr>
              <a:defRPr/>
            </a:pPr>
            <a:fld id="{06EDA7BF-5D3D-8B44-B82D-EFC944DC06E0}" type="datetime1">
              <a:rPr lang="sv-SE"/>
              <a:pPr>
                <a:defRPr/>
              </a:pPr>
              <a:t>2026-05-05</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1853017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datum 3"/>
          <p:cNvSpPr>
            <a:spLocks noGrp="1"/>
          </p:cNvSpPr>
          <p:nvPr>
            <p:ph type="dt" sz="half" idx="10"/>
          </p:nvPr>
        </p:nvSpPr>
        <p:spPr/>
        <p:txBody>
          <a:bodyPr/>
          <a:lstStyle>
            <a:lvl1pPr>
              <a:defRPr/>
            </a:lvl1pPr>
          </a:lstStyle>
          <a:p>
            <a:pPr>
              <a:defRPr/>
            </a:pPr>
            <a:fld id="{1081B656-BCDD-8440-B26A-6618FD033859}" type="datetime1">
              <a:rPr lang="sv-SE"/>
              <a:pPr>
                <a:defRPr/>
              </a:pPr>
              <a:t>2026-05-05</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3579293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69EB96B8-71BC-FA4C-94E2-61D510997D45}" type="datetime1">
              <a:rPr lang="sv-SE"/>
              <a:pPr>
                <a:defRPr/>
              </a:pPr>
              <a:t>2026-05-05</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2999603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Anpassad layout">
    <p:spTree>
      <p:nvGrpSpPr>
        <p:cNvPr id="1" name=""/>
        <p:cNvGrpSpPr/>
        <p:nvPr/>
      </p:nvGrpSpPr>
      <p:grpSpPr>
        <a:xfrm>
          <a:off x="0" y="0"/>
          <a:ext cx="0" cy="0"/>
          <a:chOff x="0" y="0"/>
          <a:chExt cx="0" cy="0"/>
        </a:xfrm>
      </p:grpSpPr>
      <p:sp>
        <p:nvSpPr>
          <p:cNvPr id="4" name="Rektangel 3"/>
          <p:cNvSpPr>
            <a:spLocks noChangeArrowheads="1"/>
          </p:cNvSpPr>
          <p:nvPr/>
        </p:nvSpPr>
        <p:spPr bwMode="auto">
          <a:xfrm>
            <a:off x="0" y="4819650"/>
            <a:ext cx="9144000" cy="323850"/>
          </a:xfrm>
          <a:prstGeom prst="rect">
            <a:avLst/>
          </a:prstGeom>
          <a:solidFill>
            <a:srgbClr val="004B89"/>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sv-SE" dirty="0">
              <a:solidFill>
                <a:srgbClr val="FFFFFF"/>
              </a:solidFill>
              <a:latin typeface="Helvetica Neue"/>
              <a:ea typeface="ＭＳ Ｐゴシック" charset="-128"/>
              <a:cs typeface="ＭＳ Ｐゴシック" charset="-128"/>
            </a:endParaRPr>
          </a:p>
        </p:txBody>
      </p:sp>
      <p:sp>
        <p:nvSpPr>
          <p:cNvPr id="7" name="textruta 14"/>
          <p:cNvSpPr txBox="1">
            <a:spLocks noChangeArrowheads="1"/>
          </p:cNvSpPr>
          <p:nvPr/>
        </p:nvSpPr>
        <p:spPr bwMode="auto">
          <a:xfrm>
            <a:off x="7859713" y="4869657"/>
            <a:ext cx="825500" cy="207749"/>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sv-SE" sz="750" dirty="0">
                <a:solidFill>
                  <a:srgbClr val="FFFFFF"/>
                </a:solidFill>
                <a:latin typeface="Arial Bold" charset="0"/>
              </a:rPr>
              <a:t>www.gu.se</a:t>
            </a:r>
          </a:p>
        </p:txBody>
      </p:sp>
      <p:sp>
        <p:nvSpPr>
          <p:cNvPr id="8" name="Rubrik 1"/>
          <p:cNvSpPr txBox="1">
            <a:spLocks/>
          </p:cNvSpPr>
          <p:nvPr userDrawn="1"/>
        </p:nvSpPr>
        <p:spPr bwMode="auto">
          <a:xfrm>
            <a:off x="1143000" y="914400"/>
            <a:ext cx="6400800" cy="74295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sv-SE" sz="1500" dirty="0">
                <a:solidFill>
                  <a:srgbClr val="464646"/>
                </a:solidFill>
                <a:latin typeface="Helvetica Neue"/>
                <a:cs typeface="Helvetica Neue"/>
              </a:rPr>
              <a:t>Klicka här för att ändra format</a:t>
            </a:r>
          </a:p>
        </p:txBody>
      </p:sp>
      <p:sp>
        <p:nvSpPr>
          <p:cNvPr id="5" name="Platshållare för innehåll 2"/>
          <p:cNvSpPr>
            <a:spLocks noGrp="1"/>
          </p:cNvSpPr>
          <p:nvPr>
            <p:ph idx="12"/>
          </p:nvPr>
        </p:nvSpPr>
        <p:spPr>
          <a:xfrm>
            <a:off x="1143000" y="1714500"/>
            <a:ext cx="2590800" cy="2880122"/>
          </a:xfrm>
        </p:spPr>
        <p:txBody>
          <a:bodyPr>
            <a:normAutofit/>
          </a:bodyPr>
          <a:lstStyle>
            <a:lvl1pPr>
              <a:defRPr sz="1050"/>
            </a:lvl1pPr>
          </a:lstStyle>
          <a:p>
            <a:pPr lvl="0"/>
            <a:r>
              <a:rPr lang="sv-SE" dirty="0"/>
              <a:t>Klicka här för att ändra format på bakgrundstexten</a:t>
            </a:r>
          </a:p>
        </p:txBody>
      </p:sp>
      <p:sp>
        <p:nvSpPr>
          <p:cNvPr id="6" name="Platshållare för bild 2"/>
          <p:cNvSpPr>
            <a:spLocks noGrp="1"/>
          </p:cNvSpPr>
          <p:nvPr>
            <p:ph type="pic" idx="1"/>
          </p:nvPr>
        </p:nvSpPr>
        <p:spPr>
          <a:xfrm>
            <a:off x="3886200" y="1714500"/>
            <a:ext cx="3962400" cy="2880122"/>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v-SE" noProof="0" dirty="0"/>
          </a:p>
        </p:txBody>
      </p:sp>
      <p:sp>
        <p:nvSpPr>
          <p:cNvPr id="9" name="Platshållare för datum 2"/>
          <p:cNvSpPr>
            <a:spLocks noGrp="1"/>
          </p:cNvSpPr>
          <p:nvPr>
            <p:ph type="dt" sz="half" idx="13"/>
          </p:nvPr>
        </p:nvSpPr>
        <p:spPr/>
        <p:txBody>
          <a:bodyPr/>
          <a:lstStyle>
            <a:lvl1pPr>
              <a:defRPr smtClean="0"/>
            </a:lvl1pPr>
          </a:lstStyle>
          <a:p>
            <a:pPr>
              <a:defRPr/>
            </a:pPr>
            <a:fld id="{F8615E69-A450-C849-9C20-2B735769893C}" type="datetime1">
              <a:rPr lang="sv-SE"/>
              <a:pPr>
                <a:defRPr/>
              </a:pPr>
              <a:t>2026-05-05</a:t>
            </a:fld>
            <a:endParaRPr lang="sv-SE"/>
          </a:p>
        </p:txBody>
      </p:sp>
      <p:sp>
        <p:nvSpPr>
          <p:cNvPr id="10" name="Platshållare för sidfot 3"/>
          <p:cNvSpPr>
            <a:spLocks noGrp="1"/>
          </p:cNvSpPr>
          <p:nvPr>
            <p:ph type="ftr" sz="quarter" idx="14"/>
          </p:nvPr>
        </p:nvSpPr>
        <p:spPr/>
        <p:txBody>
          <a:bodyPr/>
          <a:lstStyle>
            <a:lvl1pPr>
              <a:defRPr/>
            </a:lvl1pPr>
          </a:lstStyle>
          <a:p>
            <a:pPr>
              <a:defRPr/>
            </a:pPr>
            <a:endParaRPr lang="sv-SE"/>
          </a:p>
        </p:txBody>
      </p:sp>
    </p:spTree>
    <p:extLst>
      <p:ext uri="{BB962C8B-B14F-4D97-AF65-F5344CB8AC3E}">
        <p14:creationId xmlns:p14="http://schemas.microsoft.com/office/powerpoint/2010/main" val="2946674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143000" y="914400"/>
            <a:ext cx="5105400" cy="30861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v-SE" noProof="0" dirty="0"/>
          </a:p>
        </p:txBody>
      </p:sp>
      <p:sp>
        <p:nvSpPr>
          <p:cNvPr id="4" name="Platshållare för text 3"/>
          <p:cNvSpPr>
            <a:spLocks noGrp="1"/>
          </p:cNvSpPr>
          <p:nvPr>
            <p:ph type="body" sz="half" idx="2"/>
          </p:nvPr>
        </p:nvSpPr>
        <p:spPr>
          <a:xfrm>
            <a:off x="1143000" y="4171950"/>
            <a:ext cx="7315200" cy="4572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dirty="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31115B74-763B-AC4F-B6A8-B5F28BBD9F2F}" type="datetime1">
              <a:rPr lang="sv-SE"/>
              <a:pPr>
                <a:defRPr/>
              </a:pPr>
              <a:t>2026-05-05</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3138600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597819"/>
            <a:ext cx="7772400" cy="1102519"/>
          </a:xfrm>
        </p:spPr>
        <p:txBody>
          <a:bodyPr/>
          <a:lstStyle/>
          <a:p>
            <a:r>
              <a:rPr lang="sv-SE"/>
              <a:t>Klicka här för att ändra format</a:t>
            </a:r>
          </a:p>
        </p:txBody>
      </p:sp>
      <p:sp>
        <p:nvSpPr>
          <p:cNvPr id="3" name="Underrubri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1234625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Platshållare för innehåll 2"/>
          <p:cNvSpPr>
            <a:spLocks noGrp="1"/>
          </p:cNvSpPr>
          <p:nvPr>
            <p:ph sz="quarter" idx="12" hasCustomPrompt="1"/>
          </p:nvPr>
        </p:nvSpPr>
        <p:spPr>
          <a:xfrm>
            <a:off x="684001" y="1440000"/>
            <a:ext cx="6408279" cy="2939990"/>
          </a:xfrm>
        </p:spPr>
        <p:txBody>
          <a:bodyPr>
            <a:normAutofit/>
          </a:bodyPr>
          <a:lstStyle>
            <a:lvl1pPr marL="216000" indent="-216000">
              <a:defRPr sz="1800">
                <a:latin typeface="Arial" panose="020B0604020202020204" pitchFamily="34" charset="0"/>
                <a:cs typeface="Arial" panose="020B0604020202020204" pitchFamily="34" charset="0"/>
              </a:defRPr>
            </a:lvl1pPr>
            <a:lvl2pPr marL="432000" indent="-216000">
              <a:defRPr sz="1600">
                <a:latin typeface="Arial" panose="020B0604020202020204" pitchFamily="34" charset="0"/>
                <a:cs typeface="Arial" panose="020B0604020202020204" pitchFamily="34" charset="0"/>
              </a:defRPr>
            </a:lvl2pPr>
            <a:lvl3pPr marL="648000" indent="-216000">
              <a:defRPr sz="1600">
                <a:latin typeface="Arial" panose="020B0604020202020204" pitchFamily="34" charset="0"/>
                <a:cs typeface="Arial" panose="020B0604020202020204" pitchFamily="34" charset="0"/>
              </a:defRPr>
            </a:lvl3pPr>
            <a:lvl4pPr marL="864000" indent="-216000">
              <a:defRPr sz="1600">
                <a:latin typeface="Arial" panose="020B0604020202020204" pitchFamily="34" charset="0"/>
                <a:cs typeface="Arial" panose="020B0604020202020204" pitchFamily="34" charset="0"/>
              </a:defRPr>
            </a:lvl4pPr>
            <a:lvl5pPr marL="1080000" indent="-216000">
              <a:defRPr sz="1600">
                <a:latin typeface="Arial" panose="020B0604020202020204" pitchFamily="34" charset="0"/>
                <a:cs typeface="Arial" panose="020B0604020202020204" pitchFamily="34" charset="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5">
            <a:extLst>
              <a:ext uri="{FF2B5EF4-FFF2-40B4-BE49-F238E27FC236}">
                <a16:creationId xmlns:a16="http://schemas.microsoft.com/office/drawing/2014/main" id="{B3AB4A1A-A57A-A74C-B584-46E088ED2E18}"/>
              </a:ext>
            </a:extLst>
          </p:cNvPr>
          <p:cNvSpPr>
            <a:spLocks noGrp="1"/>
          </p:cNvSpPr>
          <p:nvPr>
            <p:ph type="title"/>
          </p:nvPr>
        </p:nvSpPr>
        <p:spPr>
          <a:xfrm>
            <a:off x="684000" y="504000"/>
            <a:ext cx="7831350" cy="569407"/>
          </a:xfrm>
        </p:spPr>
        <p:txBody>
          <a:bodyPr anchor="t" anchorCtr="0"/>
          <a:lstStyle/>
          <a:p>
            <a:r>
              <a:rPr lang="sv-SE"/>
              <a:t>Klicka här för att ändra mall för rubrikformat</a:t>
            </a:r>
            <a:endParaRPr lang="sv-SE" dirty="0"/>
          </a:p>
        </p:txBody>
      </p:sp>
      <p:sp>
        <p:nvSpPr>
          <p:cNvPr id="9" name="Date Placeholder 1">
            <a:extLst>
              <a:ext uri="{FF2B5EF4-FFF2-40B4-BE49-F238E27FC236}">
                <a16:creationId xmlns:a16="http://schemas.microsoft.com/office/drawing/2014/main" id="{15DB041F-7F03-9A40-98F2-A5C8C75E84B4}"/>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09E6E77-265F-5D40-A142-388D6F4DD5D5}" type="datetime1">
              <a:rPr lang="sv-SE" smtClean="0"/>
              <a:t>2026-05-06</a:t>
            </a:fld>
            <a:endParaRPr lang="sv-SE" dirty="0"/>
          </a:p>
        </p:txBody>
      </p:sp>
      <p:sp>
        <p:nvSpPr>
          <p:cNvPr id="11" name="Platshållare för bildnummer 2">
            <a:extLst>
              <a:ext uri="{FF2B5EF4-FFF2-40B4-BE49-F238E27FC236}">
                <a16:creationId xmlns:a16="http://schemas.microsoft.com/office/drawing/2014/main" id="{EC24BD59-2874-0248-ABF7-EE085A73E07B}"/>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2" name="Platshållare för sidfot 5">
            <a:extLst>
              <a:ext uri="{FF2B5EF4-FFF2-40B4-BE49-F238E27FC236}">
                <a16:creationId xmlns:a16="http://schemas.microsoft.com/office/drawing/2014/main" id="{51D27CD0-740D-364E-8235-BABBF7AEBDB7}"/>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5719216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37687753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22380220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endParaRPr lang="sv-SE">
              <a:solidFill>
                <a:prstClr val="white">
                  <a:tint val="75000"/>
                </a:prstClr>
              </a:solidFill>
              <a:latin typeface="Calibri"/>
            </a:endParaRPr>
          </a:p>
        </p:txBody>
      </p:sp>
      <p:sp>
        <p:nvSpPr>
          <p:cNvPr id="6" name="Platshållare för sidfot 5"/>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7" name="Platshållare för bildnummer 6"/>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13028364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endParaRPr lang="sv-SE">
              <a:solidFill>
                <a:prstClr val="white">
                  <a:tint val="75000"/>
                </a:prstClr>
              </a:solidFill>
              <a:latin typeface="Calibri"/>
            </a:endParaRPr>
          </a:p>
        </p:txBody>
      </p:sp>
      <p:sp>
        <p:nvSpPr>
          <p:cNvPr id="8" name="Platshållare för sidfot 7"/>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9" name="Platshållare för bildnummer 8"/>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24037915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endParaRPr lang="sv-SE">
              <a:solidFill>
                <a:prstClr val="white">
                  <a:tint val="75000"/>
                </a:prstClr>
              </a:solidFill>
              <a:latin typeface="Calibri"/>
            </a:endParaRPr>
          </a:p>
        </p:txBody>
      </p:sp>
      <p:sp>
        <p:nvSpPr>
          <p:cNvPr id="4" name="Platshållare för sidfot 3"/>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5" name="Platshållare för bildnummer 4"/>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28035262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solidFill>
                <a:prstClr val="white">
                  <a:tint val="75000"/>
                </a:prstClr>
              </a:solidFill>
              <a:latin typeface="Calibri"/>
            </a:endParaRPr>
          </a:p>
        </p:txBody>
      </p:sp>
      <p:sp>
        <p:nvSpPr>
          <p:cNvPr id="3" name="Platshållare för sidfot 2"/>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4" name="Platshållare för bildnummer 3"/>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1710187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endParaRPr lang="sv-SE">
              <a:solidFill>
                <a:prstClr val="white">
                  <a:tint val="75000"/>
                </a:prstClr>
              </a:solidFill>
              <a:latin typeface="Calibri"/>
            </a:endParaRPr>
          </a:p>
        </p:txBody>
      </p:sp>
      <p:sp>
        <p:nvSpPr>
          <p:cNvPr id="6" name="Platshållare för sidfot 5"/>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7" name="Platshållare för bildnummer 6"/>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968777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0"/>
            <a:ext cx="5486400" cy="425054"/>
          </a:xfrm>
        </p:spPr>
        <p:txBody>
          <a:bodyPr anchor="b"/>
          <a:lstStyle>
            <a:lvl1pPr algn="l">
              <a:defRPr sz="1500"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endParaRPr lang="sv-SE">
              <a:solidFill>
                <a:prstClr val="white">
                  <a:tint val="75000"/>
                </a:prstClr>
              </a:solidFill>
              <a:latin typeface="Calibri"/>
            </a:endParaRPr>
          </a:p>
        </p:txBody>
      </p:sp>
      <p:sp>
        <p:nvSpPr>
          <p:cNvPr id="6" name="Platshållare för sidfot 5"/>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7" name="Platshållare för bildnummer 6"/>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1910496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3851984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05979"/>
            <a:ext cx="2057400" cy="4388644"/>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05979"/>
            <a:ext cx="6019800" cy="4388644"/>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ORGANIZATION NAME (CHANGE HEADER USE THE INSERT TAB-HEADER/FOOTER)</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400299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två innehållsdelar">
    <p:spTree>
      <p:nvGrpSpPr>
        <p:cNvPr id="1" name=""/>
        <p:cNvGrpSpPr/>
        <p:nvPr/>
      </p:nvGrpSpPr>
      <p:grpSpPr>
        <a:xfrm>
          <a:off x="0" y="0"/>
          <a:ext cx="0" cy="0"/>
          <a:chOff x="0" y="0"/>
          <a:chExt cx="0" cy="0"/>
        </a:xfrm>
      </p:grpSpPr>
      <p:sp>
        <p:nvSpPr>
          <p:cNvPr id="7" name="Platshållare för innehåll 2"/>
          <p:cNvSpPr>
            <a:spLocks noGrp="1"/>
          </p:cNvSpPr>
          <p:nvPr>
            <p:ph sz="quarter" idx="12" hasCustomPrompt="1"/>
          </p:nvPr>
        </p:nvSpPr>
        <p:spPr>
          <a:xfrm>
            <a:off x="684000" y="1440000"/>
            <a:ext cx="3816000" cy="2939990"/>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innehåll 3"/>
          <p:cNvSpPr>
            <a:spLocks noGrp="1"/>
          </p:cNvSpPr>
          <p:nvPr>
            <p:ph sz="quarter" idx="13" hasCustomPrompt="1"/>
          </p:nvPr>
        </p:nvSpPr>
        <p:spPr>
          <a:xfrm>
            <a:off x="4716016" y="1440000"/>
            <a:ext cx="3816000" cy="2939990"/>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9" name="Rubrik 5">
            <a:extLst>
              <a:ext uri="{FF2B5EF4-FFF2-40B4-BE49-F238E27FC236}">
                <a16:creationId xmlns:a16="http://schemas.microsoft.com/office/drawing/2014/main" id="{E9A697CC-9259-9E4A-A6D3-210CEB8670A4}"/>
              </a:ext>
            </a:extLst>
          </p:cNvPr>
          <p:cNvSpPr>
            <a:spLocks noGrp="1"/>
          </p:cNvSpPr>
          <p:nvPr>
            <p:ph type="title"/>
          </p:nvPr>
        </p:nvSpPr>
        <p:spPr>
          <a:xfrm>
            <a:off x="684000" y="504000"/>
            <a:ext cx="7831350" cy="569407"/>
          </a:xfrm>
        </p:spPr>
        <p:txBody>
          <a:bodyPr anchor="t" anchorCtr="0"/>
          <a:lstStyle/>
          <a:p>
            <a:r>
              <a:rPr lang="sv-SE"/>
              <a:t>Klicka här för att ändra mall för rubrikformat</a:t>
            </a:r>
            <a:endParaRPr lang="sv-SE" dirty="0"/>
          </a:p>
        </p:txBody>
      </p:sp>
      <p:sp>
        <p:nvSpPr>
          <p:cNvPr id="11" name="Date Placeholder 1">
            <a:extLst>
              <a:ext uri="{FF2B5EF4-FFF2-40B4-BE49-F238E27FC236}">
                <a16:creationId xmlns:a16="http://schemas.microsoft.com/office/drawing/2014/main" id="{371CBA6C-0CF0-6C42-93E8-403D52FB1561}"/>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4C8AECF-E747-0942-9116-AB6F0BBD644A}" type="datetime1">
              <a:rPr lang="sv-SE" smtClean="0"/>
              <a:t>2026-05-06</a:t>
            </a:fld>
            <a:endParaRPr lang="sv-SE" dirty="0"/>
          </a:p>
        </p:txBody>
      </p:sp>
      <p:sp>
        <p:nvSpPr>
          <p:cNvPr id="12" name="Platshållare för bildnummer 2">
            <a:extLst>
              <a:ext uri="{FF2B5EF4-FFF2-40B4-BE49-F238E27FC236}">
                <a16:creationId xmlns:a16="http://schemas.microsoft.com/office/drawing/2014/main" id="{E0C600EA-F78E-3C4D-9A75-209691D303D8}"/>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3" name="Platshållare för sidfot 5">
            <a:extLst>
              <a:ext uri="{FF2B5EF4-FFF2-40B4-BE49-F238E27FC236}">
                <a16:creationId xmlns:a16="http://schemas.microsoft.com/office/drawing/2014/main" id="{DE115BA8-E169-314F-A2F8-B643AE0BFA76}"/>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28647687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143000" y="2286000"/>
            <a:ext cx="6705600" cy="1314450"/>
          </a:xfrm>
        </p:spPr>
        <p:txBody>
          <a:bodyPr/>
          <a:lstStyle>
            <a:lvl1pPr marL="0" indent="0" algn="l">
              <a:buNone/>
              <a:defRPr>
                <a:solidFill>
                  <a:srgbClr val="464646"/>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a:t>Klicka här för att ändra format på underrubrik i bakgrunden</a:t>
            </a:r>
          </a:p>
        </p:txBody>
      </p:sp>
      <p:sp>
        <p:nvSpPr>
          <p:cNvPr id="8" name="Platshållare för rubrik 1"/>
          <p:cNvSpPr>
            <a:spLocks noGrp="1"/>
          </p:cNvSpPr>
          <p:nvPr>
            <p:ph type="title"/>
          </p:nvPr>
        </p:nvSpPr>
        <p:spPr>
          <a:xfrm>
            <a:off x="1143000" y="1657350"/>
            <a:ext cx="6705600" cy="571500"/>
          </a:xfrm>
          <a:prstGeom prst="rect">
            <a:avLst/>
          </a:prstGeom>
        </p:spPr>
        <p:txBody>
          <a:bodyPr rtlCol="0">
            <a:normAutofit/>
          </a:bodyPr>
          <a:lstStyle>
            <a:lvl1pPr>
              <a:defRPr b="0" baseline="0">
                <a:solidFill>
                  <a:srgbClr val="464646"/>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lvl1pPr>
          </a:lstStyle>
          <a:p>
            <a:pPr>
              <a:defRPr/>
            </a:pPr>
            <a:fld id="{3E570C1E-D7D8-994B-B4BE-879E094C7FE7}" type="datetime1">
              <a:rPr lang="sv-SE"/>
              <a:pPr>
                <a:defRPr/>
              </a:pPr>
              <a:t>2026-05-05</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2179012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lvl1pPr>
              <a:defRPr>
                <a:solidFill>
                  <a:srgbClr val="464646"/>
                </a:solidFill>
              </a:defRPr>
            </a:lvl1pPr>
          </a:lstStyle>
          <a:p>
            <a:r>
              <a:rPr lang="sv-SE" dirty="0"/>
              <a:t>Klicka här för att ändra format</a:t>
            </a:r>
          </a:p>
        </p:txBody>
      </p:sp>
      <p:sp>
        <p:nvSpPr>
          <p:cNvPr id="7" name="Platshållare för text 6"/>
          <p:cNvSpPr>
            <a:spLocks noGrp="1"/>
          </p:cNvSpPr>
          <p:nvPr>
            <p:ph type="body" sz="quarter" idx="12"/>
          </p:nvPr>
        </p:nvSpPr>
        <p:spPr>
          <a:xfrm>
            <a:off x="1143000" y="1714500"/>
            <a:ext cx="6705600" cy="2686050"/>
          </a:xfrm>
        </p:spPr>
        <p:txBody>
          <a:body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13"/>
          </p:nvPr>
        </p:nvSpPr>
        <p:spPr/>
        <p:txBody>
          <a:bodyPr/>
          <a:lstStyle>
            <a:lvl1pPr>
              <a:defRPr/>
            </a:lvl1pPr>
          </a:lstStyle>
          <a:p>
            <a:pPr>
              <a:defRPr/>
            </a:pPr>
            <a:fld id="{E9AF7E62-E0E5-EE4E-BB6D-2BE5250523DB}" type="datetime1">
              <a:rPr lang="sv-SE"/>
              <a:pPr>
                <a:defRPr/>
              </a:pPr>
              <a:t>2026-05-05</a:t>
            </a:fld>
            <a:endParaRPr lang="sv-SE"/>
          </a:p>
        </p:txBody>
      </p:sp>
      <p:sp>
        <p:nvSpPr>
          <p:cNvPr id="6" name="Platshållare för sidfot 4"/>
          <p:cNvSpPr>
            <a:spLocks noGrp="1"/>
          </p:cNvSpPr>
          <p:nvPr>
            <p:ph type="ftr" sz="quarter" idx="14"/>
          </p:nvPr>
        </p:nvSpPr>
        <p:spPr/>
        <p:txBody>
          <a:bodyPr/>
          <a:lstStyle>
            <a:lvl1pPr>
              <a:defRPr/>
            </a:lvl1pPr>
          </a:lstStyle>
          <a:p>
            <a:pPr>
              <a:defRPr/>
            </a:pPr>
            <a:endParaRPr lang="sv-SE"/>
          </a:p>
        </p:txBody>
      </p:sp>
    </p:spTree>
    <p:extLst>
      <p:ext uri="{BB962C8B-B14F-4D97-AF65-F5344CB8AC3E}">
        <p14:creationId xmlns:p14="http://schemas.microsoft.com/office/powerpoint/2010/main" val="36734438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datum 3"/>
          <p:cNvSpPr>
            <a:spLocks noGrp="1"/>
          </p:cNvSpPr>
          <p:nvPr>
            <p:ph type="dt" sz="half" idx="10"/>
          </p:nvPr>
        </p:nvSpPr>
        <p:spPr/>
        <p:txBody>
          <a:bodyPr/>
          <a:lstStyle>
            <a:lvl1pPr>
              <a:defRPr/>
            </a:lvl1pPr>
          </a:lstStyle>
          <a:p>
            <a:pPr>
              <a:defRPr/>
            </a:pPr>
            <a:fld id="{3B61B3FE-8B93-DC4B-878F-3BE7AE4713DC}" type="datetime1">
              <a:rPr lang="sv-SE"/>
              <a:pPr>
                <a:defRPr/>
              </a:pPr>
              <a:t>2026-05-05</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1277869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sz="half" idx="1"/>
          </p:nvPr>
        </p:nvSpPr>
        <p:spPr>
          <a:xfrm>
            <a:off x="1143000" y="1657351"/>
            <a:ext cx="3276600" cy="2937272"/>
          </a:xfrm>
        </p:spPr>
        <p:txBody>
          <a:bodyPr>
            <a:normAutofit/>
          </a:bodyPr>
          <a:lstStyle>
            <a:lvl1pPr>
              <a:defRPr sz="1200">
                <a:latin typeface="Arial"/>
                <a:cs typeface="Arial"/>
              </a:defRPr>
            </a:lvl1pPr>
            <a:lvl2pPr>
              <a:defRPr sz="1200">
                <a:latin typeface="Arial"/>
                <a:cs typeface="Aria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dirty="0"/>
              <a:t>Klicka här för att ändra format på bakgrundstexten</a:t>
            </a:r>
          </a:p>
          <a:p>
            <a:pPr lvl="1"/>
            <a:r>
              <a:rPr lang="sv-SE" dirty="0"/>
              <a:t>Nivå två</a:t>
            </a:r>
          </a:p>
        </p:txBody>
      </p:sp>
      <p:sp>
        <p:nvSpPr>
          <p:cNvPr id="4" name="Platshållare för innehåll 3"/>
          <p:cNvSpPr>
            <a:spLocks noGrp="1"/>
          </p:cNvSpPr>
          <p:nvPr>
            <p:ph sz="half" idx="2"/>
          </p:nvPr>
        </p:nvSpPr>
        <p:spPr>
          <a:xfrm>
            <a:off x="4572000" y="1657351"/>
            <a:ext cx="3276600" cy="2937272"/>
          </a:xfrm>
        </p:spPr>
        <p:txBody>
          <a:bodyPr>
            <a:normAutofit/>
          </a:bodyPr>
          <a:lstStyle>
            <a:lvl1pPr>
              <a:defRPr sz="120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sv-SE" dirty="0"/>
              <a:t>Klicka här för att ändra format på bakgrundstexten</a:t>
            </a:r>
          </a:p>
          <a:p>
            <a:pPr lvl="1"/>
            <a:r>
              <a:rPr lang="sv-SE" dirty="0"/>
              <a:t>Nivå två</a:t>
            </a:r>
          </a:p>
        </p:txBody>
      </p:sp>
      <p:sp>
        <p:nvSpPr>
          <p:cNvPr id="5" name="Platshållare för datum 3"/>
          <p:cNvSpPr>
            <a:spLocks noGrp="1"/>
          </p:cNvSpPr>
          <p:nvPr>
            <p:ph type="dt" sz="half" idx="10"/>
          </p:nvPr>
        </p:nvSpPr>
        <p:spPr/>
        <p:txBody>
          <a:bodyPr/>
          <a:lstStyle>
            <a:lvl1pPr>
              <a:defRPr/>
            </a:lvl1pPr>
          </a:lstStyle>
          <a:p>
            <a:pPr>
              <a:defRPr/>
            </a:pPr>
            <a:fld id="{81AB690E-E4E6-C341-A0CC-47964885BC77}" type="datetime1">
              <a:rPr lang="sv-SE"/>
              <a:pPr>
                <a:defRPr/>
              </a:pPr>
              <a:t>2026-05-05</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21288667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datum 3"/>
          <p:cNvSpPr>
            <a:spLocks noGrp="1"/>
          </p:cNvSpPr>
          <p:nvPr>
            <p:ph type="dt" sz="half" idx="10"/>
          </p:nvPr>
        </p:nvSpPr>
        <p:spPr/>
        <p:txBody>
          <a:bodyPr/>
          <a:lstStyle>
            <a:lvl1pPr>
              <a:defRPr/>
            </a:lvl1pPr>
          </a:lstStyle>
          <a:p>
            <a:pPr>
              <a:defRPr/>
            </a:pPr>
            <a:fld id="{3CA6D9D9-7852-2842-87DD-80C35724850C}" type="datetime1">
              <a:rPr lang="sv-SE"/>
              <a:pPr>
                <a:defRPr/>
              </a:pPr>
              <a:t>2026-05-05</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382970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0B4B2ACC-DA87-444D-B37E-1A25F127C2E9}" type="datetime1">
              <a:rPr lang="sv-SE"/>
              <a:pPr>
                <a:defRPr/>
              </a:pPr>
              <a:t>2026-05-05</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2587500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4" name="Rubrik 1"/>
          <p:cNvSpPr txBox="1">
            <a:spLocks/>
          </p:cNvSpPr>
          <p:nvPr userDrawn="1"/>
        </p:nvSpPr>
        <p:spPr bwMode="auto">
          <a:xfrm>
            <a:off x="1143000" y="914400"/>
            <a:ext cx="64008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sv-SE" sz="1500">
                <a:solidFill>
                  <a:srgbClr val="464646"/>
                </a:solidFill>
                <a:cs typeface="Arial" charset="0"/>
              </a:rPr>
              <a:t>Klicka här för att ändra format</a:t>
            </a:r>
          </a:p>
        </p:txBody>
      </p:sp>
      <p:sp>
        <p:nvSpPr>
          <p:cNvPr id="5" name="Platshållare för innehåll 2"/>
          <p:cNvSpPr>
            <a:spLocks noGrp="1"/>
          </p:cNvSpPr>
          <p:nvPr>
            <p:ph idx="12"/>
          </p:nvPr>
        </p:nvSpPr>
        <p:spPr>
          <a:xfrm>
            <a:off x="1143000" y="1714500"/>
            <a:ext cx="2590800" cy="2880122"/>
          </a:xfrm>
        </p:spPr>
        <p:txBody>
          <a:bodyPr>
            <a:normAutofit/>
          </a:bodyPr>
          <a:lstStyle>
            <a:lvl1pPr>
              <a:defRPr sz="1050"/>
            </a:lvl1pPr>
          </a:lstStyle>
          <a:p>
            <a:pPr lvl="0"/>
            <a:r>
              <a:rPr lang="sv-SE" dirty="0"/>
              <a:t>Klicka här för att ändra format på bakgrundstexten</a:t>
            </a:r>
          </a:p>
        </p:txBody>
      </p:sp>
      <p:sp>
        <p:nvSpPr>
          <p:cNvPr id="6" name="Platshållare för bild 2"/>
          <p:cNvSpPr>
            <a:spLocks noGrp="1"/>
          </p:cNvSpPr>
          <p:nvPr>
            <p:ph type="pic" idx="1"/>
          </p:nvPr>
        </p:nvSpPr>
        <p:spPr>
          <a:xfrm>
            <a:off x="3886200" y="1714500"/>
            <a:ext cx="3962400" cy="2880122"/>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v-SE" noProof="0" dirty="0"/>
          </a:p>
        </p:txBody>
      </p:sp>
      <p:sp>
        <p:nvSpPr>
          <p:cNvPr id="7" name="Platshållare för datum 2"/>
          <p:cNvSpPr>
            <a:spLocks noGrp="1"/>
          </p:cNvSpPr>
          <p:nvPr>
            <p:ph type="dt" sz="half" idx="13"/>
          </p:nvPr>
        </p:nvSpPr>
        <p:spPr/>
        <p:txBody>
          <a:bodyPr/>
          <a:lstStyle>
            <a:lvl1pPr>
              <a:defRPr/>
            </a:lvl1pPr>
          </a:lstStyle>
          <a:p>
            <a:pPr>
              <a:defRPr/>
            </a:pPr>
            <a:fld id="{BA8D4D73-8CA5-6447-B889-7D49CFD778B2}" type="datetime1">
              <a:rPr lang="sv-SE"/>
              <a:pPr>
                <a:defRPr/>
              </a:pPr>
              <a:t>2026-05-05</a:t>
            </a:fld>
            <a:endParaRPr lang="sv-SE"/>
          </a:p>
        </p:txBody>
      </p:sp>
      <p:sp>
        <p:nvSpPr>
          <p:cNvPr id="8" name="Platshållare för sidfot 3"/>
          <p:cNvSpPr>
            <a:spLocks noGrp="1"/>
          </p:cNvSpPr>
          <p:nvPr>
            <p:ph type="ftr" sz="quarter" idx="14"/>
          </p:nvPr>
        </p:nvSpPr>
        <p:spPr/>
        <p:txBody>
          <a:bodyPr/>
          <a:lstStyle>
            <a:lvl1pPr>
              <a:defRPr/>
            </a:lvl1pPr>
          </a:lstStyle>
          <a:p>
            <a:pPr>
              <a:defRPr/>
            </a:pPr>
            <a:endParaRPr lang="sv-SE"/>
          </a:p>
        </p:txBody>
      </p:sp>
    </p:spTree>
    <p:extLst>
      <p:ext uri="{BB962C8B-B14F-4D97-AF65-F5344CB8AC3E}">
        <p14:creationId xmlns:p14="http://schemas.microsoft.com/office/powerpoint/2010/main" val="10176429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latshållare för bild 2"/>
          <p:cNvSpPr>
            <a:spLocks noGrp="1"/>
          </p:cNvSpPr>
          <p:nvPr>
            <p:ph type="pic" idx="1"/>
          </p:nvPr>
        </p:nvSpPr>
        <p:spPr>
          <a:xfrm>
            <a:off x="1143000" y="914400"/>
            <a:ext cx="5105400" cy="308610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sv-SE" noProof="0"/>
          </a:p>
        </p:txBody>
      </p:sp>
      <p:sp>
        <p:nvSpPr>
          <p:cNvPr id="4" name="Platshållare för text 3"/>
          <p:cNvSpPr>
            <a:spLocks noGrp="1"/>
          </p:cNvSpPr>
          <p:nvPr>
            <p:ph type="body" sz="half" idx="2"/>
          </p:nvPr>
        </p:nvSpPr>
        <p:spPr>
          <a:xfrm>
            <a:off x="1143000" y="4171950"/>
            <a:ext cx="7315200" cy="4572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dirty="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pPr>
              <a:defRPr/>
            </a:pPr>
            <a:fld id="{385E663D-21A0-3847-9E40-2D25F8172E52}" type="datetime1">
              <a:rPr lang="sv-SE"/>
              <a:pPr>
                <a:defRPr/>
              </a:pPr>
              <a:t>2026-05-05</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Tree>
    <p:extLst>
      <p:ext uri="{BB962C8B-B14F-4D97-AF65-F5344CB8AC3E}">
        <p14:creationId xmlns:p14="http://schemas.microsoft.com/office/powerpoint/2010/main" val="1637958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1" y="1763100"/>
            <a:ext cx="7488237" cy="2862263"/>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solidFill>
                  <a:prstClr val="black">
                    <a:tint val="75000"/>
                  </a:prstClr>
                </a:solidFill>
              </a:rPr>
              <a:pPr>
                <a:defRPr/>
              </a:pPr>
              <a:t>‹#›</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endParaRPr lang="sv-SE" dirty="0">
              <a:solidFill>
                <a:prstClr val="black">
                  <a:lumMod val="85000"/>
                  <a:lumOff val="15000"/>
                </a:prstClr>
              </a:solidFill>
            </a:endParaRPr>
          </a:p>
        </p:txBody>
      </p:sp>
      <p:sp>
        <p:nvSpPr>
          <p:cNvPr id="2" name="Date Placeholder 1"/>
          <p:cNvSpPr>
            <a:spLocks noGrp="1"/>
          </p:cNvSpPr>
          <p:nvPr>
            <p:ph type="dt" sz="half" idx="13"/>
          </p:nvPr>
        </p:nvSpPr>
        <p:spPr/>
        <p:txBody>
          <a:bodyPr/>
          <a:lstStyle/>
          <a:p>
            <a:fld id="{55787109-F4B9-1B4E-A436-07633EC3634A}"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40908225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rtsida A">
    <p:spTree>
      <p:nvGrpSpPr>
        <p:cNvPr id="1" name=""/>
        <p:cNvGrpSpPr/>
        <p:nvPr/>
      </p:nvGrpSpPr>
      <p:grpSpPr>
        <a:xfrm>
          <a:off x="0" y="0"/>
          <a:ext cx="0" cy="0"/>
          <a:chOff x="0" y="0"/>
          <a:chExt cx="0" cy="0"/>
        </a:xfrm>
      </p:grpSpPr>
      <p:sp>
        <p:nvSpPr>
          <p:cNvPr id="2" name="Rubrik 1"/>
          <p:cNvSpPr>
            <a:spLocks noGrp="1"/>
          </p:cNvSpPr>
          <p:nvPr>
            <p:ph type="ctrTitle"/>
          </p:nvPr>
        </p:nvSpPr>
        <p:spPr>
          <a:xfrm>
            <a:off x="684000" y="1706400"/>
            <a:ext cx="7920000" cy="857250"/>
          </a:xfrm>
        </p:spPr>
        <p:txBody>
          <a:bodyPr anchorCtr="0"/>
          <a:lstStyle>
            <a:lvl1pPr algn="l">
              <a:defRPr sz="2700" b="1" i="0" cap="all" baseline="0">
                <a:latin typeface="Arial Narrow" panose="020B0606020202030204" pitchFamily="34" charset="0"/>
              </a:defRPr>
            </a:lvl1pPr>
          </a:lstStyle>
          <a:p>
            <a:r>
              <a:rPr lang="sv-SE"/>
              <a:t>Klicka här för att ändra format</a:t>
            </a:r>
            <a:endParaRPr lang="sv-SE" dirty="0"/>
          </a:p>
        </p:txBody>
      </p:sp>
      <p:sp>
        <p:nvSpPr>
          <p:cNvPr id="13" name="Platshållare för text 12"/>
          <p:cNvSpPr>
            <a:spLocks noGrp="1"/>
          </p:cNvSpPr>
          <p:nvPr>
            <p:ph type="body" sz="quarter" idx="14" hasCustomPrompt="1"/>
          </p:nvPr>
        </p:nvSpPr>
        <p:spPr>
          <a:xfrm>
            <a:off x="684000" y="4677984"/>
            <a:ext cx="7920000" cy="162167"/>
          </a:xfrm>
        </p:spPr>
        <p:txBody>
          <a:bodyPr tIns="0" bIns="0" anchor="ctr"/>
          <a:lstStyle>
            <a:lvl1pPr marL="0" indent="0">
              <a:lnSpc>
                <a:spcPct val="100000"/>
              </a:lnSpc>
              <a:spcBef>
                <a:spcPts val="0"/>
              </a:spcBef>
              <a:buFontTx/>
              <a:buNone/>
              <a:defRPr sz="900" b="0" i="0" cap="all" baseline="0">
                <a:latin typeface="Arial Narrow"/>
              </a:defRPr>
            </a:lvl1pPr>
          </a:lstStyle>
          <a:p>
            <a:pPr lvl="0"/>
            <a:r>
              <a:rPr lang="sv-SE" dirty="0"/>
              <a:t>Klicka och Skriv in namn och titel</a:t>
            </a:r>
          </a:p>
        </p:txBody>
      </p:sp>
      <p:sp>
        <p:nvSpPr>
          <p:cNvPr id="4" name="Platshållare för bildnummer 3"/>
          <p:cNvSpPr>
            <a:spLocks noGrp="1"/>
          </p:cNvSpPr>
          <p:nvPr>
            <p:ph type="sldNum" sz="quarter" idx="16"/>
          </p:nvPr>
        </p:nvSpPr>
        <p:spPr/>
        <p:txBody>
          <a:bodyPr/>
          <a:lstStyle/>
          <a:p>
            <a:pPr>
              <a:defRPr/>
            </a:pPr>
            <a:fld id="{9426A61E-93B8-384D-8975-0A89DB09A550}" type="slidenum">
              <a:rPr lang="sv-SE" smtClean="0">
                <a:solidFill>
                  <a:prstClr val="black">
                    <a:tint val="75000"/>
                  </a:prstClr>
                </a:solidFill>
              </a:rPr>
              <a:pPr>
                <a:defRPr/>
              </a:pPr>
              <a:t>‹#›</a:t>
            </a:fld>
            <a:endParaRPr lang="sv-SE">
              <a:solidFill>
                <a:prstClr val="black">
                  <a:tint val="75000"/>
                </a:prstClr>
              </a:solidFill>
            </a:endParaRPr>
          </a:p>
        </p:txBody>
      </p:sp>
      <p:sp>
        <p:nvSpPr>
          <p:cNvPr id="6" name="Platshållare för sidfot 5"/>
          <p:cNvSpPr>
            <a:spLocks noGrp="1"/>
          </p:cNvSpPr>
          <p:nvPr>
            <p:ph type="ftr" sz="quarter" idx="17"/>
          </p:nvPr>
        </p:nvSpPr>
        <p:spPr/>
        <p:txBody>
          <a:bodyPr/>
          <a:lstStyle/>
          <a:p>
            <a:pPr algn="r" eaLnBrk="0" hangingPunct="0">
              <a:spcBef>
                <a:spcPts val="0"/>
              </a:spcBef>
            </a:pPr>
            <a:endParaRPr lang="sv-SE" dirty="0">
              <a:solidFill>
                <a:prstClr val="black">
                  <a:lumMod val="85000"/>
                  <a:lumOff val="15000"/>
                </a:prstClr>
              </a:solidFill>
            </a:endParaRPr>
          </a:p>
        </p:txBody>
      </p:sp>
      <p:sp>
        <p:nvSpPr>
          <p:cNvPr id="3" name="Date Placeholder 2"/>
          <p:cNvSpPr>
            <a:spLocks noGrp="1"/>
          </p:cNvSpPr>
          <p:nvPr>
            <p:ph type="dt" sz="half" idx="18"/>
          </p:nvPr>
        </p:nvSpPr>
        <p:spPr/>
        <p:txBody>
          <a:bodyPr/>
          <a:lstStyle/>
          <a:p>
            <a:fld id="{934D90D1-2A83-B944-BFFC-016A4BF73C6F}"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31571731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ch två bilder (alt 1)">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383"/>
            <a:ext cx="2992081" cy="2445380"/>
          </a:xfrm>
          <a:custGeom>
            <a:avLst/>
            <a:gdLst>
              <a:gd name="connsiteX0" fmla="*/ 0 w 2992081"/>
              <a:gd name="connsiteY0" fmla="*/ 0 h 2504044"/>
              <a:gd name="connsiteX1" fmla="*/ 2992081 w 2992081"/>
              <a:gd name="connsiteY1" fmla="*/ 0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19707 w 2992081"/>
              <a:gd name="connsiteY1" fmla="*/ 19456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19707 w 2992081"/>
              <a:gd name="connsiteY1" fmla="*/ 9728 h 2504044"/>
              <a:gd name="connsiteX2" fmla="*/ 2992081 w 2992081"/>
              <a:gd name="connsiteY2" fmla="*/ 2504044 h 2504044"/>
              <a:gd name="connsiteX3" fmla="*/ 0 w 2992081"/>
              <a:gd name="connsiteY3" fmla="*/ 2504044 h 2504044"/>
              <a:gd name="connsiteX4" fmla="*/ 0 w 2992081"/>
              <a:gd name="connsiteY4" fmla="*/ 0 h 2504044"/>
              <a:gd name="connsiteX0" fmla="*/ 0 w 2992081"/>
              <a:gd name="connsiteY0" fmla="*/ 0 h 2504044"/>
              <a:gd name="connsiteX1" fmla="*/ 2729435 w 2992081"/>
              <a:gd name="connsiteY1" fmla="*/ 0 h 2504044"/>
              <a:gd name="connsiteX2" fmla="*/ 2992081 w 2992081"/>
              <a:gd name="connsiteY2" fmla="*/ 2504044 h 2504044"/>
              <a:gd name="connsiteX3" fmla="*/ 0 w 2992081"/>
              <a:gd name="connsiteY3" fmla="*/ 2504044 h 2504044"/>
              <a:gd name="connsiteX4" fmla="*/ 0 w 2992081"/>
              <a:gd name="connsiteY4" fmla="*/ 0 h 2504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2081" h="2504044">
                <a:moveTo>
                  <a:pt x="0" y="0"/>
                </a:moveTo>
                <a:lnTo>
                  <a:pt x="2729435" y="0"/>
                </a:lnTo>
                <a:lnTo>
                  <a:pt x="2992081" y="2504044"/>
                </a:lnTo>
                <a:lnTo>
                  <a:pt x="0" y="2504044"/>
                </a:lnTo>
                <a:lnTo>
                  <a:pt x="0" y="0"/>
                </a:lnTo>
                <a:close/>
              </a:path>
            </a:pathLst>
          </a:cu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7" name="Platshållare för innehåll 2"/>
          <p:cNvSpPr>
            <a:spLocks noGrp="1"/>
          </p:cNvSpPr>
          <p:nvPr>
            <p:ph sz="quarter" idx="12" hasCustomPrompt="1"/>
          </p:nvPr>
        </p:nvSpPr>
        <p:spPr>
          <a:xfrm>
            <a:off x="3559921" y="1440000"/>
            <a:ext cx="5184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bild 7">
            <a:extLst>
              <a:ext uri="{FF2B5EF4-FFF2-40B4-BE49-F238E27FC236}">
                <a16:creationId xmlns:a16="http://schemas.microsoft.com/office/drawing/2014/main" id="{CDA96045-4293-124F-BA2E-05F28A48A705}"/>
              </a:ext>
            </a:extLst>
          </p:cNvPr>
          <p:cNvSpPr>
            <a:spLocks noGrp="1"/>
          </p:cNvSpPr>
          <p:nvPr>
            <p:ph type="pic" sz="quarter" idx="21" hasCustomPrompt="1"/>
          </p:nvPr>
        </p:nvSpPr>
        <p:spPr>
          <a:xfrm>
            <a:off x="-1" y="2571750"/>
            <a:ext cx="3332549" cy="2304000"/>
          </a:xfrm>
          <a:custGeom>
            <a:avLst/>
            <a:gdLst>
              <a:gd name="connsiteX0" fmla="*/ 0 w 2992081"/>
              <a:gd name="connsiteY0" fmla="*/ 0 h 2329782"/>
              <a:gd name="connsiteX1" fmla="*/ 2992081 w 2992081"/>
              <a:gd name="connsiteY1" fmla="*/ 0 h 2329782"/>
              <a:gd name="connsiteX2" fmla="*/ 2992081 w 2992081"/>
              <a:gd name="connsiteY2" fmla="*/ 2329782 h 2329782"/>
              <a:gd name="connsiteX3" fmla="*/ 0 w 2992081"/>
              <a:gd name="connsiteY3" fmla="*/ 2329782 h 2329782"/>
              <a:gd name="connsiteX4" fmla="*/ 0 w 2992081"/>
              <a:gd name="connsiteY4" fmla="*/ 0 h 2329782"/>
              <a:gd name="connsiteX0" fmla="*/ 0 w 3449281"/>
              <a:gd name="connsiteY0" fmla="*/ 0 h 2329782"/>
              <a:gd name="connsiteX1" fmla="*/ 2992081 w 3449281"/>
              <a:gd name="connsiteY1" fmla="*/ 0 h 2329782"/>
              <a:gd name="connsiteX2" fmla="*/ 3449281 w 3449281"/>
              <a:gd name="connsiteY2" fmla="*/ 2329782 h 2329782"/>
              <a:gd name="connsiteX3" fmla="*/ 0 w 3449281"/>
              <a:gd name="connsiteY3" fmla="*/ 2329782 h 2329782"/>
              <a:gd name="connsiteX4" fmla="*/ 0 w 3449281"/>
              <a:gd name="connsiteY4" fmla="*/ 0 h 2329782"/>
              <a:gd name="connsiteX0" fmla="*/ 0 w 3400643"/>
              <a:gd name="connsiteY0" fmla="*/ 0 h 2329782"/>
              <a:gd name="connsiteX1" fmla="*/ 2992081 w 3400643"/>
              <a:gd name="connsiteY1" fmla="*/ 0 h 2329782"/>
              <a:gd name="connsiteX2" fmla="*/ 3400643 w 3400643"/>
              <a:gd name="connsiteY2" fmla="*/ 2329782 h 2329782"/>
              <a:gd name="connsiteX3" fmla="*/ 0 w 3400643"/>
              <a:gd name="connsiteY3" fmla="*/ 2329782 h 2329782"/>
              <a:gd name="connsiteX4" fmla="*/ 0 w 3400643"/>
              <a:gd name="connsiteY4" fmla="*/ 0 h 2329782"/>
              <a:gd name="connsiteX0" fmla="*/ 0 w 3371460"/>
              <a:gd name="connsiteY0" fmla="*/ 0 h 2329782"/>
              <a:gd name="connsiteX1" fmla="*/ 2992081 w 3371460"/>
              <a:gd name="connsiteY1" fmla="*/ 0 h 2329782"/>
              <a:gd name="connsiteX2" fmla="*/ 3371460 w 3371460"/>
              <a:gd name="connsiteY2" fmla="*/ 2329782 h 2329782"/>
              <a:gd name="connsiteX3" fmla="*/ 0 w 3371460"/>
              <a:gd name="connsiteY3" fmla="*/ 2329782 h 2329782"/>
              <a:gd name="connsiteX4" fmla="*/ 0 w 3371460"/>
              <a:gd name="connsiteY4" fmla="*/ 0 h 2329782"/>
              <a:gd name="connsiteX0" fmla="*/ 0 w 3332549"/>
              <a:gd name="connsiteY0" fmla="*/ 0 h 2329782"/>
              <a:gd name="connsiteX1" fmla="*/ 2992081 w 3332549"/>
              <a:gd name="connsiteY1" fmla="*/ 0 h 2329782"/>
              <a:gd name="connsiteX2" fmla="*/ 3332549 w 3332549"/>
              <a:gd name="connsiteY2" fmla="*/ 2329782 h 2329782"/>
              <a:gd name="connsiteX3" fmla="*/ 0 w 3332549"/>
              <a:gd name="connsiteY3" fmla="*/ 2329782 h 2329782"/>
              <a:gd name="connsiteX4" fmla="*/ 0 w 3332549"/>
              <a:gd name="connsiteY4" fmla="*/ 0 h 2329782"/>
              <a:gd name="connsiteX0" fmla="*/ 0 w 3332549"/>
              <a:gd name="connsiteY0" fmla="*/ 0 h 2329782"/>
              <a:gd name="connsiteX1" fmla="*/ 3021264 w 3332549"/>
              <a:gd name="connsiteY1" fmla="*/ 0 h 2329782"/>
              <a:gd name="connsiteX2" fmla="*/ 3332549 w 3332549"/>
              <a:gd name="connsiteY2" fmla="*/ 2329782 h 2329782"/>
              <a:gd name="connsiteX3" fmla="*/ 0 w 3332549"/>
              <a:gd name="connsiteY3" fmla="*/ 2329782 h 2329782"/>
              <a:gd name="connsiteX4" fmla="*/ 0 w 3332549"/>
              <a:gd name="connsiteY4" fmla="*/ 0 h 2329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2549" h="2329782">
                <a:moveTo>
                  <a:pt x="0" y="0"/>
                </a:moveTo>
                <a:lnTo>
                  <a:pt x="3021264" y="0"/>
                </a:lnTo>
                <a:lnTo>
                  <a:pt x="3332549" y="2329782"/>
                </a:lnTo>
                <a:lnTo>
                  <a:pt x="0" y="2329782"/>
                </a:lnTo>
                <a:lnTo>
                  <a:pt x="0" y="0"/>
                </a:lnTo>
                <a:close/>
              </a:path>
            </a:pathLst>
          </a:cu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9" name="Rubrik 5">
            <a:extLst>
              <a:ext uri="{FF2B5EF4-FFF2-40B4-BE49-F238E27FC236}">
                <a16:creationId xmlns:a16="http://schemas.microsoft.com/office/drawing/2014/main" id="{25204F60-9D72-B54D-8C7F-43065DDAB216}"/>
              </a:ext>
            </a:extLst>
          </p:cNvPr>
          <p:cNvSpPr>
            <a:spLocks noGrp="1"/>
          </p:cNvSpPr>
          <p:nvPr>
            <p:ph type="title"/>
          </p:nvPr>
        </p:nvSpPr>
        <p:spPr>
          <a:xfrm>
            <a:off x="3559920" y="504000"/>
            <a:ext cx="4955429" cy="569407"/>
          </a:xfrm>
        </p:spPr>
        <p:txBody>
          <a:bodyPr anchor="t" anchorCtr="0"/>
          <a:lstStyle/>
          <a:p>
            <a:r>
              <a:rPr lang="sv-SE"/>
              <a:t>Klicka här för att ändra mall för rubrikformat</a:t>
            </a:r>
            <a:endParaRPr lang="sv-SE" dirty="0"/>
          </a:p>
        </p:txBody>
      </p:sp>
      <p:sp>
        <p:nvSpPr>
          <p:cNvPr id="11" name="Date Placeholder 1">
            <a:extLst>
              <a:ext uri="{FF2B5EF4-FFF2-40B4-BE49-F238E27FC236}">
                <a16:creationId xmlns:a16="http://schemas.microsoft.com/office/drawing/2014/main" id="{88705450-1784-994B-A077-E8B216022401}"/>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81D3E826-95A2-E24A-94DB-38A6D1F6AA74}" type="datetime1">
              <a:rPr lang="sv-SE" smtClean="0"/>
              <a:t>2026-05-06</a:t>
            </a:fld>
            <a:endParaRPr lang="sv-SE" dirty="0"/>
          </a:p>
        </p:txBody>
      </p:sp>
      <p:sp>
        <p:nvSpPr>
          <p:cNvPr id="13" name="Platshållare för bildnummer 2">
            <a:extLst>
              <a:ext uri="{FF2B5EF4-FFF2-40B4-BE49-F238E27FC236}">
                <a16:creationId xmlns:a16="http://schemas.microsoft.com/office/drawing/2014/main" id="{8D175B95-E002-4D4A-8638-3BD36B72C8F1}"/>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DAF6CB31-15A5-FC4B-8E58-58B8D258EC96}"/>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6872835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1" y="1763100"/>
            <a:ext cx="7488237" cy="2862263"/>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solidFill>
                  <a:prstClr val="black">
                    <a:tint val="75000"/>
                  </a:prstClr>
                </a:solidFill>
              </a:rPr>
              <a:pPr>
                <a:defRPr/>
              </a:pPr>
              <a:t>‹#›</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endParaRPr lang="sv-SE" dirty="0">
              <a:solidFill>
                <a:prstClr val="black">
                  <a:lumMod val="85000"/>
                  <a:lumOff val="15000"/>
                </a:prstClr>
              </a:solidFill>
            </a:endParaRPr>
          </a:p>
        </p:txBody>
      </p:sp>
      <p:sp>
        <p:nvSpPr>
          <p:cNvPr id="2" name="Date Placeholder 1"/>
          <p:cNvSpPr>
            <a:spLocks noGrp="1"/>
          </p:cNvSpPr>
          <p:nvPr>
            <p:ph type="dt" sz="half" idx="13"/>
          </p:nvPr>
        </p:nvSpPr>
        <p:spPr/>
        <p:txBody>
          <a:bodyPr/>
          <a:lstStyle/>
          <a:p>
            <a:fld id="{55787109-F4B9-1B4E-A436-07633EC3634A}"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4964765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utan logotyp">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1" y="1763100"/>
            <a:ext cx="7488237" cy="2862263"/>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solidFill>
                  <a:prstClr val="black">
                    <a:tint val="75000"/>
                  </a:prstClr>
                </a:solidFill>
              </a:rPr>
              <a:pPr>
                <a:defRPr/>
              </a:pPr>
              <a:t>‹#›</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endParaRPr lang="sv-SE" dirty="0">
              <a:solidFill>
                <a:prstClr val="black">
                  <a:lumMod val="85000"/>
                  <a:lumOff val="15000"/>
                </a:prstClr>
              </a:solidFill>
            </a:endParaRPr>
          </a:p>
        </p:txBody>
      </p:sp>
      <p:sp>
        <p:nvSpPr>
          <p:cNvPr id="2" name="Date Placeholder 1"/>
          <p:cNvSpPr>
            <a:spLocks noGrp="1"/>
          </p:cNvSpPr>
          <p:nvPr>
            <p:ph type="dt" sz="half" idx="13"/>
          </p:nvPr>
        </p:nvSpPr>
        <p:spPr/>
        <p:txBody>
          <a:bodyPr/>
          <a:lstStyle/>
          <a:p>
            <a:fld id="{FA833B6D-731C-EB4D-A4F5-0776DAE45EFF}"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4773433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och numrerad lista">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5" name="Platshållare för innehåll 2"/>
          <p:cNvSpPr>
            <a:spLocks noGrp="1"/>
          </p:cNvSpPr>
          <p:nvPr>
            <p:ph idx="1" hasCustomPrompt="1"/>
          </p:nvPr>
        </p:nvSpPr>
        <p:spPr>
          <a:xfrm>
            <a:off x="684000" y="1763100"/>
            <a:ext cx="7488000" cy="2862000"/>
          </a:xfrm>
          <a:prstGeom prst="rect">
            <a:avLst/>
          </a:prstGeom>
        </p:spPr>
        <p:txBody>
          <a:bodyPr vert="horz" lIns="0" tIns="0" rIns="0" bIns="0" rtlCol="0">
            <a:normAutofit/>
          </a:bodyPr>
          <a:lstStyle>
            <a:lvl1pPr marL="270272" indent="-270272">
              <a:buFont typeface="+mj-lt"/>
              <a:buAutoNum type="arabicPeriod"/>
              <a:defRPr lang="sv-SE" dirty="0" smtClean="0"/>
            </a:lvl1pPr>
            <a:lvl2pPr marL="486000" indent="-216000">
              <a:buFont typeface="+mj-lt"/>
              <a:buAutoNum type="alphaLcPeriod"/>
              <a:defRPr baseline="0"/>
            </a:lvl2pPr>
            <a:lvl3pPr marL="702000" indent="-216000">
              <a:buFont typeface="+mj-lt"/>
              <a:buAutoNum type="romanLcPeriod"/>
              <a:defRPr/>
            </a:lvl3pPr>
            <a:lvl4pPr marL="918000" indent="-216000">
              <a:buSzPct val="90000"/>
              <a:buFont typeface="Helvetica" panose="020B0604020202020204" pitchFamily="34" charset="0"/>
              <a:buChar char="»"/>
              <a:defRPr/>
            </a:lvl4pPr>
            <a:lvl5pPr marL="1175175" indent="-257175">
              <a:buSzPct val="80000"/>
              <a:buFont typeface="+mj-lt"/>
              <a:buAutoNum type="arabicPeriod"/>
              <a:defRPr/>
            </a:lvl5pPr>
          </a:lstStyle>
          <a:p>
            <a:pPr lvl="0"/>
            <a:r>
              <a:rPr lang="sv-SE" dirty="0"/>
              <a:t>Skriv in din text eller klicka på ikonerna nedan för att infoga objekt</a:t>
            </a:r>
          </a:p>
          <a:p>
            <a:pPr lvl="1"/>
            <a:r>
              <a:rPr lang="sv-SE" dirty="0"/>
              <a:t>Nivå 2</a:t>
            </a:r>
          </a:p>
          <a:p>
            <a:pPr lvl="2"/>
            <a:r>
              <a:rPr lang="sv-SE" dirty="0"/>
              <a:t>Nivå 3</a:t>
            </a:r>
          </a:p>
          <a:p>
            <a:pPr lvl="3"/>
            <a:r>
              <a:rPr lang="sv-SE" dirty="0"/>
              <a:t>Nivå 4</a:t>
            </a:r>
          </a:p>
          <a:p>
            <a:pPr lvl="4"/>
            <a:r>
              <a:rPr lang="sv-SE" dirty="0"/>
              <a:t>Nivå 5</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solidFill>
                  <a:prstClr val="black">
                    <a:tint val="75000"/>
                  </a:prstClr>
                </a:solidFill>
              </a:rPr>
              <a:pPr>
                <a:defRPr/>
              </a:pPr>
              <a:t>‹#›</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endParaRPr lang="sv-SE" dirty="0">
              <a:solidFill>
                <a:prstClr val="black">
                  <a:lumMod val="85000"/>
                  <a:lumOff val="15000"/>
                </a:prstClr>
              </a:solidFill>
            </a:endParaRPr>
          </a:p>
        </p:txBody>
      </p:sp>
      <p:sp>
        <p:nvSpPr>
          <p:cNvPr id="2" name="Date Placeholder 1"/>
          <p:cNvSpPr>
            <a:spLocks noGrp="1"/>
          </p:cNvSpPr>
          <p:nvPr>
            <p:ph type="dt" sz="half" idx="12"/>
          </p:nvPr>
        </p:nvSpPr>
        <p:spPr/>
        <p:txBody>
          <a:bodyPr/>
          <a:lstStyle/>
          <a:p>
            <a:fld id="{F956757F-3D6B-F748-BAFC-9743F5AB3C3D}"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10498750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och två innehållsdelar">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0" y="1763100"/>
            <a:ext cx="3816000" cy="2916000"/>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innehåll 3"/>
          <p:cNvSpPr>
            <a:spLocks noGrp="1"/>
          </p:cNvSpPr>
          <p:nvPr>
            <p:ph sz="quarter" idx="13" hasCustomPrompt="1"/>
          </p:nvPr>
        </p:nvSpPr>
        <p:spPr>
          <a:xfrm>
            <a:off x="4788448" y="1763100"/>
            <a:ext cx="3816000" cy="2916000"/>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 eller klicka på ikonerna nedan för att infoga objekt</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nummer 2"/>
          <p:cNvSpPr>
            <a:spLocks noGrp="1"/>
          </p:cNvSpPr>
          <p:nvPr>
            <p:ph type="sldNum" sz="quarter" idx="10"/>
          </p:nvPr>
        </p:nvSpPr>
        <p:spPr/>
        <p:txBody>
          <a:bodyPr/>
          <a:lstStyle/>
          <a:p>
            <a:pPr>
              <a:defRPr/>
            </a:pPr>
            <a:fld id="{9426A61E-93B8-384D-8975-0A89DB09A550}" type="slidenum">
              <a:rPr lang="sv-SE" smtClean="0">
                <a:solidFill>
                  <a:prstClr val="black">
                    <a:tint val="75000"/>
                  </a:prstClr>
                </a:solidFill>
              </a:rPr>
              <a:pPr>
                <a:defRPr/>
              </a:pPr>
              <a:t>‹#›</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lvl1pPr algn="r">
              <a:defRPr/>
            </a:lvl1pPr>
          </a:lstStyle>
          <a:p>
            <a:pPr eaLnBrk="0" hangingPunct="0">
              <a:spcBef>
                <a:spcPts val="0"/>
              </a:spcBef>
            </a:pPr>
            <a:endParaRPr lang="sv-SE" dirty="0">
              <a:solidFill>
                <a:prstClr val="black">
                  <a:lumMod val="85000"/>
                  <a:lumOff val="15000"/>
                </a:prstClr>
              </a:solidFill>
            </a:endParaRPr>
          </a:p>
        </p:txBody>
      </p:sp>
      <p:sp>
        <p:nvSpPr>
          <p:cNvPr id="2" name="Date Placeholder 1"/>
          <p:cNvSpPr>
            <a:spLocks noGrp="1"/>
          </p:cNvSpPr>
          <p:nvPr>
            <p:ph type="dt" sz="half" idx="14"/>
          </p:nvPr>
        </p:nvSpPr>
        <p:spPr/>
        <p:txBody>
          <a:bodyPr/>
          <a:lstStyle/>
          <a:p>
            <a:fld id="{9F9A3236-BE84-2049-BD76-9B551A699A5F}"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32851957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och bild (alt 1)">
    <p:spTree>
      <p:nvGrpSpPr>
        <p:cNvPr id="1" name=""/>
        <p:cNvGrpSpPr/>
        <p:nvPr/>
      </p:nvGrpSpPr>
      <p:grpSpPr>
        <a:xfrm>
          <a:off x="0" y="0"/>
          <a:ext cx="0" cy="0"/>
          <a:chOff x="0" y="0"/>
          <a:chExt cx="0" cy="0"/>
        </a:xfrm>
      </p:grpSpPr>
      <p:sp>
        <p:nvSpPr>
          <p:cNvPr id="2" name="Rubrik 1"/>
          <p:cNvSpPr>
            <a:spLocks noGrp="1"/>
          </p:cNvSpPr>
          <p:nvPr>
            <p:ph type="title"/>
          </p:nvPr>
        </p:nvSpPr>
        <p:spPr>
          <a:xfrm>
            <a:off x="684000" y="1058401"/>
            <a:ext cx="5184000" cy="594122"/>
          </a:xfrm>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0" y="1763100"/>
            <a:ext cx="5184000" cy="2916000"/>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 7"/>
          <p:cNvSpPr>
            <a:spLocks noGrp="1"/>
          </p:cNvSpPr>
          <p:nvPr>
            <p:ph type="pic" sz="quarter" idx="17" hasCustomPrompt="1"/>
          </p:nvPr>
        </p:nvSpPr>
        <p:spPr>
          <a:xfrm>
            <a:off x="6151920" y="-4302"/>
            <a:ext cx="2992081" cy="5147802"/>
          </a:xfrm>
          <a:prstGeom prst="rect">
            <a:avLst/>
          </a:prstGeom>
        </p:spPr>
        <p:txBody>
          <a:bodyPr vert="horz" lIns="0" tIns="0" rIns="0" bIns="0" rtlCol="0"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lang="sv-SE" sz="1200" noProof="0"/>
            </a:lvl1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5" name="Platshållare för sidfot 4"/>
          <p:cNvSpPr>
            <a:spLocks noGrp="1"/>
          </p:cNvSpPr>
          <p:nvPr>
            <p:ph type="ftr" sz="quarter" idx="19"/>
          </p:nvPr>
        </p:nvSpPr>
        <p:spPr>
          <a:xfrm>
            <a:off x="6372000" y="167201"/>
            <a:ext cx="2520000" cy="345600"/>
          </a:xfrm>
        </p:spPr>
        <p:txBody>
          <a:bodyPr vert="horz" lIns="0" tIns="0" rIns="0" bIns="0" rtlCol="0" anchor="t" anchorCtr="0">
            <a:noAutofit/>
          </a:bodyPr>
          <a:lstStyle>
            <a:lvl1pPr algn="r">
              <a:lnSpc>
                <a:spcPct val="100000"/>
              </a:lnSpc>
              <a:defRPr lang="sv-SE" sz="825" smtClean="0">
                <a:solidFill>
                  <a:schemeClr val="bg1"/>
                </a:solidFill>
                <a:effectLst>
                  <a:outerShdw blurRad="50800" dist="25400" dir="5400000" algn="t" rotWithShape="0">
                    <a:prstClr val="black">
                      <a:alpha val="40000"/>
                    </a:prstClr>
                  </a:outerShdw>
                </a:effectLst>
              </a:defRPr>
            </a:lvl1pPr>
          </a:lstStyle>
          <a:p>
            <a:pPr>
              <a:spcBef>
                <a:spcPts val="0"/>
              </a:spcBef>
            </a:pPr>
            <a:endParaRPr lang="sv-SE" dirty="0">
              <a:solidFill>
                <a:prstClr val="white"/>
              </a:solidFill>
            </a:endParaRPr>
          </a:p>
        </p:txBody>
      </p:sp>
      <p:sp>
        <p:nvSpPr>
          <p:cNvPr id="9" name="Platshållare för bildnummer 3"/>
          <p:cNvSpPr>
            <a:spLocks noGrp="1"/>
          </p:cNvSpPr>
          <p:nvPr>
            <p:ph type="sldNum" sz="quarter" idx="25"/>
          </p:nvPr>
        </p:nvSpPr>
        <p:spPr>
          <a:xfrm>
            <a:off x="8027750" y="4805363"/>
            <a:ext cx="576698" cy="180975"/>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pPr>
            <a:fld id="{9426A61E-93B8-384D-8975-0A89DB09A550}" type="slidenum">
              <a:rPr lang="sv-SE" smtClean="0">
                <a:solidFill>
                  <a:prstClr val="white"/>
                </a:solidFill>
              </a:rPr>
              <a:pPr>
                <a:spcBef>
                  <a:spcPts val="0"/>
                </a:spcBef>
              </a:pPr>
              <a:t>‹#›</a:t>
            </a:fld>
            <a:endParaRPr lang="sv-SE" dirty="0">
              <a:solidFill>
                <a:prstClr val="white"/>
              </a:solidFill>
            </a:endParaRPr>
          </a:p>
        </p:txBody>
      </p:sp>
      <p:sp>
        <p:nvSpPr>
          <p:cNvPr id="3" name="Date Placeholder 2"/>
          <p:cNvSpPr>
            <a:spLocks noGrp="1"/>
          </p:cNvSpPr>
          <p:nvPr>
            <p:ph type="dt" sz="half" idx="26"/>
          </p:nvPr>
        </p:nvSpPr>
        <p:spPr/>
        <p:txBody>
          <a:bodyPr/>
          <a:lstStyle/>
          <a:p>
            <a:fld id="{32E52EA0-9294-E148-8E59-17C8ED20CBDD}"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16776143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och bild (alt 2)">
    <p:spTree>
      <p:nvGrpSpPr>
        <p:cNvPr id="1" name=""/>
        <p:cNvGrpSpPr/>
        <p:nvPr/>
      </p:nvGrpSpPr>
      <p:grpSpPr>
        <a:xfrm>
          <a:off x="0" y="0"/>
          <a:ext cx="0" cy="0"/>
          <a:chOff x="0" y="0"/>
          <a:chExt cx="0" cy="0"/>
        </a:xfrm>
      </p:grpSpPr>
      <p:sp>
        <p:nvSpPr>
          <p:cNvPr id="3" name="Rubrik 2"/>
          <p:cNvSpPr>
            <a:spLocks noGrp="1"/>
          </p:cNvSpPr>
          <p:nvPr>
            <p:ph type="title"/>
          </p:nvPr>
        </p:nvSpPr>
        <p:spPr>
          <a:xfrm>
            <a:off x="684000" y="1058401"/>
            <a:ext cx="3672000" cy="594122"/>
          </a:xfrm>
        </p:spPr>
        <p:txBody>
          <a:bodyPr/>
          <a:lstStyle/>
          <a:p>
            <a:r>
              <a:rPr lang="sv-SE"/>
              <a:t>Klicka här för att ändra format</a:t>
            </a:r>
            <a:endParaRPr lang="sv-SE" dirty="0"/>
          </a:p>
        </p:txBody>
      </p:sp>
      <p:sp>
        <p:nvSpPr>
          <p:cNvPr id="7" name="Platshållare för innehåll 2"/>
          <p:cNvSpPr>
            <a:spLocks noGrp="1"/>
          </p:cNvSpPr>
          <p:nvPr>
            <p:ph sz="quarter" idx="12" hasCustomPrompt="1"/>
          </p:nvPr>
        </p:nvSpPr>
        <p:spPr>
          <a:xfrm>
            <a:off x="684000" y="1763100"/>
            <a:ext cx="3672000" cy="2916000"/>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 7"/>
          <p:cNvSpPr>
            <a:spLocks noGrp="1"/>
          </p:cNvSpPr>
          <p:nvPr>
            <p:ph type="pic" sz="quarter" idx="17" hasCustomPrompt="1"/>
          </p:nvPr>
        </p:nvSpPr>
        <p:spPr>
          <a:xfrm>
            <a:off x="4572000" y="-4302"/>
            <a:ext cx="4572001" cy="5147802"/>
          </a:xfrm>
          <a:prstGeom prst="rect">
            <a:avLst/>
          </a:prstGeom>
        </p:spPr>
        <p:txBody>
          <a:bodyPr vert="horz" lIns="0" tIns="0" rIns="0" bIns="0" rtlCol="0" anchor="ctr">
            <a:normAutofit/>
          </a:bodyPr>
          <a:lstStyle>
            <a:lvl1pPr marL="135000" indent="-135000" algn="ctr">
              <a:buNone/>
              <a:defRPr lang="sv-SE" sz="12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2" name="Platshållare för sidfot 1"/>
          <p:cNvSpPr>
            <a:spLocks noGrp="1"/>
          </p:cNvSpPr>
          <p:nvPr>
            <p:ph type="ftr" sz="quarter" idx="19"/>
          </p:nvPr>
        </p:nvSpPr>
        <p:spPr>
          <a:xfrm>
            <a:off x="6372000" y="167201"/>
            <a:ext cx="2520000" cy="3456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pPr>
            <a:endParaRPr lang="sv-SE" dirty="0">
              <a:solidFill>
                <a:prstClr val="white"/>
              </a:solidFill>
            </a:endParaRPr>
          </a:p>
        </p:txBody>
      </p:sp>
      <p:sp>
        <p:nvSpPr>
          <p:cNvPr id="9" name="Platshållare för bildnummer 3"/>
          <p:cNvSpPr>
            <a:spLocks noGrp="1"/>
          </p:cNvSpPr>
          <p:nvPr>
            <p:ph type="sldNum" sz="quarter" idx="25"/>
          </p:nvPr>
        </p:nvSpPr>
        <p:spPr>
          <a:xfrm>
            <a:off x="8027750" y="4805363"/>
            <a:ext cx="576698" cy="180975"/>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pPr>
            <a:fld id="{9426A61E-93B8-384D-8975-0A89DB09A550}" type="slidenum">
              <a:rPr lang="sv-SE" smtClean="0">
                <a:solidFill>
                  <a:prstClr val="white"/>
                </a:solidFill>
              </a:rPr>
              <a:pPr>
                <a:spcBef>
                  <a:spcPts val="0"/>
                </a:spcBef>
              </a:pPr>
              <a:t>‹#›</a:t>
            </a:fld>
            <a:endParaRPr lang="sv-SE" dirty="0">
              <a:solidFill>
                <a:prstClr val="white"/>
              </a:solidFill>
            </a:endParaRPr>
          </a:p>
        </p:txBody>
      </p:sp>
      <p:sp>
        <p:nvSpPr>
          <p:cNvPr id="4" name="Date Placeholder 3"/>
          <p:cNvSpPr>
            <a:spLocks noGrp="1"/>
          </p:cNvSpPr>
          <p:nvPr>
            <p:ph type="dt" sz="half" idx="26"/>
          </p:nvPr>
        </p:nvSpPr>
        <p:spPr/>
        <p:txBody>
          <a:bodyPr/>
          <a:lstStyle/>
          <a:p>
            <a:fld id="{B2555E87-7807-0441-9778-F5045EDAE7C6}"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16050378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och två bilder">
    <p:spTree>
      <p:nvGrpSpPr>
        <p:cNvPr id="1" name=""/>
        <p:cNvGrpSpPr/>
        <p:nvPr/>
      </p:nvGrpSpPr>
      <p:grpSpPr>
        <a:xfrm>
          <a:off x="0" y="0"/>
          <a:ext cx="0" cy="0"/>
          <a:chOff x="0" y="0"/>
          <a:chExt cx="0" cy="0"/>
        </a:xfrm>
      </p:grpSpPr>
      <p:sp>
        <p:nvSpPr>
          <p:cNvPr id="5" name="Rubrik 4"/>
          <p:cNvSpPr>
            <a:spLocks noGrp="1"/>
          </p:cNvSpPr>
          <p:nvPr>
            <p:ph type="title"/>
          </p:nvPr>
        </p:nvSpPr>
        <p:spPr>
          <a:xfrm>
            <a:off x="684000" y="1058401"/>
            <a:ext cx="5112000" cy="594122"/>
          </a:xfrm>
        </p:spPr>
        <p:txBody>
          <a:bodyPr/>
          <a:lstStyle/>
          <a:p>
            <a:r>
              <a:rPr lang="sv-SE"/>
              <a:t>Klicka här för att ändra format</a:t>
            </a:r>
            <a:endParaRPr lang="sv-SE" dirty="0"/>
          </a:p>
        </p:txBody>
      </p:sp>
      <p:sp>
        <p:nvSpPr>
          <p:cNvPr id="8" name="Platshållare för innehåll 2"/>
          <p:cNvSpPr>
            <a:spLocks noGrp="1"/>
          </p:cNvSpPr>
          <p:nvPr>
            <p:ph sz="quarter" idx="12" hasCustomPrompt="1"/>
          </p:nvPr>
        </p:nvSpPr>
        <p:spPr>
          <a:xfrm>
            <a:off x="684000" y="1763100"/>
            <a:ext cx="5112000" cy="2916000"/>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 7"/>
          <p:cNvSpPr>
            <a:spLocks noGrp="1"/>
          </p:cNvSpPr>
          <p:nvPr>
            <p:ph type="pic" sz="quarter" idx="17" hasCustomPrompt="1"/>
          </p:nvPr>
        </p:nvSpPr>
        <p:spPr>
          <a:xfrm>
            <a:off x="6149836" y="-4302"/>
            <a:ext cx="2992081" cy="2547477"/>
          </a:xfrm>
          <a:prstGeom prst="rect">
            <a:avLst/>
          </a:prstGeom>
        </p:spPr>
        <p:txBody>
          <a:bodyPr vert="horz" lIns="0" tIns="0" rIns="0" bIns="0" rtlCol="0"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lang="sv-SE" sz="1200" noProof="0"/>
            </a:lvl1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0" name="Platshållare för bild 7"/>
          <p:cNvSpPr>
            <a:spLocks noGrp="1"/>
          </p:cNvSpPr>
          <p:nvPr>
            <p:ph type="pic" sz="quarter" idx="20" hasCustomPrompt="1"/>
          </p:nvPr>
        </p:nvSpPr>
        <p:spPr>
          <a:xfrm>
            <a:off x="6149836" y="2608413"/>
            <a:ext cx="2992081" cy="2547477"/>
          </a:xfrm>
          <a:prstGeom prst="rect">
            <a:avLst/>
          </a:prstGeom>
        </p:spPr>
        <p:txBody>
          <a:bodyPr vert="horz" lIns="0" tIns="0" rIns="0" bIns="0" rtlCol="0"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lang="sv-SE" sz="1200" noProof="0"/>
            </a:lvl1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 name="Platshållare för sidfot 1"/>
          <p:cNvSpPr>
            <a:spLocks noGrp="1"/>
          </p:cNvSpPr>
          <p:nvPr>
            <p:ph type="ftr" sz="quarter" idx="21"/>
          </p:nvPr>
        </p:nvSpPr>
        <p:spPr>
          <a:xfrm>
            <a:off x="6372000" y="167201"/>
            <a:ext cx="2520000" cy="3456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pPr>
            <a:endParaRPr lang="sv-SE" dirty="0">
              <a:solidFill>
                <a:prstClr val="white"/>
              </a:solidFill>
            </a:endParaRPr>
          </a:p>
        </p:txBody>
      </p:sp>
      <p:sp>
        <p:nvSpPr>
          <p:cNvPr id="12" name="Platshållare för bildnummer 3"/>
          <p:cNvSpPr>
            <a:spLocks noGrp="1"/>
          </p:cNvSpPr>
          <p:nvPr>
            <p:ph type="sldNum" sz="quarter" idx="25"/>
          </p:nvPr>
        </p:nvSpPr>
        <p:spPr>
          <a:xfrm>
            <a:off x="8027750" y="4805363"/>
            <a:ext cx="576698" cy="180975"/>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pPr>
            <a:fld id="{9426A61E-93B8-384D-8975-0A89DB09A550}" type="slidenum">
              <a:rPr lang="sv-SE" smtClean="0">
                <a:solidFill>
                  <a:prstClr val="white"/>
                </a:solidFill>
              </a:rPr>
              <a:pPr>
                <a:spcBef>
                  <a:spcPts val="0"/>
                </a:spcBef>
              </a:pPr>
              <a:t>‹#›</a:t>
            </a:fld>
            <a:endParaRPr lang="sv-SE" dirty="0">
              <a:solidFill>
                <a:prstClr val="white"/>
              </a:solidFill>
            </a:endParaRPr>
          </a:p>
        </p:txBody>
      </p:sp>
      <p:sp>
        <p:nvSpPr>
          <p:cNvPr id="3" name="Date Placeholder 2"/>
          <p:cNvSpPr>
            <a:spLocks noGrp="1"/>
          </p:cNvSpPr>
          <p:nvPr>
            <p:ph type="dt" sz="half" idx="26"/>
          </p:nvPr>
        </p:nvSpPr>
        <p:spPr/>
        <p:txBody>
          <a:bodyPr/>
          <a:lstStyle/>
          <a:p>
            <a:fld id="{5F9764FC-4179-374A-80E2-45BFB754BF3A}"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37089140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och tre bilder">
    <p:spTree>
      <p:nvGrpSpPr>
        <p:cNvPr id="1" name=""/>
        <p:cNvGrpSpPr/>
        <p:nvPr/>
      </p:nvGrpSpPr>
      <p:grpSpPr>
        <a:xfrm>
          <a:off x="0" y="0"/>
          <a:ext cx="0" cy="0"/>
          <a:chOff x="0" y="0"/>
          <a:chExt cx="0" cy="0"/>
        </a:xfrm>
      </p:grpSpPr>
      <p:sp>
        <p:nvSpPr>
          <p:cNvPr id="3" name="Rubrik 2"/>
          <p:cNvSpPr>
            <a:spLocks noGrp="1"/>
          </p:cNvSpPr>
          <p:nvPr>
            <p:ph type="title"/>
          </p:nvPr>
        </p:nvSpPr>
        <p:spPr>
          <a:xfrm>
            <a:off x="684000" y="1058401"/>
            <a:ext cx="5112000" cy="594122"/>
          </a:xfrm>
        </p:spPr>
        <p:txBody>
          <a:bodyPr/>
          <a:lstStyle/>
          <a:p>
            <a:r>
              <a:rPr lang="sv-SE"/>
              <a:t>Klicka här för att ändra format</a:t>
            </a:r>
            <a:endParaRPr lang="sv-SE" dirty="0"/>
          </a:p>
        </p:txBody>
      </p:sp>
      <p:sp>
        <p:nvSpPr>
          <p:cNvPr id="9" name="Platshållare för innehåll 2"/>
          <p:cNvSpPr>
            <a:spLocks noGrp="1"/>
          </p:cNvSpPr>
          <p:nvPr>
            <p:ph sz="quarter" idx="12" hasCustomPrompt="1"/>
          </p:nvPr>
        </p:nvSpPr>
        <p:spPr>
          <a:xfrm>
            <a:off x="684000" y="1763100"/>
            <a:ext cx="5112000" cy="2916000"/>
          </a:xfrm>
        </p:spPr>
        <p:txBody>
          <a:bodyPr/>
          <a:lstStyle>
            <a:lvl1pPr marL="162000" indent="-162000">
              <a:defRPr/>
            </a:lvl1pPr>
            <a:lvl2pPr marL="324000" indent="-162000">
              <a:defRPr/>
            </a:lvl2pPr>
            <a:lvl3pPr marL="486000" indent="-162000">
              <a:defRPr/>
            </a:lvl3pPr>
            <a:lvl4pPr marL="648000" indent="-162000">
              <a:defRPr/>
            </a:lvl4pPr>
            <a:lvl5pPr marL="810000" indent="-162000">
              <a:defRPr/>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 7"/>
          <p:cNvSpPr>
            <a:spLocks noGrp="1"/>
          </p:cNvSpPr>
          <p:nvPr>
            <p:ph type="pic" sz="quarter" idx="17" hasCustomPrompt="1"/>
          </p:nvPr>
        </p:nvSpPr>
        <p:spPr>
          <a:xfrm>
            <a:off x="6151920" y="0"/>
            <a:ext cx="2992081" cy="1677881"/>
          </a:xfrm>
          <a:prstGeom prst="rect">
            <a:avLst/>
          </a:prstGeom>
        </p:spPr>
        <p:txBody>
          <a:bodyPr vert="horz" lIns="0" tIns="0" rIns="0" bIns="0" rtlCol="0" anchor="ctr">
            <a:normAutofit/>
          </a:bodyPr>
          <a:lstStyle>
            <a:lvl1pPr marL="135000" indent="-135000" algn="ctr">
              <a:buNone/>
              <a:defRPr lang="sv-SE" sz="12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6" name="Platshållare för bild 7"/>
          <p:cNvSpPr>
            <a:spLocks noGrp="1"/>
          </p:cNvSpPr>
          <p:nvPr>
            <p:ph type="pic" sz="quarter" idx="21" hasCustomPrompt="1"/>
          </p:nvPr>
        </p:nvSpPr>
        <p:spPr>
          <a:xfrm>
            <a:off x="6151920" y="3465619"/>
            <a:ext cx="2992081" cy="1677881"/>
          </a:xfrm>
          <a:prstGeom prst="rect">
            <a:avLst/>
          </a:prstGeom>
        </p:spPr>
        <p:txBody>
          <a:bodyPr vert="horz" lIns="0" tIns="0" rIns="0" bIns="0" rtlCol="0" anchor="ctr">
            <a:normAutofit/>
          </a:bodyPr>
          <a:lstStyle>
            <a:lvl1pPr marL="135000" indent="-135000" algn="ctr">
              <a:buNone/>
              <a:defRPr lang="sv-SE" sz="1200" noProof="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7" name="Platshållare för bild 7"/>
          <p:cNvSpPr>
            <a:spLocks noGrp="1"/>
          </p:cNvSpPr>
          <p:nvPr>
            <p:ph type="pic" sz="quarter" idx="22" hasCustomPrompt="1"/>
          </p:nvPr>
        </p:nvSpPr>
        <p:spPr>
          <a:xfrm>
            <a:off x="6151920" y="1732810"/>
            <a:ext cx="2992081" cy="1677881"/>
          </a:xfrm>
          <a:prstGeom prst="rect">
            <a:avLst/>
          </a:prstGeom>
        </p:spPr>
        <p:txBody>
          <a:bodyPr vert="horz" lIns="0" tIns="0" rIns="0" bIns="0" rtlCol="0" anchor="ctr">
            <a:normAutofit/>
          </a:bodyPr>
          <a:lstStyle>
            <a:lvl1pPr marL="135000" indent="-135000" algn="ctr">
              <a:buNone/>
              <a:defRPr lang="sv-SE" sz="1200" noProof="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2" name="Platshållare för sidfot 1"/>
          <p:cNvSpPr>
            <a:spLocks noGrp="1"/>
          </p:cNvSpPr>
          <p:nvPr>
            <p:ph type="ftr" sz="quarter" idx="23"/>
          </p:nvPr>
        </p:nvSpPr>
        <p:spPr>
          <a:xfrm>
            <a:off x="6372000" y="167201"/>
            <a:ext cx="2520000" cy="3456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pPr>
            <a:endParaRPr lang="sv-SE" dirty="0">
              <a:solidFill>
                <a:prstClr val="white"/>
              </a:solidFill>
            </a:endParaRPr>
          </a:p>
        </p:txBody>
      </p:sp>
      <p:sp>
        <p:nvSpPr>
          <p:cNvPr id="10" name="Platshållare för bildnummer 3"/>
          <p:cNvSpPr>
            <a:spLocks noGrp="1"/>
          </p:cNvSpPr>
          <p:nvPr>
            <p:ph type="sldNum" sz="quarter" idx="25"/>
          </p:nvPr>
        </p:nvSpPr>
        <p:spPr>
          <a:xfrm>
            <a:off x="8027750" y="4805363"/>
            <a:ext cx="576698" cy="180975"/>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pPr>
            <a:fld id="{9426A61E-93B8-384D-8975-0A89DB09A550}" type="slidenum">
              <a:rPr lang="sv-SE" smtClean="0">
                <a:solidFill>
                  <a:prstClr val="white"/>
                </a:solidFill>
              </a:rPr>
              <a:pPr>
                <a:spcBef>
                  <a:spcPts val="0"/>
                </a:spcBef>
              </a:pPr>
              <a:t>‹#›</a:t>
            </a:fld>
            <a:endParaRPr lang="sv-SE" dirty="0">
              <a:solidFill>
                <a:prstClr val="white"/>
              </a:solidFill>
            </a:endParaRPr>
          </a:p>
        </p:txBody>
      </p:sp>
      <p:sp>
        <p:nvSpPr>
          <p:cNvPr id="4" name="Date Placeholder 3"/>
          <p:cNvSpPr>
            <a:spLocks noGrp="1"/>
          </p:cNvSpPr>
          <p:nvPr>
            <p:ph type="dt" sz="half" idx="26"/>
          </p:nvPr>
        </p:nvSpPr>
        <p:spPr/>
        <p:txBody>
          <a:bodyPr/>
          <a:lstStyle/>
          <a:p>
            <a:fld id="{4D1FFB8F-A848-3C49-8544-504EE88EE9FF}"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38393739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or bild">
    <p:spTree>
      <p:nvGrpSpPr>
        <p:cNvPr id="1" name=""/>
        <p:cNvGrpSpPr/>
        <p:nvPr/>
      </p:nvGrpSpPr>
      <p:grpSpPr>
        <a:xfrm>
          <a:off x="0" y="0"/>
          <a:ext cx="0" cy="0"/>
          <a:chOff x="0" y="0"/>
          <a:chExt cx="0" cy="0"/>
        </a:xfrm>
      </p:grpSpPr>
      <p:sp>
        <p:nvSpPr>
          <p:cNvPr id="11" name="Platshållare för bild 10"/>
          <p:cNvSpPr>
            <a:spLocks noGrp="1"/>
          </p:cNvSpPr>
          <p:nvPr>
            <p:ph type="pic" sz="quarter" idx="13" hasCustomPrompt="1"/>
          </p:nvPr>
        </p:nvSpPr>
        <p:spPr>
          <a:xfrm>
            <a:off x="1" y="-20538"/>
            <a:ext cx="9144000" cy="5164038"/>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9" name="Platshållare för bild 7"/>
          <p:cNvSpPr>
            <a:spLocks noGrp="1"/>
          </p:cNvSpPr>
          <p:nvPr>
            <p:ph type="pic" sz="quarter" idx="17" hasCustomPrompt="1"/>
          </p:nvPr>
        </p:nvSpPr>
        <p:spPr>
          <a:xfrm>
            <a:off x="676159" y="-3052"/>
            <a:ext cx="951109" cy="726318"/>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
        <p:nvSpPr>
          <p:cNvPr id="2" name="Platshållare för sidfot 1"/>
          <p:cNvSpPr>
            <a:spLocks noGrp="1"/>
          </p:cNvSpPr>
          <p:nvPr>
            <p:ph type="ftr" sz="quarter" idx="18"/>
          </p:nvPr>
        </p:nvSpPr>
        <p:spPr>
          <a:xfrm>
            <a:off x="6372000" y="167201"/>
            <a:ext cx="2520000" cy="3456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pPr>
            <a:endParaRPr lang="sv-SE" dirty="0">
              <a:solidFill>
                <a:prstClr val="white"/>
              </a:solidFill>
            </a:endParaRPr>
          </a:p>
        </p:txBody>
      </p:sp>
      <p:sp>
        <p:nvSpPr>
          <p:cNvPr id="7" name="Platshållare för bildnummer 3"/>
          <p:cNvSpPr>
            <a:spLocks noGrp="1"/>
          </p:cNvSpPr>
          <p:nvPr>
            <p:ph type="sldNum" sz="quarter" idx="25"/>
          </p:nvPr>
        </p:nvSpPr>
        <p:spPr>
          <a:xfrm>
            <a:off x="8027750" y="4805363"/>
            <a:ext cx="576698" cy="180975"/>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pPr>
            <a:fld id="{9426A61E-93B8-384D-8975-0A89DB09A550}" type="slidenum">
              <a:rPr lang="sv-SE" smtClean="0">
                <a:solidFill>
                  <a:prstClr val="white"/>
                </a:solidFill>
              </a:rPr>
              <a:pPr>
                <a:spcBef>
                  <a:spcPts val="0"/>
                </a:spcBef>
              </a:pPr>
              <a:t>‹#›</a:t>
            </a:fld>
            <a:endParaRPr lang="sv-SE" dirty="0">
              <a:solidFill>
                <a:prstClr val="white"/>
              </a:solidFill>
            </a:endParaRPr>
          </a:p>
        </p:txBody>
      </p:sp>
      <p:sp>
        <p:nvSpPr>
          <p:cNvPr id="3" name="Date Placeholder 2"/>
          <p:cNvSpPr>
            <a:spLocks noGrp="1"/>
          </p:cNvSpPr>
          <p:nvPr>
            <p:ph type="dt" sz="half" idx="26"/>
          </p:nvPr>
        </p:nvSpPr>
        <p:spPr/>
        <p:txBody>
          <a:bodyPr/>
          <a:lstStyle/>
          <a:p>
            <a:fld id="{0D50EF84-DE3C-8440-A52F-559EF574E308}"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30441633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re bilder">
    <p:spTree>
      <p:nvGrpSpPr>
        <p:cNvPr id="1" name=""/>
        <p:cNvGrpSpPr/>
        <p:nvPr/>
      </p:nvGrpSpPr>
      <p:grpSpPr>
        <a:xfrm>
          <a:off x="0" y="0"/>
          <a:ext cx="0" cy="0"/>
          <a:chOff x="0" y="0"/>
          <a:chExt cx="0" cy="0"/>
        </a:xfrm>
      </p:grpSpPr>
      <p:sp>
        <p:nvSpPr>
          <p:cNvPr id="3" name="Platshållare för bild 2"/>
          <p:cNvSpPr>
            <a:spLocks noGrp="1"/>
          </p:cNvSpPr>
          <p:nvPr>
            <p:ph type="pic" idx="1" hasCustomPrompt="1"/>
          </p:nvPr>
        </p:nvSpPr>
        <p:spPr>
          <a:xfrm>
            <a:off x="0" y="0"/>
            <a:ext cx="4597200" cy="5143500"/>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8" name="Platshållare för bild 2"/>
          <p:cNvSpPr>
            <a:spLocks noGrp="1"/>
          </p:cNvSpPr>
          <p:nvPr>
            <p:ph type="pic" idx="13" hasCustomPrompt="1"/>
          </p:nvPr>
        </p:nvSpPr>
        <p:spPr>
          <a:xfrm>
            <a:off x="4682940" y="0"/>
            <a:ext cx="4461060" cy="2538263"/>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7" name="Platshållare för bild 2"/>
          <p:cNvSpPr>
            <a:spLocks noGrp="1"/>
          </p:cNvSpPr>
          <p:nvPr>
            <p:ph type="pic" idx="22" hasCustomPrompt="1"/>
          </p:nvPr>
        </p:nvSpPr>
        <p:spPr>
          <a:xfrm>
            <a:off x="4682940" y="2605237"/>
            <a:ext cx="4461060" cy="2538263"/>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 name="Platshållare för sidfot 1"/>
          <p:cNvSpPr>
            <a:spLocks noGrp="1"/>
          </p:cNvSpPr>
          <p:nvPr>
            <p:ph type="ftr" sz="quarter" idx="23"/>
          </p:nvPr>
        </p:nvSpPr>
        <p:spPr>
          <a:xfrm>
            <a:off x="6372000" y="167201"/>
            <a:ext cx="2520000" cy="3456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pPr>
            <a:endParaRPr lang="sv-SE" dirty="0">
              <a:solidFill>
                <a:prstClr val="white"/>
              </a:solidFill>
            </a:endParaRPr>
          </a:p>
        </p:txBody>
      </p:sp>
      <p:sp>
        <p:nvSpPr>
          <p:cNvPr id="10" name="Platshållare för bildnummer 3"/>
          <p:cNvSpPr>
            <a:spLocks noGrp="1"/>
          </p:cNvSpPr>
          <p:nvPr>
            <p:ph type="sldNum" sz="quarter" idx="25"/>
          </p:nvPr>
        </p:nvSpPr>
        <p:spPr>
          <a:xfrm>
            <a:off x="8027750" y="4805363"/>
            <a:ext cx="576698" cy="180975"/>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pPr>
            <a:fld id="{9426A61E-93B8-384D-8975-0A89DB09A550}" type="slidenum">
              <a:rPr lang="sv-SE" smtClean="0">
                <a:solidFill>
                  <a:prstClr val="white"/>
                </a:solidFill>
              </a:rPr>
              <a:pPr>
                <a:spcBef>
                  <a:spcPts val="0"/>
                </a:spcBef>
              </a:pPr>
              <a:t>‹#›</a:t>
            </a:fld>
            <a:endParaRPr lang="sv-SE" dirty="0">
              <a:solidFill>
                <a:prstClr val="white"/>
              </a:solidFill>
            </a:endParaRPr>
          </a:p>
        </p:txBody>
      </p:sp>
      <p:sp>
        <p:nvSpPr>
          <p:cNvPr id="9" name="Platshållare för bild 7"/>
          <p:cNvSpPr>
            <a:spLocks noGrp="1"/>
          </p:cNvSpPr>
          <p:nvPr>
            <p:ph type="pic" sz="quarter" idx="17" hasCustomPrompt="1"/>
          </p:nvPr>
        </p:nvSpPr>
        <p:spPr>
          <a:xfrm>
            <a:off x="676159" y="-3052"/>
            <a:ext cx="951109" cy="726318"/>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
        <p:nvSpPr>
          <p:cNvPr id="4" name="Date Placeholder 3"/>
          <p:cNvSpPr>
            <a:spLocks noGrp="1"/>
          </p:cNvSpPr>
          <p:nvPr>
            <p:ph type="dt" sz="half" idx="26"/>
          </p:nvPr>
        </p:nvSpPr>
        <p:spPr/>
        <p:txBody>
          <a:bodyPr/>
          <a:lstStyle/>
          <a:p>
            <a:fld id="{8C898BAA-AD1D-6644-8449-AC71D5816B13}"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17301914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ch bild (alt 1)">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0"/>
            <a:ext cx="2991600" cy="4876006"/>
          </a:xfrm>
          <a:prstGeom prst="rect">
            <a:avLst/>
          </a:prstGeom>
          <a:solidFill>
            <a:schemeClr val="bg1">
              <a:lumMod val="95000"/>
            </a:schemeClr>
          </a:solidFill>
        </p:spPr>
        <p:txBody>
          <a:bodyPr vert="horz" lIns="0" tIns="0" rIns="0" bIns="0" rtlCol="0" anchor="ctr">
            <a:normAutofit/>
          </a:bodyPr>
          <a:lstStyle>
            <a:lvl1pPr marL="0" marR="0" indent="0" algn="ctr" defTabSz="457200" rtl="0" eaLnBrk="0" fontAlgn="base" latinLnBrk="0" hangingPunct="0">
              <a:lnSpc>
                <a:spcPct val="110000"/>
              </a:lnSpc>
              <a:spcBef>
                <a:spcPts val="800"/>
              </a:spcBef>
              <a:spcAft>
                <a:spcPct val="0"/>
              </a:spcAft>
              <a:buClrTx/>
              <a:buSzTx/>
              <a:buFont typeface="Arial" charset="0"/>
              <a:buNone/>
              <a:tabLst/>
              <a:defRPr lang="sv-SE" sz="1600" noProof="0"/>
            </a:lvl1pPr>
          </a:lstStyle>
          <a:p>
            <a:pPr marL="0" marR="0" lvl="0" indent="0" algn="ctr" defTabSz="457200" rtl="0" eaLnBrk="0" fontAlgn="base" latinLnBrk="0" hangingPunct="0">
              <a:lnSpc>
                <a:spcPct val="110000"/>
              </a:lnSpc>
              <a:spcBef>
                <a:spcPts val="8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7" name="Platshållare för innehåll 2"/>
          <p:cNvSpPr>
            <a:spLocks noGrp="1"/>
          </p:cNvSpPr>
          <p:nvPr>
            <p:ph sz="quarter" idx="12" hasCustomPrompt="1"/>
          </p:nvPr>
        </p:nvSpPr>
        <p:spPr>
          <a:xfrm>
            <a:off x="3347864" y="1440000"/>
            <a:ext cx="5184000" cy="2942564"/>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5">
            <a:extLst>
              <a:ext uri="{FF2B5EF4-FFF2-40B4-BE49-F238E27FC236}">
                <a16:creationId xmlns:a16="http://schemas.microsoft.com/office/drawing/2014/main" id="{4A046CDC-B1E2-0B4F-AE67-FFD8B9756832}"/>
              </a:ext>
            </a:extLst>
          </p:cNvPr>
          <p:cNvSpPr>
            <a:spLocks noGrp="1"/>
          </p:cNvSpPr>
          <p:nvPr>
            <p:ph type="title"/>
          </p:nvPr>
        </p:nvSpPr>
        <p:spPr>
          <a:xfrm>
            <a:off x="3331350" y="504000"/>
            <a:ext cx="5184000" cy="569407"/>
          </a:xfrm>
        </p:spPr>
        <p:txBody>
          <a:bodyPr anchor="t" anchorCtr="0"/>
          <a:lstStyle/>
          <a:p>
            <a:r>
              <a:rPr lang="sv-SE"/>
              <a:t>Klicka här för att ändra mall för rubrikformat</a:t>
            </a:r>
            <a:endParaRPr lang="sv-SE" dirty="0"/>
          </a:p>
        </p:txBody>
      </p:sp>
      <p:sp>
        <p:nvSpPr>
          <p:cNvPr id="10" name="Date Placeholder 1">
            <a:extLst>
              <a:ext uri="{FF2B5EF4-FFF2-40B4-BE49-F238E27FC236}">
                <a16:creationId xmlns:a16="http://schemas.microsoft.com/office/drawing/2014/main" id="{8C10876C-8898-E446-84E1-CB43FBFC384F}"/>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253B05BF-1391-C94C-9080-F233E1B5E3C2}" type="datetime1">
              <a:rPr lang="sv-SE" smtClean="0"/>
              <a:t>2026-05-06</a:t>
            </a:fld>
            <a:endParaRPr lang="sv-SE" dirty="0"/>
          </a:p>
        </p:txBody>
      </p:sp>
      <p:sp>
        <p:nvSpPr>
          <p:cNvPr id="11" name="Platshållare för bildnummer 2">
            <a:extLst>
              <a:ext uri="{FF2B5EF4-FFF2-40B4-BE49-F238E27FC236}">
                <a16:creationId xmlns:a16="http://schemas.microsoft.com/office/drawing/2014/main" id="{E9F9DEB6-D254-CE48-AB28-CB60D1C9A816}"/>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2" name="Platshållare för sidfot 5">
            <a:extLst>
              <a:ext uri="{FF2B5EF4-FFF2-40B4-BE49-F238E27FC236}">
                <a16:creationId xmlns:a16="http://schemas.microsoft.com/office/drawing/2014/main" id="{4201F1C7-8EA7-F443-A955-4853029D5E89}"/>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23551109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yra bilder (alt 1)">
    <p:spTree>
      <p:nvGrpSpPr>
        <p:cNvPr id="1" name=""/>
        <p:cNvGrpSpPr/>
        <p:nvPr/>
      </p:nvGrpSpPr>
      <p:grpSpPr>
        <a:xfrm>
          <a:off x="0" y="0"/>
          <a:ext cx="0" cy="0"/>
          <a:chOff x="0" y="0"/>
          <a:chExt cx="0" cy="0"/>
        </a:xfrm>
      </p:grpSpPr>
      <p:sp>
        <p:nvSpPr>
          <p:cNvPr id="3" name="Platshållare för bild 2"/>
          <p:cNvSpPr>
            <a:spLocks noGrp="1"/>
          </p:cNvSpPr>
          <p:nvPr>
            <p:ph type="pic" idx="1" hasCustomPrompt="1"/>
          </p:nvPr>
        </p:nvSpPr>
        <p:spPr>
          <a:xfrm>
            <a:off x="-2" y="0"/>
            <a:ext cx="5194800" cy="1672331"/>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8" name="Platshållare för bild 2"/>
          <p:cNvSpPr>
            <a:spLocks noGrp="1"/>
          </p:cNvSpPr>
          <p:nvPr>
            <p:ph type="pic" idx="13" hasCustomPrompt="1"/>
          </p:nvPr>
        </p:nvSpPr>
        <p:spPr>
          <a:xfrm>
            <a:off x="5267407" y="0"/>
            <a:ext cx="3876594" cy="5143500"/>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7" name="Platshållare för bild 2"/>
          <p:cNvSpPr>
            <a:spLocks noGrp="1"/>
          </p:cNvSpPr>
          <p:nvPr>
            <p:ph type="pic" idx="22" hasCustomPrompt="1"/>
          </p:nvPr>
        </p:nvSpPr>
        <p:spPr>
          <a:xfrm>
            <a:off x="0" y="3471169"/>
            <a:ext cx="5194800" cy="1672331"/>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8" name="Platshållare för bild 2"/>
          <p:cNvSpPr>
            <a:spLocks noGrp="1"/>
          </p:cNvSpPr>
          <p:nvPr>
            <p:ph type="pic" idx="23" hasCustomPrompt="1"/>
          </p:nvPr>
        </p:nvSpPr>
        <p:spPr>
          <a:xfrm>
            <a:off x="0" y="1735585"/>
            <a:ext cx="5194800" cy="1672331"/>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 name="Platshållare för sidfot 1"/>
          <p:cNvSpPr>
            <a:spLocks noGrp="1"/>
          </p:cNvSpPr>
          <p:nvPr>
            <p:ph type="ftr" sz="quarter" idx="24"/>
          </p:nvPr>
        </p:nvSpPr>
        <p:spPr>
          <a:xfrm>
            <a:off x="6372000" y="167201"/>
            <a:ext cx="2520000" cy="3456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pPr>
            <a:endParaRPr lang="sv-SE" dirty="0">
              <a:solidFill>
                <a:prstClr val="white"/>
              </a:solidFill>
            </a:endParaRPr>
          </a:p>
        </p:txBody>
      </p:sp>
      <p:sp>
        <p:nvSpPr>
          <p:cNvPr id="4" name="Platshållare för bildnummer 3"/>
          <p:cNvSpPr>
            <a:spLocks noGrp="1"/>
          </p:cNvSpPr>
          <p:nvPr>
            <p:ph type="sldNum" sz="quarter" idx="25"/>
          </p:nvPr>
        </p:nvSpPr>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pPr>
            <a:fld id="{9426A61E-93B8-384D-8975-0A89DB09A550}" type="slidenum">
              <a:rPr lang="sv-SE" smtClean="0">
                <a:solidFill>
                  <a:prstClr val="white"/>
                </a:solidFill>
              </a:rPr>
              <a:pPr>
                <a:spcBef>
                  <a:spcPts val="0"/>
                </a:spcBef>
              </a:pPr>
              <a:t>‹#›</a:t>
            </a:fld>
            <a:endParaRPr lang="sv-SE" dirty="0">
              <a:solidFill>
                <a:prstClr val="white"/>
              </a:solidFill>
            </a:endParaRPr>
          </a:p>
        </p:txBody>
      </p:sp>
      <p:sp>
        <p:nvSpPr>
          <p:cNvPr id="10" name="Platshållare för bild 7"/>
          <p:cNvSpPr>
            <a:spLocks noGrp="1"/>
          </p:cNvSpPr>
          <p:nvPr>
            <p:ph type="pic" sz="quarter" idx="17" hasCustomPrompt="1"/>
          </p:nvPr>
        </p:nvSpPr>
        <p:spPr>
          <a:xfrm>
            <a:off x="676159" y="-3052"/>
            <a:ext cx="951109" cy="726318"/>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
        <p:nvSpPr>
          <p:cNvPr id="5" name="Date Placeholder 4"/>
          <p:cNvSpPr>
            <a:spLocks noGrp="1"/>
          </p:cNvSpPr>
          <p:nvPr>
            <p:ph type="dt" sz="half" idx="26"/>
          </p:nvPr>
        </p:nvSpPr>
        <p:spPr/>
        <p:txBody>
          <a:bodyPr/>
          <a:lstStyle/>
          <a:p>
            <a:fld id="{ED60CB8C-6787-E641-8B43-173FEED709BD}"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26205302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yra bilder (alt 2)">
    <p:spTree>
      <p:nvGrpSpPr>
        <p:cNvPr id="1" name=""/>
        <p:cNvGrpSpPr/>
        <p:nvPr/>
      </p:nvGrpSpPr>
      <p:grpSpPr>
        <a:xfrm>
          <a:off x="0" y="0"/>
          <a:ext cx="0" cy="0"/>
          <a:chOff x="0" y="0"/>
          <a:chExt cx="0" cy="0"/>
        </a:xfrm>
      </p:grpSpPr>
      <p:sp>
        <p:nvSpPr>
          <p:cNvPr id="11" name="Platshållare för bild 2"/>
          <p:cNvSpPr>
            <a:spLocks noGrp="1"/>
          </p:cNvSpPr>
          <p:nvPr>
            <p:ph type="pic" idx="13" hasCustomPrompt="1"/>
          </p:nvPr>
        </p:nvSpPr>
        <p:spPr>
          <a:xfrm>
            <a:off x="0" y="0"/>
            <a:ext cx="9144000" cy="2370667"/>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12" name="Platshållare för bild 2"/>
          <p:cNvSpPr>
            <a:spLocks noGrp="1"/>
          </p:cNvSpPr>
          <p:nvPr>
            <p:ph type="pic" idx="14" hasCustomPrompt="1"/>
          </p:nvPr>
        </p:nvSpPr>
        <p:spPr>
          <a:xfrm>
            <a:off x="0" y="2430021"/>
            <a:ext cx="2988000" cy="2713479"/>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0" name="Platshållare för bild 2"/>
          <p:cNvSpPr>
            <a:spLocks noGrp="1"/>
          </p:cNvSpPr>
          <p:nvPr>
            <p:ph type="pic" idx="22" hasCustomPrompt="1"/>
          </p:nvPr>
        </p:nvSpPr>
        <p:spPr>
          <a:xfrm>
            <a:off x="6156000" y="2430021"/>
            <a:ext cx="2988000" cy="2713479"/>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1" name="Platshållare för bild 2"/>
          <p:cNvSpPr>
            <a:spLocks noGrp="1"/>
          </p:cNvSpPr>
          <p:nvPr>
            <p:ph type="pic" idx="23" hasCustomPrompt="1"/>
          </p:nvPr>
        </p:nvSpPr>
        <p:spPr>
          <a:xfrm>
            <a:off x="3078000" y="2430021"/>
            <a:ext cx="2988000" cy="2713479"/>
          </a:xfrm>
          <a:prstGeom prst="rect">
            <a:avLst/>
          </a:prstGeom>
        </p:spPr>
        <p:txBody>
          <a:bodyPr anchor="ctr">
            <a:normAutofit/>
          </a:bodyPr>
          <a:lstStyle>
            <a:lvl1pPr marL="0" marR="0" indent="0" algn="ctr" defTabSz="342900" rtl="0" eaLnBrk="0" fontAlgn="base" latinLnBrk="0" hangingPunct="0">
              <a:lnSpc>
                <a:spcPct val="110000"/>
              </a:lnSpc>
              <a:spcBef>
                <a:spcPts val="600"/>
              </a:spcBef>
              <a:spcAft>
                <a:spcPct val="0"/>
              </a:spcAft>
              <a:buClrTx/>
              <a:buSzTx/>
              <a:buFont typeface="Arial" charset="0"/>
              <a:buNone/>
              <a:tabLst/>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ctr" defTabSz="342900" rtl="0" eaLnBrk="0" fontAlgn="base" latinLnBrk="0" hangingPunct="0">
              <a:lnSpc>
                <a:spcPct val="110000"/>
              </a:lnSpc>
              <a:spcBef>
                <a:spcPts val="600"/>
              </a:spcBef>
              <a:spcAft>
                <a:spcPct val="0"/>
              </a:spcAft>
              <a:buClrTx/>
              <a:buSzTx/>
              <a:buFont typeface="Arial" charset="0"/>
              <a:buNone/>
              <a:tabLst/>
              <a:defRPr/>
            </a:pPr>
            <a:r>
              <a:rPr lang="sv-SE" noProof="0" dirty="0"/>
              <a:t>Klicka på ikonen</a:t>
            </a:r>
            <a:br>
              <a:rPr lang="sv-SE" noProof="0" dirty="0"/>
            </a:br>
            <a:br>
              <a:rPr lang="sv-SE" noProof="0" dirty="0"/>
            </a:br>
            <a:r>
              <a:rPr lang="sv-SE" noProof="0" dirty="0"/>
              <a:t>för att lägga till en bild</a:t>
            </a:r>
          </a:p>
        </p:txBody>
      </p:sp>
      <p:sp>
        <p:nvSpPr>
          <p:cNvPr id="2" name="Platshållare för sidfot 1"/>
          <p:cNvSpPr>
            <a:spLocks noGrp="1"/>
          </p:cNvSpPr>
          <p:nvPr>
            <p:ph type="ftr" sz="quarter" idx="24"/>
          </p:nvPr>
        </p:nvSpPr>
        <p:spPr>
          <a:xfrm>
            <a:off x="6372000" y="167201"/>
            <a:ext cx="2520000" cy="345600"/>
          </a:xfrm>
        </p:spPr>
        <p:txBody>
          <a:bodyPr vert="horz" lIns="0" tIns="0" rIns="0" bIns="0" rtlCol="0" anchor="t" anchorCtr="0">
            <a:noAutofit/>
          </a:bodyPr>
          <a:lstStyle>
            <a:lvl1pPr algn="r">
              <a:defRPr lang="sv-SE" smtClean="0">
                <a:solidFill>
                  <a:schemeClr val="bg1"/>
                </a:solidFill>
                <a:effectLst>
                  <a:outerShdw blurRad="50800" dist="25400" dir="5400000" algn="t" rotWithShape="0">
                    <a:prstClr val="black">
                      <a:alpha val="40000"/>
                    </a:prstClr>
                  </a:outerShdw>
                </a:effectLst>
              </a:defRPr>
            </a:lvl1pPr>
          </a:lstStyle>
          <a:p>
            <a:pPr>
              <a:spcBef>
                <a:spcPts val="0"/>
              </a:spcBef>
            </a:pPr>
            <a:endParaRPr lang="sv-SE" dirty="0">
              <a:solidFill>
                <a:prstClr val="white"/>
              </a:solidFill>
            </a:endParaRPr>
          </a:p>
        </p:txBody>
      </p:sp>
      <p:sp>
        <p:nvSpPr>
          <p:cNvPr id="10" name="Platshållare för bildnummer 3"/>
          <p:cNvSpPr>
            <a:spLocks noGrp="1"/>
          </p:cNvSpPr>
          <p:nvPr>
            <p:ph type="sldNum" sz="quarter" idx="25"/>
          </p:nvPr>
        </p:nvSpPr>
        <p:spPr>
          <a:xfrm>
            <a:off x="8027750" y="4805363"/>
            <a:ext cx="576698" cy="180975"/>
          </a:xfrm>
        </p:spPr>
        <p:txBody>
          <a:bodyPr vert="horz" lIns="0" tIns="0" rIns="0" bIns="0" rtlCol="0" anchor="t" anchorCtr="0">
            <a:noAutofit/>
          </a:bodyPr>
          <a:lstStyle>
            <a:lvl1pPr>
              <a:defRPr lang="sv-SE" b="1" i="0" cap="all" baseline="0" smtClean="0">
                <a:solidFill>
                  <a:schemeClr val="bg1"/>
                </a:solidFill>
                <a:effectLst>
                  <a:outerShdw blurRad="50800" dist="25400" dir="5400000" algn="t" rotWithShape="0">
                    <a:prstClr val="black">
                      <a:alpha val="40000"/>
                    </a:prstClr>
                  </a:outerShdw>
                </a:effectLst>
                <a:latin typeface="Arial Narrow"/>
                <a:ea typeface="ＭＳ Ｐゴシック" pitchFamily="-65" charset="-128"/>
              </a:defRPr>
            </a:lvl1pPr>
          </a:lstStyle>
          <a:p>
            <a:pPr>
              <a:spcBef>
                <a:spcPts val="0"/>
              </a:spcBef>
            </a:pPr>
            <a:fld id="{9426A61E-93B8-384D-8975-0A89DB09A550}" type="slidenum">
              <a:rPr lang="sv-SE" smtClean="0">
                <a:solidFill>
                  <a:prstClr val="white"/>
                </a:solidFill>
              </a:rPr>
              <a:pPr>
                <a:spcBef>
                  <a:spcPts val="0"/>
                </a:spcBef>
              </a:pPr>
              <a:t>‹#›</a:t>
            </a:fld>
            <a:endParaRPr lang="sv-SE" dirty="0">
              <a:solidFill>
                <a:prstClr val="white"/>
              </a:solidFill>
            </a:endParaRPr>
          </a:p>
        </p:txBody>
      </p:sp>
      <p:sp>
        <p:nvSpPr>
          <p:cNvPr id="9" name="Platshållare för bild 7"/>
          <p:cNvSpPr>
            <a:spLocks noGrp="1"/>
          </p:cNvSpPr>
          <p:nvPr>
            <p:ph type="pic" sz="quarter" idx="17" hasCustomPrompt="1"/>
          </p:nvPr>
        </p:nvSpPr>
        <p:spPr>
          <a:xfrm>
            <a:off x="676159" y="-3052"/>
            <a:ext cx="951109" cy="726318"/>
          </a:xfrm>
          <a:prstGeom prst="rect">
            <a:avLst/>
          </a:prstGeom>
          <a:blipFill rotWithShape="1">
            <a:blip r:embed="rId2"/>
            <a:stretch>
              <a:fillRect/>
            </a:stretch>
          </a:blipFill>
        </p:spPr>
        <p:txBody>
          <a:bodyPr>
            <a:normAutofit/>
          </a:bodyPr>
          <a:lstStyle>
            <a:lvl1pPr marL="0" indent="0">
              <a:buNone/>
              <a:defRPr/>
            </a:lvl1pPr>
          </a:lstStyle>
          <a:p>
            <a:pPr lvl="0"/>
            <a:r>
              <a:rPr lang="sv-SE" noProof="0" dirty="0"/>
              <a:t> </a:t>
            </a:r>
          </a:p>
        </p:txBody>
      </p:sp>
      <p:sp>
        <p:nvSpPr>
          <p:cNvPr id="3" name="Date Placeholder 2"/>
          <p:cNvSpPr>
            <a:spLocks noGrp="1"/>
          </p:cNvSpPr>
          <p:nvPr>
            <p:ph type="dt" sz="half" idx="26"/>
          </p:nvPr>
        </p:nvSpPr>
        <p:spPr/>
        <p:txBody>
          <a:bodyPr/>
          <a:lstStyle/>
          <a:p>
            <a:fld id="{280A9224-B462-3F4A-9C32-1DBFF9399D22}" type="datetime1">
              <a:rPr lang="sv-SE" smtClean="0">
                <a:solidFill>
                  <a:prstClr val="black">
                    <a:tint val="75000"/>
                  </a:prstClr>
                </a:solidFill>
              </a:rPr>
              <a:pPr/>
              <a:t>2026-05-05</a:t>
            </a:fld>
            <a:endParaRPr lang="sv-SE">
              <a:solidFill>
                <a:prstClr val="black">
                  <a:tint val="75000"/>
                </a:prstClr>
              </a:solidFill>
            </a:endParaRPr>
          </a:p>
        </p:txBody>
      </p:sp>
    </p:spTree>
    <p:extLst>
      <p:ext uri="{BB962C8B-B14F-4D97-AF65-F5344CB8AC3E}">
        <p14:creationId xmlns:p14="http://schemas.microsoft.com/office/powerpoint/2010/main" val="17143835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om med logotyp">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96973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702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Nytt avsnitt">
    <p:spTree>
      <p:nvGrpSpPr>
        <p:cNvPr id="1" name=""/>
        <p:cNvGrpSpPr/>
        <p:nvPr/>
      </p:nvGrpSpPr>
      <p:grpSpPr>
        <a:xfrm>
          <a:off x="0" y="0"/>
          <a:ext cx="0" cy="0"/>
          <a:chOff x="0" y="0"/>
          <a:chExt cx="0" cy="0"/>
        </a:xfrm>
      </p:grpSpPr>
      <p:sp>
        <p:nvSpPr>
          <p:cNvPr id="9" name="Platshållare för bild 8"/>
          <p:cNvSpPr>
            <a:spLocks noGrp="1"/>
          </p:cNvSpPr>
          <p:nvPr>
            <p:ph type="pic" sz="quarter" idx="10" hasCustomPrompt="1"/>
          </p:nvPr>
        </p:nvSpPr>
        <p:spPr>
          <a:xfrm>
            <a:off x="0" y="0"/>
            <a:ext cx="9144000" cy="5143500"/>
          </a:xfrm>
          <a:prstGeom prst="rect">
            <a:avLst/>
          </a:prstGeom>
          <a:solidFill>
            <a:schemeClr val="tx1"/>
          </a:solidFill>
        </p:spPr>
        <p:txBody>
          <a:bodyPr vert="horz" lIns="0" tIns="0" rIns="0" bIns="0" rtlCol="0" anchor="ctr">
            <a:normAutofit/>
          </a:bodyPr>
          <a:lstStyle>
            <a:lvl1pPr marL="135000" indent="-135000" algn="ctr">
              <a:buNone/>
              <a:defRPr lang="sv-SE" sz="1200" noProof="0" dirty="0">
                <a:solidFill>
                  <a:schemeClr val="bg1"/>
                </a:solidFill>
              </a:defRPr>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4" name="Rubrik 4"/>
          <p:cNvSpPr>
            <a:spLocks noGrp="1"/>
          </p:cNvSpPr>
          <p:nvPr>
            <p:ph type="title" hasCustomPrompt="1"/>
          </p:nvPr>
        </p:nvSpPr>
        <p:spPr>
          <a:xfrm>
            <a:off x="540000" y="1817100"/>
            <a:ext cx="8064000" cy="594000"/>
          </a:xfrm>
          <a:effectLst>
            <a:outerShdw blurRad="50800" dist="38100" dir="2700000" algn="tl" rotWithShape="0">
              <a:prstClr val="black">
                <a:alpha val="40000"/>
              </a:prstClr>
            </a:outerShdw>
          </a:effectLst>
        </p:spPr>
        <p:txBody>
          <a:bodyPr vert="horz" lIns="0" tIns="0" rIns="0" bIns="0" rtlCol="0" anchor="t" anchorCtr="0">
            <a:noAutofit/>
          </a:bodyPr>
          <a:lstStyle>
            <a:lvl1pPr marL="0" marR="0" indent="0" algn="ctr" defTabSz="342900" rtl="0" eaLnBrk="0" fontAlgn="base" latinLnBrk="0" hangingPunct="0">
              <a:lnSpc>
                <a:spcPct val="100000"/>
              </a:lnSpc>
              <a:spcBef>
                <a:spcPts val="0"/>
              </a:spcBef>
              <a:spcAft>
                <a:spcPct val="0"/>
              </a:spcAft>
              <a:buClrTx/>
              <a:buSzTx/>
              <a:buFontTx/>
              <a:buNone/>
              <a:tabLst/>
              <a:defRPr lang="sv-SE" sz="2700" i="0" cap="all" baseline="0" dirty="0">
                <a:solidFill>
                  <a:schemeClr val="bg1"/>
                </a:solidFill>
                <a:effectLst>
                  <a:outerShdw blurRad="50800" dist="38100" dir="5400000" algn="t" rotWithShape="0">
                    <a:prstClr val="black">
                      <a:alpha val="40000"/>
                    </a:prstClr>
                  </a:outerShdw>
                </a:effectLst>
                <a:latin typeface="Arial Narrow" panose="020B0606020202030204" pitchFamily="34" charset="0"/>
              </a:defRPr>
            </a:lvl1pPr>
          </a:lstStyle>
          <a:p>
            <a:pPr marL="0" marR="0" lvl="0" indent="0" algn="ctr" defTabSz="342900" rtl="0" eaLnBrk="0" fontAlgn="base" latinLnBrk="0" hangingPunct="0">
              <a:lnSpc>
                <a:spcPct val="130000"/>
              </a:lnSpc>
              <a:spcBef>
                <a:spcPts val="0"/>
              </a:spcBef>
              <a:spcAft>
                <a:spcPct val="0"/>
              </a:spcAft>
              <a:buClrTx/>
              <a:buSzTx/>
              <a:buFontTx/>
              <a:buNone/>
              <a:tabLst/>
              <a:defRPr/>
            </a:pPr>
            <a:r>
              <a:rPr lang="sv-SE" dirty="0"/>
              <a:t>SKRIV IN avsnittsrubrik</a:t>
            </a:r>
          </a:p>
        </p:txBody>
      </p:sp>
    </p:spTree>
    <p:extLst>
      <p:ext uri="{BB962C8B-B14F-4D97-AF65-F5344CB8AC3E}">
        <p14:creationId xmlns:p14="http://schemas.microsoft.com/office/powerpoint/2010/main" val="30598066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597819"/>
            <a:ext cx="7772400" cy="1102519"/>
          </a:xfrm>
        </p:spPr>
        <p:txBody>
          <a:bodyPr/>
          <a:lstStyle/>
          <a:p>
            <a:r>
              <a:rPr lang="sv-SE"/>
              <a:t>Klicka här för att ändra format</a:t>
            </a:r>
          </a:p>
        </p:txBody>
      </p:sp>
      <p:sp>
        <p:nvSpPr>
          <p:cNvPr id="3" name="Underrubri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7FB5962A-EED5-9243-812D-1B0682638E43}"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2798181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ADFCF39B-CC37-444F-A09E-ECC9D61E186C}"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40364538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lstStyle>
            <a:lvl1pPr algn="l">
              <a:defRPr sz="3000" b="1" cap="all"/>
            </a:lvl1pPr>
          </a:lstStyle>
          <a:p>
            <a:r>
              <a:rPr lang="sv-SE"/>
              <a:t>Klicka här för att ändra format</a:t>
            </a:r>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01206546-B422-DD40-A870-E8E34D57962A}"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3097819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68EF3925-C9A8-0840-B100-2D577511E25E}"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6" name="Platshållare för sidfot 5"/>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7" name="Platshållare för bildnummer 6"/>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83322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A77110A8-323D-4A45-973F-0452A58EF065}"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8" name="Platshållare för sidfot 7"/>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9" name="Platshållare för bildnummer 8"/>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2818904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ch bild (alt 2)">
    <p:spTree>
      <p:nvGrpSpPr>
        <p:cNvPr id="1" name=""/>
        <p:cNvGrpSpPr/>
        <p:nvPr/>
      </p:nvGrpSpPr>
      <p:grpSpPr>
        <a:xfrm>
          <a:off x="0" y="0"/>
          <a:ext cx="0" cy="0"/>
          <a:chOff x="0" y="0"/>
          <a:chExt cx="0" cy="0"/>
        </a:xfrm>
      </p:grpSpPr>
      <p:sp>
        <p:nvSpPr>
          <p:cNvPr id="15" name="Platshållare för bild 7"/>
          <p:cNvSpPr>
            <a:spLocks noGrp="1"/>
          </p:cNvSpPr>
          <p:nvPr>
            <p:ph type="pic" sz="quarter" idx="17" hasCustomPrompt="1"/>
          </p:nvPr>
        </p:nvSpPr>
        <p:spPr>
          <a:xfrm>
            <a:off x="0" y="0"/>
            <a:ext cx="4572001" cy="4874400"/>
          </a:xfrm>
          <a:prstGeom prst="rect">
            <a:avLst/>
          </a:prstGeom>
          <a:solidFill>
            <a:schemeClr val="bg1">
              <a:lumMod val="95000"/>
            </a:schemeClr>
          </a:solidFill>
        </p:spPr>
        <p:txBody>
          <a:bodyPr vert="horz" lIns="0" tIns="0" rIns="0" bIns="0" rtlCol="0" anchor="ctr">
            <a:normAutofit/>
          </a:bodyPr>
          <a:lstStyle>
            <a:lvl1pPr marL="180000" indent="-180000" algn="ctr">
              <a:buNone/>
              <a:defRPr lang="sv-SE" sz="1600" noProof="0" dirty="0" smtClean="0"/>
            </a:lvl1pPr>
          </a:lstStyle>
          <a:p>
            <a:pPr marL="0" marR="0" lvl="0" indent="0" algn="ctr" latinLnBrk="0">
              <a:buClrTx/>
              <a:buSzTx/>
              <a:tabLst/>
            </a:pPr>
            <a:r>
              <a:rPr lang="sv-SE" noProof="0" dirty="0"/>
              <a:t>Klicka på ikonen</a:t>
            </a:r>
            <a:br>
              <a:rPr lang="sv-SE" noProof="0" dirty="0"/>
            </a:br>
            <a:br>
              <a:rPr lang="sv-SE" noProof="0" dirty="0"/>
            </a:br>
            <a:r>
              <a:rPr lang="sv-SE" noProof="0" dirty="0"/>
              <a:t>för att lägga till en bild</a:t>
            </a:r>
          </a:p>
        </p:txBody>
      </p:sp>
      <p:sp>
        <p:nvSpPr>
          <p:cNvPr id="7" name="Platshållare för innehåll 2"/>
          <p:cNvSpPr>
            <a:spLocks noGrp="1"/>
          </p:cNvSpPr>
          <p:nvPr>
            <p:ph sz="quarter" idx="12" hasCustomPrompt="1"/>
          </p:nvPr>
        </p:nvSpPr>
        <p:spPr>
          <a:xfrm>
            <a:off x="4932448" y="1440000"/>
            <a:ext cx="3672000" cy="2989462"/>
          </a:xfrm>
        </p:spPr>
        <p:txBody>
          <a:bodyPr/>
          <a:lstStyle>
            <a:lvl1pPr marL="216000" indent="-216000">
              <a:defRPr sz="1800"/>
            </a:lvl1pPr>
            <a:lvl2pPr marL="432000" indent="-216000">
              <a:defRPr sz="1600"/>
            </a:lvl2pPr>
            <a:lvl3pPr marL="648000" indent="-216000">
              <a:defRPr sz="1600"/>
            </a:lvl3pPr>
            <a:lvl4pPr marL="864000" indent="-216000">
              <a:defRPr sz="1600"/>
            </a:lvl4pPr>
            <a:lvl5pPr marL="1080000" indent="-216000">
              <a:defRPr sz="1600"/>
            </a:lvl5pPr>
          </a:lstStyle>
          <a:p>
            <a:pPr lvl="0"/>
            <a:r>
              <a:rPr lang="sv-SE" dirty="0"/>
              <a:t>Skriv in din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Rubrik 5">
            <a:extLst>
              <a:ext uri="{FF2B5EF4-FFF2-40B4-BE49-F238E27FC236}">
                <a16:creationId xmlns:a16="http://schemas.microsoft.com/office/drawing/2014/main" id="{E269CEC0-D993-D844-9A1F-87AB9ECBCF23}"/>
              </a:ext>
            </a:extLst>
          </p:cNvPr>
          <p:cNvSpPr>
            <a:spLocks noGrp="1"/>
          </p:cNvSpPr>
          <p:nvPr>
            <p:ph type="title"/>
          </p:nvPr>
        </p:nvSpPr>
        <p:spPr>
          <a:xfrm>
            <a:off x="4932448" y="504000"/>
            <a:ext cx="3582902" cy="569407"/>
          </a:xfrm>
        </p:spPr>
        <p:txBody>
          <a:bodyPr anchor="t" anchorCtr="0"/>
          <a:lstStyle/>
          <a:p>
            <a:r>
              <a:rPr lang="sv-SE"/>
              <a:t>Klicka här för att ändra mall för rubrikformat</a:t>
            </a:r>
            <a:endParaRPr lang="sv-SE" dirty="0"/>
          </a:p>
        </p:txBody>
      </p:sp>
      <p:sp>
        <p:nvSpPr>
          <p:cNvPr id="10" name="Date Placeholder 1">
            <a:extLst>
              <a:ext uri="{FF2B5EF4-FFF2-40B4-BE49-F238E27FC236}">
                <a16:creationId xmlns:a16="http://schemas.microsoft.com/office/drawing/2014/main" id="{8B9CD2A0-D225-E04A-BCE6-0CD0CA5DBD06}"/>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EC252D20-9085-0F41-A260-180783281236}" type="datetime1">
              <a:rPr lang="sv-SE" smtClean="0"/>
              <a:t>2026-05-06</a:t>
            </a:fld>
            <a:endParaRPr lang="sv-SE" dirty="0"/>
          </a:p>
        </p:txBody>
      </p:sp>
      <p:sp>
        <p:nvSpPr>
          <p:cNvPr id="11" name="Platshållare för bildnummer 2">
            <a:extLst>
              <a:ext uri="{FF2B5EF4-FFF2-40B4-BE49-F238E27FC236}">
                <a16:creationId xmlns:a16="http://schemas.microsoft.com/office/drawing/2014/main" id="{3DC31347-DDE8-8B4F-9D7F-D4EE68FE3C86}"/>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2" name="Platshållare för sidfot 5">
            <a:extLst>
              <a:ext uri="{FF2B5EF4-FFF2-40B4-BE49-F238E27FC236}">
                <a16:creationId xmlns:a16="http://schemas.microsoft.com/office/drawing/2014/main" id="{165EEADD-62D4-5A43-B5C3-5B55E6011F70}"/>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8672913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91F4F7BA-198D-1144-94B1-70AD67209CB6}"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4" name="Platshållare för sidfot 3"/>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5" name="Platshållare för bildnummer 4"/>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10846133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AC4D901-B771-C642-A7CB-288E78A90BB1}"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3" name="Platshållare för sidfot 2"/>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4" name="Platshållare för bildnummer 3"/>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17752364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04787"/>
            <a:ext cx="3008313" cy="871538"/>
          </a:xfrm>
        </p:spPr>
        <p:txBody>
          <a:bodyPr anchor="b"/>
          <a:lstStyle>
            <a:lvl1pPr algn="l">
              <a:defRPr sz="1500" b="1"/>
            </a:lvl1pPr>
          </a:lstStyle>
          <a:p>
            <a:r>
              <a:rPr lang="sv-SE"/>
              <a:t>Klicka här för att ändra format</a:t>
            </a:r>
          </a:p>
        </p:txBody>
      </p:sp>
      <p:sp>
        <p:nvSpPr>
          <p:cNvPr id="3" name="Platshållare för innehåll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5BE5D988-558A-2F4F-8F37-121A180540BE}"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6" name="Platshållare för sidfot 5"/>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7" name="Platshållare för bildnummer 6"/>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3216314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0"/>
            <a:ext cx="5486400" cy="425054"/>
          </a:xfrm>
        </p:spPr>
        <p:txBody>
          <a:bodyPr anchor="b"/>
          <a:lstStyle>
            <a:lvl1pPr algn="l">
              <a:defRPr sz="1500"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2F6AEE82-A588-DA4F-A64F-0C3D8EC84E56}"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6" name="Platshållare för sidfot 5"/>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7" name="Platshållare för bildnummer 6"/>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15268482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66D433D-985C-0446-879C-DD8861E8C3C0}"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1770598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05979"/>
            <a:ext cx="2057400" cy="4388644"/>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05979"/>
            <a:ext cx="6019800" cy="4388644"/>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5709B0C-C1C7-0F4E-B9E4-FA9738C7950C}" type="datetime1">
              <a:rPr lang="sv-SE" smtClean="0">
                <a:solidFill>
                  <a:prstClr val="white">
                    <a:tint val="75000"/>
                  </a:prstClr>
                </a:solidFill>
                <a:latin typeface="Calibri"/>
              </a:rPr>
              <a:t>2026-05-05</a:t>
            </a:fld>
            <a:endParaRPr lang="sv-SE">
              <a:solidFill>
                <a:prstClr val="white">
                  <a:tint val="75000"/>
                </a:prstClr>
              </a:solidFill>
              <a:latin typeface="Calibri"/>
            </a:endParaRPr>
          </a:p>
        </p:txBody>
      </p:sp>
      <p:sp>
        <p:nvSpPr>
          <p:cNvPr id="5" name="Platshållare för sidfot 4"/>
          <p:cNvSpPr>
            <a:spLocks noGrp="1"/>
          </p:cNvSpPr>
          <p:nvPr>
            <p:ph type="ftr" sz="quarter" idx="11"/>
          </p:nvPr>
        </p:nvSpPr>
        <p:spPr/>
        <p:txBody>
          <a:bodyPr/>
          <a:lstStyle/>
          <a:p>
            <a:r>
              <a:rPr lang="sv-SE">
                <a:solidFill>
                  <a:prstClr val="white">
                    <a:tint val="75000"/>
                  </a:prstClr>
                </a:solidFill>
                <a:latin typeface="Calibri"/>
              </a:rPr>
              <a:t>Masterprogrammet i evidensbasering</a:t>
            </a:r>
          </a:p>
        </p:txBody>
      </p:sp>
      <p:sp>
        <p:nvSpPr>
          <p:cNvPr id="6" name="Platshållare för bildnummer 5"/>
          <p:cNvSpPr>
            <a:spLocks noGrp="1"/>
          </p:cNvSpPr>
          <p:nvPr>
            <p:ph type="sldNum" sz="quarter" idx="12"/>
          </p:nvPr>
        </p:nvSpPr>
        <p:spPr/>
        <p:txBody>
          <a:bodyPr/>
          <a:lstStyle/>
          <a:p>
            <a:fld id="{A973758B-5F47-D143-A34E-CDD962B2E604}" type="slidenum">
              <a:rPr lang="sv-SE" smtClean="0">
                <a:solidFill>
                  <a:prstClr val="white">
                    <a:tint val="75000"/>
                  </a:prstClr>
                </a:solidFill>
                <a:latin typeface="Calibri"/>
              </a:rPr>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277293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4.emf"/><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5.emf"/><Relationship Id="rId5" Type="http://schemas.openxmlformats.org/officeDocument/2006/relationships/slideLayout" Target="../slideLayouts/slideLayout64.xml"/><Relationship Id="rId10"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6.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alpha val="20000"/>
          </a:schemeClr>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F419173-A613-DB49-A35E-3FB45E6390B0}"/>
              </a:ext>
            </a:extLst>
          </p:cNvPr>
          <p:cNvSpPr/>
          <p:nvPr/>
        </p:nvSpPr>
        <p:spPr>
          <a:xfrm>
            <a:off x="0" y="4876005"/>
            <a:ext cx="9144000" cy="28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8" name="Platshållare för sidfot 5">
            <a:extLst>
              <a:ext uri="{FF2B5EF4-FFF2-40B4-BE49-F238E27FC236}">
                <a16:creationId xmlns:a16="http://schemas.microsoft.com/office/drawing/2014/main" id="{06B9C0E8-DCB4-2C4D-B49C-1989548CC6F9}"/>
              </a:ext>
            </a:extLst>
          </p:cNvPr>
          <p:cNvSpPr txBox="1">
            <a:spLocks/>
          </p:cNvSpPr>
          <p:nvPr/>
        </p:nvSpPr>
        <p:spPr>
          <a:xfrm>
            <a:off x="672778" y="4955257"/>
            <a:ext cx="1810990" cy="174522"/>
          </a:xfrm>
          <a:prstGeom prst="rect">
            <a:avLst/>
          </a:prstGeom>
        </p:spPr>
        <p:txBody>
          <a:bodyPr lIns="0" tIns="0" rIns="0" bIns="0" anchor="t" anchorCtr="0">
            <a:noAutofit/>
          </a:bodyPr>
          <a:lstStyle>
            <a:defPPr>
              <a:defRPr lang="sv-SE"/>
            </a:defPPr>
            <a:lvl1pPr algn="l" defTabSz="457200" rtl="0" fontAlgn="base">
              <a:lnSpc>
                <a:spcPct val="100000"/>
              </a:lnSpc>
              <a:spcBef>
                <a:spcPct val="0"/>
              </a:spcBef>
              <a:spcAft>
                <a:spcPct val="0"/>
              </a:spcAft>
              <a:defRPr lang="sv-SE" sz="900" b="0" i="0" kern="1200" cap="none"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0" hangingPunct="0">
              <a:spcBef>
                <a:spcPts val="0"/>
              </a:spcBef>
              <a:buFont typeface="Arial" charset="0"/>
              <a:buNone/>
            </a:pPr>
            <a:r>
              <a:rPr lang="sv-SE" sz="700" b="1" spc="50" baseline="0" dirty="0">
                <a:solidFill>
                  <a:schemeClr val="bg1">
                    <a:lumMod val="75000"/>
                  </a:schemeClr>
                </a:solidFill>
              </a:rPr>
              <a:t>GÖTEBORGS UNIVERSITET</a:t>
            </a:r>
          </a:p>
        </p:txBody>
      </p:sp>
      <p:sp>
        <p:nvSpPr>
          <p:cNvPr id="1027" name="Platshållare för rubrik 1"/>
          <p:cNvSpPr>
            <a:spLocks noGrp="1"/>
          </p:cNvSpPr>
          <p:nvPr>
            <p:ph type="title"/>
          </p:nvPr>
        </p:nvSpPr>
        <p:spPr bwMode="auto">
          <a:xfrm>
            <a:off x="684000" y="504000"/>
            <a:ext cx="7831350" cy="56940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sv-SE" noProof="0" dirty="0"/>
          </a:p>
        </p:txBody>
      </p:sp>
      <p:sp>
        <p:nvSpPr>
          <p:cNvPr id="4" name="Platshållare för text 3"/>
          <p:cNvSpPr>
            <a:spLocks noGrp="1"/>
          </p:cNvSpPr>
          <p:nvPr>
            <p:ph type="body" idx="1"/>
          </p:nvPr>
        </p:nvSpPr>
        <p:spPr>
          <a:xfrm>
            <a:off x="684000" y="1440000"/>
            <a:ext cx="6912336" cy="2942564"/>
          </a:xfrm>
          <a:prstGeom prst="rect">
            <a:avLst/>
          </a:prstGeom>
        </p:spPr>
        <p:txBody>
          <a:bodyPr vert="horz" lIns="0" tIns="0" rIns="0" bIns="0" rtlCol="0">
            <a:normAutofit/>
          </a:bodyPr>
          <a:lstStyle/>
          <a:p>
            <a:pPr marL="216000" lvl="0" indent="-216000"/>
            <a:r>
              <a:rPr lang="sv-SE" noProof="0" dirty="0"/>
              <a:t>Klicka här för att ändra format på bakgrundstexten</a:t>
            </a:r>
          </a:p>
          <a:p>
            <a:pPr marL="432000" lvl="1" indent="-216000">
              <a:buFont typeface="Arial" panose="020B0604020202020204" pitchFamily="34" charset="0"/>
            </a:pPr>
            <a:r>
              <a:rPr lang="sv-SE" noProof="0" dirty="0"/>
              <a:t>Nivå två</a:t>
            </a:r>
          </a:p>
          <a:p>
            <a:pPr marL="648000" lvl="2" indent="-216000"/>
            <a:r>
              <a:rPr lang="sv-SE" noProof="0" dirty="0"/>
              <a:t>Nivå tre</a:t>
            </a:r>
          </a:p>
          <a:p>
            <a:pPr marL="864000" lvl="3" indent="-216000"/>
            <a:r>
              <a:rPr lang="sv-SE" noProof="0" dirty="0"/>
              <a:t>Nivå fyra</a:t>
            </a:r>
          </a:p>
          <a:p>
            <a:pPr marL="1080000" lvl="4" indent="-216000"/>
            <a:r>
              <a:rPr lang="sv-SE" noProof="0" dirty="0"/>
              <a:t>Nivå fem</a:t>
            </a:r>
          </a:p>
        </p:txBody>
      </p:sp>
      <p:sp>
        <p:nvSpPr>
          <p:cNvPr id="9" name="Date Placeholder 1">
            <a:extLst>
              <a:ext uri="{FF2B5EF4-FFF2-40B4-BE49-F238E27FC236}">
                <a16:creationId xmlns:a16="http://schemas.microsoft.com/office/drawing/2014/main" id="{A2865E4E-48DD-8943-8E03-9EE6AAC9D7DE}"/>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664CEC21-46C4-814C-A4B9-A082B61B8431}" type="datetime1">
              <a:rPr lang="sv-SE" smtClean="0"/>
              <a:t>2026-05-06</a:t>
            </a:fld>
            <a:endParaRPr lang="sv-SE" dirty="0"/>
          </a:p>
        </p:txBody>
      </p:sp>
      <p:sp>
        <p:nvSpPr>
          <p:cNvPr id="10" name="Platshållare för bildnummer 2">
            <a:extLst>
              <a:ext uri="{FF2B5EF4-FFF2-40B4-BE49-F238E27FC236}">
                <a16:creationId xmlns:a16="http://schemas.microsoft.com/office/drawing/2014/main" id="{078A0388-FF0A-694E-A8A0-B718EA71AA2F}"/>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4" name="Platshållare för sidfot 5">
            <a:extLst>
              <a:ext uri="{FF2B5EF4-FFF2-40B4-BE49-F238E27FC236}">
                <a16:creationId xmlns:a16="http://schemas.microsoft.com/office/drawing/2014/main" id="{F158CAAC-36CC-744D-8034-F96DD5E00582}"/>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4242150340"/>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 id="2147484044" r:id="rId15"/>
    <p:sldLayoutId id="2147484045" r:id="rId16"/>
    <p:sldLayoutId id="2147484046" r:id="rId17"/>
    <p:sldLayoutId id="2147484047" r:id="rId18"/>
    <p:sldLayoutId id="2147484048" r:id="rId19"/>
    <p:sldLayoutId id="2147484049" r:id="rId20"/>
    <p:sldLayoutId id="2147484050" r:id="rId2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ftr="0" dt="0"/>
  <p:txStyles>
    <p:titleStyle>
      <a:lvl1pPr algn="l" defTabSz="457200" rtl="0" eaLnBrk="1" fontAlgn="base" hangingPunct="1">
        <a:lnSpc>
          <a:spcPct val="90000"/>
        </a:lnSpc>
        <a:spcBef>
          <a:spcPct val="0"/>
        </a:spcBef>
        <a:spcAft>
          <a:spcPct val="0"/>
        </a:spcAft>
        <a:defRPr sz="2800" b="1" i="0" kern="1200">
          <a:solidFill>
            <a:schemeClr val="tx1">
              <a:lumMod val="75000"/>
              <a:lumOff val="25000"/>
            </a:schemeClr>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p:titleStyle>
    <p:bodyStyle>
      <a:lvl1pPr marL="180000" indent="-180000" algn="l" defTabSz="457200" rtl="0" eaLnBrk="1" fontAlgn="base" hangingPunct="1">
        <a:lnSpc>
          <a:spcPct val="110000"/>
        </a:lnSpc>
        <a:spcBef>
          <a:spcPts val="800"/>
        </a:spcBef>
        <a:spcAft>
          <a:spcPct val="0"/>
        </a:spcAft>
        <a:buFont typeface="Arial" charset="0"/>
        <a:buChar char="•"/>
        <a:defRPr lang="sv-SE" sz="1800" kern="1200" dirty="0" smtClean="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1pPr>
      <a:lvl2pPr marL="501750" indent="-285750" algn="l" defTabSz="457200" rtl="0" eaLnBrk="1" fontAlgn="base" hangingPunct="1">
        <a:lnSpc>
          <a:spcPct val="100000"/>
        </a:lnSpc>
        <a:spcBef>
          <a:spcPts val="200"/>
        </a:spcBef>
        <a:spcAft>
          <a:spcPts val="300"/>
        </a:spcAft>
        <a:buFont typeface="Arial" panose="020B0604020202020204" pitchFamily="34" charset="0"/>
        <a:buChar char="–"/>
        <a:defRPr lang="sv-SE" sz="1600" kern="1200" baseline="0" dirty="0" smtClean="0">
          <a:solidFill>
            <a:schemeClr val="tx1">
              <a:lumMod val="75000"/>
              <a:lumOff val="25000"/>
            </a:schemeClr>
          </a:solidFill>
          <a:latin typeface="Arial" panose="020B0604020202020204" pitchFamily="34" charset="0"/>
          <a:ea typeface="ＭＳ Ｐゴシック" pitchFamily="-65" charset="-128"/>
          <a:cs typeface="Arial" panose="020B0604020202020204" pitchFamily="34" charset="0"/>
        </a:defRPr>
      </a:lvl2pPr>
      <a:lvl3pPr marL="717750" indent="-285750" algn="l" defTabSz="457200" rtl="0" eaLnBrk="1" fontAlgn="base" hangingPunct="1">
        <a:spcBef>
          <a:spcPts val="0"/>
        </a:spcBef>
        <a:spcAft>
          <a:spcPts val="300"/>
        </a:spcAft>
        <a:buFont typeface="Wingdings" panose="05000000000000000000" pitchFamily="2" charset="2"/>
        <a:buChar char="§"/>
        <a:defRPr lang="sv-SE" sz="1600" kern="1200" dirty="0" smtClean="0">
          <a:solidFill>
            <a:schemeClr val="tx1">
              <a:lumMod val="75000"/>
              <a:lumOff val="25000"/>
            </a:schemeClr>
          </a:solidFill>
          <a:latin typeface="Arial" panose="020B0604020202020204" pitchFamily="34" charset="0"/>
          <a:ea typeface="ＭＳ Ｐゴシック" charset="0"/>
          <a:cs typeface="Arial" panose="020B0604020202020204" pitchFamily="34" charset="0"/>
        </a:defRPr>
      </a:lvl3pPr>
      <a:lvl4pPr marL="933750" indent="-285750" algn="l" defTabSz="457200" rtl="0" eaLnBrk="1" fontAlgn="base" hangingPunct="1">
        <a:spcBef>
          <a:spcPts val="0"/>
        </a:spcBef>
        <a:spcAft>
          <a:spcPts val="300"/>
        </a:spcAft>
        <a:buFont typeface="Arial" panose="020B0604020202020204" pitchFamily="34" charset="0"/>
        <a:buChar char="•"/>
        <a:defRPr lang="sv-SE" sz="1600" kern="1200" baseline="0" dirty="0" smtClean="0">
          <a:solidFill>
            <a:schemeClr val="tx1">
              <a:lumMod val="75000"/>
              <a:lumOff val="25000"/>
            </a:schemeClr>
          </a:solidFill>
          <a:latin typeface="Arial" panose="020B0604020202020204" pitchFamily="34" charset="0"/>
          <a:ea typeface="Helvetica" charset="0"/>
          <a:cs typeface="Arial" panose="020B0604020202020204" pitchFamily="34" charset="0"/>
        </a:defRPr>
      </a:lvl4pPr>
      <a:lvl5pPr marL="1149750" indent="-285750" algn="l" defTabSz="457200" rtl="0" eaLnBrk="1" fontAlgn="base" hangingPunct="1">
        <a:spcBef>
          <a:spcPts val="0"/>
        </a:spcBef>
        <a:spcAft>
          <a:spcPct val="0"/>
        </a:spcAft>
        <a:buFont typeface="Arial" panose="020B0604020202020204" pitchFamily="34" charset="0"/>
        <a:buChar char="–"/>
        <a:defRPr lang="sv-SE" sz="1600" kern="1200" dirty="0">
          <a:solidFill>
            <a:schemeClr val="tx1">
              <a:lumMod val="75000"/>
              <a:lumOff val="25000"/>
            </a:schemeClr>
          </a:solidFill>
          <a:latin typeface="Arial" panose="020B0604020202020204" pitchFamily="34" charset="0"/>
          <a:ea typeface="Helvetica" charset="0"/>
          <a:cs typeface="Arial" panose="020B0604020202020204" pitchFamily="34" charset="0"/>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2880">
          <p15:clr>
            <a:srgbClr val="F26B43"/>
          </p15:clr>
        </p15:guide>
        <p15:guide id="5" orient="horz" pos="2160">
          <p15:clr>
            <a:srgbClr val="F26B43"/>
          </p15:clr>
        </p15:guide>
        <p15:guide id="6" orient="horz" pos="41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F419173-A613-DB49-A35E-3FB45E6390B0}"/>
              </a:ext>
            </a:extLst>
          </p:cNvPr>
          <p:cNvSpPr/>
          <p:nvPr/>
        </p:nvSpPr>
        <p:spPr>
          <a:xfrm>
            <a:off x="0" y="4876005"/>
            <a:ext cx="9144000" cy="28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8" name="Platshållare för sidfot 5">
            <a:extLst>
              <a:ext uri="{FF2B5EF4-FFF2-40B4-BE49-F238E27FC236}">
                <a16:creationId xmlns:a16="http://schemas.microsoft.com/office/drawing/2014/main" id="{06B9C0E8-DCB4-2C4D-B49C-1989548CC6F9}"/>
              </a:ext>
            </a:extLst>
          </p:cNvPr>
          <p:cNvSpPr txBox="1">
            <a:spLocks/>
          </p:cNvSpPr>
          <p:nvPr/>
        </p:nvSpPr>
        <p:spPr>
          <a:xfrm>
            <a:off x="672778" y="4955257"/>
            <a:ext cx="1810990" cy="174522"/>
          </a:xfrm>
          <a:prstGeom prst="rect">
            <a:avLst/>
          </a:prstGeom>
        </p:spPr>
        <p:txBody>
          <a:bodyPr lIns="0" tIns="0" rIns="0" bIns="0" anchor="t" anchorCtr="0">
            <a:noAutofit/>
          </a:bodyPr>
          <a:lstStyle>
            <a:defPPr>
              <a:defRPr lang="sv-SE"/>
            </a:defPPr>
            <a:lvl1pPr algn="l" defTabSz="457200" rtl="0" fontAlgn="base">
              <a:lnSpc>
                <a:spcPct val="100000"/>
              </a:lnSpc>
              <a:spcBef>
                <a:spcPct val="0"/>
              </a:spcBef>
              <a:spcAft>
                <a:spcPct val="0"/>
              </a:spcAft>
              <a:defRPr lang="sv-SE" sz="900" b="0" i="0" kern="1200" cap="none"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0" hangingPunct="0">
              <a:spcBef>
                <a:spcPts val="0"/>
              </a:spcBef>
              <a:buFont typeface="Arial" charset="0"/>
              <a:buNone/>
            </a:pPr>
            <a:r>
              <a:rPr lang="sv-SE" sz="700" b="1" spc="50" baseline="0" dirty="0">
                <a:solidFill>
                  <a:schemeClr val="bg1">
                    <a:lumMod val="75000"/>
                  </a:schemeClr>
                </a:solidFill>
              </a:rPr>
              <a:t>GÖTEBORGS UNIVERSITET</a:t>
            </a:r>
          </a:p>
        </p:txBody>
      </p:sp>
      <p:sp>
        <p:nvSpPr>
          <p:cNvPr id="1027" name="Platshållare för rubrik 1"/>
          <p:cNvSpPr>
            <a:spLocks noGrp="1"/>
          </p:cNvSpPr>
          <p:nvPr>
            <p:ph type="title"/>
          </p:nvPr>
        </p:nvSpPr>
        <p:spPr bwMode="auto">
          <a:xfrm>
            <a:off x="684000" y="504000"/>
            <a:ext cx="7831350" cy="56940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sv-SE" noProof="0" dirty="0"/>
          </a:p>
        </p:txBody>
      </p:sp>
      <p:sp>
        <p:nvSpPr>
          <p:cNvPr id="4" name="Platshållare för text 3"/>
          <p:cNvSpPr>
            <a:spLocks noGrp="1"/>
          </p:cNvSpPr>
          <p:nvPr>
            <p:ph type="body" idx="1"/>
          </p:nvPr>
        </p:nvSpPr>
        <p:spPr>
          <a:xfrm>
            <a:off x="684000" y="1440000"/>
            <a:ext cx="6912336" cy="2942564"/>
          </a:xfrm>
          <a:prstGeom prst="rect">
            <a:avLst/>
          </a:prstGeom>
        </p:spPr>
        <p:txBody>
          <a:bodyPr vert="horz" lIns="0" tIns="0" rIns="0" bIns="0" rtlCol="0">
            <a:normAutofit/>
          </a:bodyPr>
          <a:lstStyle/>
          <a:p>
            <a:pPr marL="216000" lvl="0" indent="-216000"/>
            <a:r>
              <a:rPr lang="sv-SE" dirty="0"/>
              <a:t>Klicka här för att ändra format på bakgrundstexten</a:t>
            </a:r>
          </a:p>
          <a:p>
            <a:pPr marL="432000" lvl="1" indent="-216000">
              <a:buFont typeface="Arial" panose="020B0604020202020204" pitchFamily="34" charset="0"/>
            </a:pPr>
            <a:r>
              <a:rPr lang="sv-SE" dirty="0"/>
              <a:t>Nivå två</a:t>
            </a:r>
          </a:p>
          <a:p>
            <a:pPr marL="648000" lvl="2" indent="-216000"/>
            <a:r>
              <a:rPr lang="sv-SE" dirty="0"/>
              <a:t>Nivå tre</a:t>
            </a:r>
          </a:p>
          <a:p>
            <a:pPr marL="864000" lvl="3" indent="-216000"/>
            <a:r>
              <a:rPr lang="sv-SE" dirty="0"/>
              <a:t>Nivå fyra</a:t>
            </a:r>
          </a:p>
          <a:p>
            <a:pPr marL="1080000" lvl="4" indent="-216000"/>
            <a:r>
              <a:rPr lang="sv-SE" dirty="0"/>
              <a:t>Nivå fem</a:t>
            </a:r>
          </a:p>
        </p:txBody>
      </p:sp>
      <p:sp>
        <p:nvSpPr>
          <p:cNvPr id="11" name="Date Placeholder 1">
            <a:extLst>
              <a:ext uri="{FF2B5EF4-FFF2-40B4-BE49-F238E27FC236}">
                <a16:creationId xmlns:a16="http://schemas.microsoft.com/office/drawing/2014/main" id="{359489DE-820D-EA4B-B29F-5CF912AF8DB0}"/>
              </a:ext>
            </a:extLst>
          </p:cNvPr>
          <p:cNvSpPr>
            <a:spLocks noGrp="1"/>
          </p:cNvSpPr>
          <p:nvPr>
            <p:ph type="dt" sz="half" idx="2"/>
          </p:nvPr>
        </p:nvSpPr>
        <p:spPr>
          <a:xfrm>
            <a:off x="7253844" y="4876006"/>
            <a:ext cx="979200" cy="253773"/>
          </a:xfrm>
          <a:prstGeom prst="rect">
            <a:avLst/>
          </a:prstGeom>
        </p:spPr>
        <p:txBody>
          <a:bodyPr vert="horz" lIns="91440" tIns="45720" rIns="91440" bIns="45720" rtlCol="0" anchor="ctr"/>
          <a:lstStyle>
            <a:lvl1pPr algn="l">
              <a:defRPr sz="700">
                <a:solidFill>
                  <a:schemeClr val="bg1">
                    <a:lumMod val="75000"/>
                  </a:schemeClr>
                </a:solidFill>
              </a:defRPr>
            </a:lvl1pPr>
          </a:lstStyle>
          <a:p>
            <a:fld id="{1FEEB1DE-F818-474A-8EC8-5D42B51242F6}" type="datetime1">
              <a:rPr lang="sv-SE" smtClean="0"/>
              <a:t>2026-05-06</a:t>
            </a:fld>
            <a:endParaRPr lang="sv-SE" dirty="0"/>
          </a:p>
        </p:txBody>
      </p:sp>
      <p:sp>
        <p:nvSpPr>
          <p:cNvPr id="12" name="Platshållare för bildnummer 2">
            <a:extLst>
              <a:ext uri="{FF2B5EF4-FFF2-40B4-BE49-F238E27FC236}">
                <a16:creationId xmlns:a16="http://schemas.microsoft.com/office/drawing/2014/main" id="{CD35B63B-12FC-0941-9D3A-E226320AA666}"/>
              </a:ext>
            </a:extLst>
          </p:cNvPr>
          <p:cNvSpPr>
            <a:spLocks noGrp="1"/>
          </p:cNvSpPr>
          <p:nvPr>
            <p:ph type="sldNum" sz="quarter" idx="4"/>
          </p:nvPr>
        </p:nvSpPr>
        <p:spPr>
          <a:xfrm>
            <a:off x="8284740" y="4876006"/>
            <a:ext cx="216024" cy="240856"/>
          </a:xfrm>
          <a:prstGeom prst="rect">
            <a:avLst/>
          </a:prstGeom>
        </p:spPr>
        <p:txBody>
          <a:bodyPr vert="horz" lIns="0" tIns="0" rIns="0" bIns="0" rtlCol="0" anchor="ctr"/>
          <a:lstStyle>
            <a:lvl1pPr algn="r">
              <a:defRPr sz="700">
                <a:solidFill>
                  <a:schemeClr val="bg1">
                    <a:lumMod val="75000"/>
                  </a:schemeClr>
                </a:solidFill>
              </a:defRPr>
            </a:lvl1pPr>
          </a:lstStyle>
          <a:p>
            <a:pPr>
              <a:defRPr/>
            </a:pPr>
            <a:fld id="{9426A61E-93B8-384D-8975-0A89DB09A550}" type="slidenum">
              <a:rPr lang="sv-SE" smtClean="0"/>
              <a:pPr>
                <a:defRPr/>
              </a:pPr>
              <a:t>‹#›</a:t>
            </a:fld>
            <a:endParaRPr lang="sv-SE" dirty="0"/>
          </a:p>
        </p:txBody>
      </p:sp>
      <p:sp>
        <p:nvSpPr>
          <p:cNvPr id="13" name="Platshållare för sidfot 5">
            <a:extLst>
              <a:ext uri="{FF2B5EF4-FFF2-40B4-BE49-F238E27FC236}">
                <a16:creationId xmlns:a16="http://schemas.microsoft.com/office/drawing/2014/main" id="{350875ED-3D80-FD49-8869-973B8BA18B2F}"/>
              </a:ext>
            </a:extLst>
          </p:cNvPr>
          <p:cNvSpPr>
            <a:spLocks noGrp="1"/>
          </p:cNvSpPr>
          <p:nvPr>
            <p:ph type="ftr" sz="quarter" idx="3"/>
          </p:nvPr>
        </p:nvSpPr>
        <p:spPr>
          <a:xfrm>
            <a:off x="2195736" y="4956931"/>
            <a:ext cx="3816284" cy="107772"/>
          </a:xfrm>
          <a:prstGeom prst="rect">
            <a:avLst/>
          </a:prstGeom>
        </p:spPr>
        <p:txBody>
          <a:bodyPr lIns="0" tIns="0" rIns="0" bIns="0" anchor="t" anchorCtr="0">
            <a:noAutofit/>
          </a:bodyPr>
          <a:lstStyle>
            <a:lvl1pPr algn="l">
              <a:lnSpc>
                <a:spcPct val="100000"/>
              </a:lnSpc>
              <a:defRPr lang="sv-SE" sz="700" b="1" i="0" cap="none" spc="50" baseline="0">
                <a:solidFill>
                  <a:schemeClr val="bg1">
                    <a:lumMod val="75000"/>
                  </a:schemeClr>
                </a:solidFill>
                <a:latin typeface="Arial" panose="020B0604020202020204" pitchFamily="34" charset="0"/>
                <a:ea typeface="ＭＳ Ｐゴシック" pitchFamily="-65" charset="-128"/>
                <a:cs typeface="Arial" panose="020B0604020202020204" pitchFamily="34" charset="0"/>
              </a:defRPr>
            </a:lvl1pPr>
          </a:lstStyle>
          <a:p>
            <a:pPr eaLnBrk="0" hangingPunct="0">
              <a:spcBef>
                <a:spcPts val="0"/>
              </a:spcBef>
              <a:buFont typeface="Arial" charset="0"/>
              <a:buNone/>
            </a:pPr>
            <a:r>
              <a:rPr lang="sv-SE" dirty="0"/>
              <a:t>|      NAMN PÅ VERKSAMHET – ÄNDRAS I SIDFOTSLÄGET</a:t>
            </a:r>
          </a:p>
        </p:txBody>
      </p:sp>
    </p:spTree>
    <p:extLst>
      <p:ext uri="{BB962C8B-B14F-4D97-AF65-F5344CB8AC3E}">
        <p14:creationId xmlns:p14="http://schemas.microsoft.com/office/powerpoint/2010/main" val="1834687796"/>
      </p:ext>
    </p:extLst>
  </p:cSld>
  <p:clrMap bg1="lt1" tx1="dk1" bg2="lt2" tx2="dk2" accent1="accent1" accent2="accent2" accent3="accent3" accent4="accent4" accent5="accent5" accent6="accent6" hlink="hlink" folHlink="folHlink"/>
  <p:sldLayoutIdLst>
    <p:sldLayoutId id="2147484007" r:id="rId1"/>
    <p:sldLayoutId id="2147484009"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3" r:id="rId14"/>
    <p:sldLayoutId id="2147484024" r:id="rId15"/>
    <p:sldLayoutId id="2147484025" r:id="rId16"/>
    <p:sldLayoutId id="2147484026" r:id="rId17"/>
    <p:sldLayoutId id="2147484027" r:id="rId18"/>
    <p:sldLayoutId id="2147484160" r:id="rId19"/>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ftr="0" dt="0"/>
  <p:txStyles>
    <p:titleStyle>
      <a:lvl1pPr algn="l" defTabSz="457200" rtl="0" eaLnBrk="1" fontAlgn="base" hangingPunct="1">
        <a:lnSpc>
          <a:spcPct val="90000"/>
        </a:lnSpc>
        <a:spcBef>
          <a:spcPct val="0"/>
        </a:spcBef>
        <a:spcAft>
          <a:spcPct val="0"/>
        </a:spcAft>
        <a:defRPr sz="2800" b="1" i="0" kern="1200">
          <a:solidFill>
            <a:schemeClr val="bg1">
              <a:lumMod val="95000"/>
            </a:schemeClr>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p:titleStyle>
    <p:bodyStyle>
      <a:lvl1pPr marL="180000" indent="-180000" algn="l" defTabSz="457200" rtl="0" eaLnBrk="1" fontAlgn="base" hangingPunct="1">
        <a:lnSpc>
          <a:spcPct val="110000"/>
        </a:lnSpc>
        <a:spcBef>
          <a:spcPts val="800"/>
        </a:spcBef>
        <a:spcAft>
          <a:spcPct val="0"/>
        </a:spcAft>
        <a:buFont typeface="Arial" charset="0"/>
        <a:buChar char="•"/>
        <a:defRPr lang="sv-SE" sz="1800" kern="1200" dirty="0" smtClean="0">
          <a:solidFill>
            <a:schemeClr val="bg1">
              <a:lumMod val="95000"/>
            </a:schemeClr>
          </a:solidFill>
          <a:latin typeface="Arial" panose="020B0604020202020204" pitchFamily="34" charset="0"/>
          <a:ea typeface="ＭＳ Ｐゴシック" pitchFamily="-65" charset="-128"/>
          <a:cs typeface="Arial" panose="020B0604020202020204" pitchFamily="34" charset="0"/>
        </a:defRPr>
      </a:lvl1pPr>
      <a:lvl2pPr marL="501750" indent="-285750" algn="l" defTabSz="457200" rtl="0" eaLnBrk="1" fontAlgn="base" hangingPunct="1">
        <a:lnSpc>
          <a:spcPct val="100000"/>
        </a:lnSpc>
        <a:spcBef>
          <a:spcPts val="200"/>
        </a:spcBef>
        <a:spcAft>
          <a:spcPts val="300"/>
        </a:spcAft>
        <a:buFont typeface="Arial" panose="020B0604020202020204" pitchFamily="34" charset="0"/>
        <a:buChar char="–"/>
        <a:defRPr lang="sv-SE" sz="1600" kern="1200" baseline="0" dirty="0" smtClean="0">
          <a:solidFill>
            <a:schemeClr val="bg1">
              <a:lumMod val="95000"/>
            </a:schemeClr>
          </a:solidFill>
          <a:latin typeface="Arial" panose="020B0604020202020204" pitchFamily="34" charset="0"/>
          <a:ea typeface="ＭＳ Ｐゴシック" pitchFamily="-65" charset="-128"/>
          <a:cs typeface="Arial" panose="020B0604020202020204" pitchFamily="34" charset="0"/>
        </a:defRPr>
      </a:lvl2pPr>
      <a:lvl3pPr marL="717750" indent="-285750" algn="l" defTabSz="457200" rtl="0" eaLnBrk="1" fontAlgn="base" hangingPunct="1">
        <a:spcBef>
          <a:spcPts val="0"/>
        </a:spcBef>
        <a:spcAft>
          <a:spcPts val="300"/>
        </a:spcAft>
        <a:buFont typeface="Wingdings" panose="05000000000000000000" pitchFamily="2" charset="2"/>
        <a:buChar char="§"/>
        <a:defRPr lang="sv-SE" sz="1600" kern="1200" dirty="0" smtClean="0">
          <a:solidFill>
            <a:schemeClr val="bg1">
              <a:lumMod val="95000"/>
            </a:schemeClr>
          </a:solidFill>
          <a:latin typeface="Arial" panose="020B0604020202020204" pitchFamily="34" charset="0"/>
          <a:ea typeface="ＭＳ Ｐゴシック" charset="0"/>
          <a:cs typeface="Arial" panose="020B0604020202020204" pitchFamily="34" charset="0"/>
        </a:defRPr>
      </a:lvl3pPr>
      <a:lvl4pPr marL="933750" indent="-285750" algn="l" defTabSz="457200" rtl="0" eaLnBrk="1" fontAlgn="base" hangingPunct="1">
        <a:spcBef>
          <a:spcPts val="0"/>
        </a:spcBef>
        <a:spcAft>
          <a:spcPts val="300"/>
        </a:spcAft>
        <a:buFont typeface="Arial" panose="020B0604020202020204" pitchFamily="34" charset="0"/>
        <a:buChar char="•"/>
        <a:defRPr lang="sv-SE" sz="1600" kern="1200" baseline="0" dirty="0" smtClean="0">
          <a:solidFill>
            <a:schemeClr val="bg1">
              <a:lumMod val="95000"/>
            </a:schemeClr>
          </a:solidFill>
          <a:latin typeface="Arial" panose="020B0604020202020204" pitchFamily="34" charset="0"/>
          <a:ea typeface="Helvetica" charset="0"/>
          <a:cs typeface="Arial" panose="020B0604020202020204" pitchFamily="34" charset="0"/>
        </a:defRPr>
      </a:lvl4pPr>
      <a:lvl5pPr marL="1149750" indent="-285750" algn="l" defTabSz="457200" rtl="0" eaLnBrk="1" fontAlgn="base" hangingPunct="1">
        <a:spcBef>
          <a:spcPts val="0"/>
        </a:spcBef>
        <a:spcAft>
          <a:spcPct val="0"/>
        </a:spcAft>
        <a:buFont typeface="Arial" panose="020B0604020202020204" pitchFamily="34" charset="0"/>
        <a:buChar char="–"/>
        <a:defRPr lang="sv-SE" sz="1600" kern="1200" dirty="0">
          <a:solidFill>
            <a:schemeClr val="bg1">
              <a:lumMod val="95000"/>
            </a:schemeClr>
          </a:solidFill>
          <a:latin typeface="Arial" panose="020B0604020202020204" pitchFamily="34" charset="0"/>
          <a:ea typeface="Helvetica" charset="0"/>
          <a:cs typeface="Arial" panose="020B0604020202020204" pitchFamily="34" charset="0"/>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2880">
          <p15:clr>
            <a:srgbClr val="F26B43"/>
          </p15:clr>
        </p15:guide>
        <p15:guide id="5" orient="horz" pos="2160">
          <p15:clr>
            <a:srgbClr val="F26B43"/>
          </p15:clr>
        </p15:guide>
        <p15:guide id="6" orient="horz" pos="41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1143000" y="914400"/>
            <a:ext cx="6705600" cy="7429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dirty="0"/>
              <a:t>Klicka här för att ändra format</a:t>
            </a:r>
          </a:p>
        </p:txBody>
      </p:sp>
      <p:sp>
        <p:nvSpPr>
          <p:cNvPr id="1027" name="Platshållare för text 2"/>
          <p:cNvSpPr>
            <a:spLocks noGrp="1"/>
          </p:cNvSpPr>
          <p:nvPr>
            <p:ph type="body" idx="1"/>
          </p:nvPr>
        </p:nvSpPr>
        <p:spPr bwMode="auto">
          <a:xfrm>
            <a:off x="1143000" y="1714500"/>
            <a:ext cx="6705600" cy="288012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dirty="0"/>
              <a:t>Klicka här för att ändra format på bakgrundstexten</a:t>
            </a:r>
          </a:p>
          <a:p>
            <a:pPr lvl="1"/>
            <a:r>
              <a:rPr lang="sv-SE" dirty="0"/>
              <a:t>Nivå två</a:t>
            </a:r>
          </a:p>
          <a:p>
            <a:pPr lvl="2"/>
            <a:r>
              <a:rPr lang="sv-SE" dirty="0"/>
              <a:t>Nivå tre</a:t>
            </a:r>
          </a:p>
        </p:txBody>
      </p:sp>
      <p:sp>
        <p:nvSpPr>
          <p:cNvPr id="10" name="Rektangel 9"/>
          <p:cNvSpPr>
            <a:spLocks noChangeArrowheads="1"/>
          </p:cNvSpPr>
          <p:nvPr/>
        </p:nvSpPr>
        <p:spPr bwMode="auto">
          <a:xfrm>
            <a:off x="0" y="4819650"/>
            <a:ext cx="9144000" cy="323850"/>
          </a:xfrm>
          <a:prstGeom prst="rect">
            <a:avLst/>
          </a:prstGeom>
          <a:solidFill>
            <a:srgbClr val="004B89"/>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sv-SE" dirty="0">
              <a:solidFill>
                <a:srgbClr val="FFFFFF"/>
              </a:solidFill>
              <a:latin typeface="Helvetica Neue"/>
              <a:ea typeface="ＭＳ Ｐゴシック" charset="-128"/>
              <a:cs typeface="ＭＳ Ｐゴシック" charset="-128"/>
            </a:endParaRPr>
          </a:p>
        </p:txBody>
      </p:sp>
      <p:sp>
        <p:nvSpPr>
          <p:cNvPr id="13" name="Platshållare för datum 3"/>
          <p:cNvSpPr>
            <a:spLocks noGrp="1"/>
          </p:cNvSpPr>
          <p:nvPr>
            <p:ph type="dt" sz="half" idx="2"/>
          </p:nvPr>
        </p:nvSpPr>
        <p:spPr>
          <a:xfrm>
            <a:off x="6781801" y="4869657"/>
            <a:ext cx="1065213" cy="273844"/>
          </a:xfrm>
          <a:prstGeom prst="rect">
            <a:avLst/>
          </a:prstGeom>
        </p:spPr>
        <p:txBody>
          <a:bodyPr vert="horz" wrap="square" lIns="91440" tIns="45720" rIns="91440" bIns="45720" numCol="1" anchor="t" anchorCtr="0" compatLnSpc="1">
            <a:prstTxWarp prst="textNoShape">
              <a:avLst/>
            </a:prstTxWarp>
          </a:bodyPr>
          <a:lstStyle>
            <a:lvl1pPr algn="ctr">
              <a:defRPr sz="750" smtClean="0">
                <a:solidFill>
                  <a:srgbClr val="FFFFFF"/>
                </a:solidFill>
                <a:latin typeface="Helvetica Neue"/>
                <a:cs typeface="Helvetica Neue"/>
              </a:defRPr>
            </a:lvl1pPr>
          </a:lstStyle>
          <a:p>
            <a:pPr>
              <a:defRPr/>
            </a:pPr>
            <a:fld id="{9607B555-6068-D148-943C-B4E5477883D7}" type="datetime1">
              <a:rPr lang="sv-SE"/>
              <a:pPr>
                <a:defRPr/>
              </a:pPr>
              <a:t>2026-05-05</a:t>
            </a:fld>
            <a:endParaRPr lang="sv-SE" dirty="0"/>
          </a:p>
        </p:txBody>
      </p:sp>
      <p:sp>
        <p:nvSpPr>
          <p:cNvPr id="14" name="Platshållare för sidfot 4"/>
          <p:cNvSpPr>
            <a:spLocks noGrp="1"/>
          </p:cNvSpPr>
          <p:nvPr>
            <p:ph type="ftr" sz="quarter" idx="3"/>
          </p:nvPr>
        </p:nvSpPr>
        <p:spPr>
          <a:xfrm>
            <a:off x="3886200" y="4869657"/>
            <a:ext cx="2895600" cy="273844"/>
          </a:xfrm>
          <a:prstGeom prst="rect">
            <a:avLst/>
          </a:prstGeom>
        </p:spPr>
        <p:txBody>
          <a:bodyPr vert="horz" wrap="square" lIns="91440" tIns="45720" rIns="91440" bIns="45720" numCol="1" anchor="t" anchorCtr="0" compatLnSpc="1">
            <a:prstTxWarp prst="textNoShape">
              <a:avLst/>
            </a:prstTxWarp>
          </a:bodyPr>
          <a:lstStyle>
            <a:lvl1pPr algn="r">
              <a:defRPr sz="750">
                <a:solidFill>
                  <a:srgbClr val="FFFFFF"/>
                </a:solidFill>
                <a:latin typeface="Helvetica Neue"/>
                <a:ea typeface="Helvetica Neue"/>
                <a:cs typeface="Helvetica Neue"/>
              </a:defRPr>
            </a:lvl1pPr>
          </a:lstStyle>
          <a:p>
            <a:pPr>
              <a:defRPr/>
            </a:pPr>
            <a:endParaRPr lang="sv-SE" dirty="0"/>
          </a:p>
        </p:txBody>
      </p:sp>
      <p:sp>
        <p:nvSpPr>
          <p:cNvPr id="1031" name="textruta 14"/>
          <p:cNvSpPr txBox="1">
            <a:spLocks noChangeArrowheads="1"/>
          </p:cNvSpPr>
          <p:nvPr/>
        </p:nvSpPr>
        <p:spPr bwMode="auto">
          <a:xfrm>
            <a:off x="7859713" y="4869657"/>
            <a:ext cx="825500" cy="207749"/>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sv-SE" sz="750" dirty="0">
                <a:solidFill>
                  <a:srgbClr val="FFFFFF"/>
                </a:solidFill>
                <a:latin typeface="Arial Bold" charset="0"/>
              </a:rPr>
              <a:t>www.gu.se</a:t>
            </a:r>
          </a:p>
        </p:txBody>
      </p:sp>
    </p:spTree>
    <p:extLst>
      <p:ext uri="{BB962C8B-B14F-4D97-AF65-F5344CB8AC3E}">
        <p14:creationId xmlns:p14="http://schemas.microsoft.com/office/powerpoint/2010/main" val="1504901160"/>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Lst>
  <p:txStyles>
    <p:titleStyle>
      <a:lvl1pPr algn="l" defTabSz="342900" rtl="0" eaLnBrk="0" fontAlgn="base" hangingPunct="0">
        <a:spcBef>
          <a:spcPct val="0"/>
        </a:spcBef>
        <a:spcAft>
          <a:spcPct val="0"/>
        </a:spcAft>
        <a:defRPr sz="1500" kern="1200">
          <a:solidFill>
            <a:srgbClr val="464646"/>
          </a:solidFill>
          <a:latin typeface="Helvetica Neue"/>
          <a:ea typeface="ＭＳ Ｐゴシック" pitchFamily="-65" charset="-128"/>
          <a:cs typeface="Helvetica Neue"/>
        </a:defRPr>
      </a:lvl1pPr>
      <a:lvl2pPr algn="l" defTabSz="342900" rtl="0" eaLnBrk="0" fontAlgn="base" hangingPunct="0">
        <a:spcBef>
          <a:spcPct val="0"/>
        </a:spcBef>
        <a:spcAft>
          <a:spcPct val="0"/>
        </a:spcAft>
        <a:defRPr sz="1500">
          <a:solidFill>
            <a:srgbClr val="464646"/>
          </a:solidFill>
          <a:latin typeface="Arial" charset="0"/>
          <a:ea typeface="ＭＳ Ｐゴシック" pitchFamily="-65" charset="-128"/>
          <a:cs typeface="Arial" charset="0"/>
        </a:defRPr>
      </a:lvl2pPr>
      <a:lvl3pPr algn="l" defTabSz="342900" rtl="0" eaLnBrk="0" fontAlgn="base" hangingPunct="0">
        <a:spcBef>
          <a:spcPct val="0"/>
        </a:spcBef>
        <a:spcAft>
          <a:spcPct val="0"/>
        </a:spcAft>
        <a:defRPr sz="1500">
          <a:solidFill>
            <a:srgbClr val="464646"/>
          </a:solidFill>
          <a:latin typeface="Arial" charset="0"/>
          <a:ea typeface="ＭＳ Ｐゴシック" pitchFamily="-65" charset="-128"/>
          <a:cs typeface="Arial" charset="0"/>
        </a:defRPr>
      </a:lvl3pPr>
      <a:lvl4pPr algn="l" defTabSz="342900" rtl="0" eaLnBrk="0" fontAlgn="base" hangingPunct="0">
        <a:spcBef>
          <a:spcPct val="0"/>
        </a:spcBef>
        <a:spcAft>
          <a:spcPct val="0"/>
        </a:spcAft>
        <a:defRPr sz="1500">
          <a:solidFill>
            <a:srgbClr val="464646"/>
          </a:solidFill>
          <a:latin typeface="Arial" charset="0"/>
          <a:ea typeface="ＭＳ Ｐゴシック" pitchFamily="-65" charset="-128"/>
          <a:cs typeface="Arial" charset="0"/>
        </a:defRPr>
      </a:lvl4pPr>
      <a:lvl5pPr algn="l" defTabSz="342900" rtl="0" eaLnBrk="0" fontAlgn="base" hangingPunct="0">
        <a:spcBef>
          <a:spcPct val="0"/>
        </a:spcBef>
        <a:spcAft>
          <a:spcPct val="0"/>
        </a:spcAft>
        <a:defRPr sz="1500">
          <a:solidFill>
            <a:srgbClr val="464646"/>
          </a:solidFill>
          <a:latin typeface="Arial" charset="0"/>
          <a:ea typeface="ＭＳ Ｐゴシック" pitchFamily="-65" charset="-128"/>
          <a:cs typeface="Arial" charset="0"/>
        </a:defRPr>
      </a:lvl5pPr>
      <a:lvl6pPr marL="342900" algn="l" defTabSz="342900" rtl="0" fontAlgn="base">
        <a:spcBef>
          <a:spcPct val="0"/>
        </a:spcBef>
        <a:spcAft>
          <a:spcPct val="0"/>
        </a:spcAft>
        <a:defRPr sz="1500">
          <a:solidFill>
            <a:srgbClr val="464646"/>
          </a:solidFill>
          <a:latin typeface="Arial Bold" pitchFamily="-65" charset="0"/>
          <a:ea typeface="ＭＳ Ｐゴシック" pitchFamily="-65" charset="-128"/>
        </a:defRPr>
      </a:lvl6pPr>
      <a:lvl7pPr marL="685800" algn="l" defTabSz="342900" rtl="0" fontAlgn="base">
        <a:spcBef>
          <a:spcPct val="0"/>
        </a:spcBef>
        <a:spcAft>
          <a:spcPct val="0"/>
        </a:spcAft>
        <a:defRPr sz="1500">
          <a:solidFill>
            <a:srgbClr val="464646"/>
          </a:solidFill>
          <a:latin typeface="Arial Bold" pitchFamily="-65" charset="0"/>
          <a:ea typeface="ＭＳ Ｐゴシック" pitchFamily="-65" charset="-128"/>
        </a:defRPr>
      </a:lvl7pPr>
      <a:lvl8pPr marL="1028700" algn="l" defTabSz="342900" rtl="0" fontAlgn="base">
        <a:spcBef>
          <a:spcPct val="0"/>
        </a:spcBef>
        <a:spcAft>
          <a:spcPct val="0"/>
        </a:spcAft>
        <a:defRPr sz="1500">
          <a:solidFill>
            <a:srgbClr val="464646"/>
          </a:solidFill>
          <a:latin typeface="Arial Bold" pitchFamily="-65" charset="0"/>
          <a:ea typeface="ＭＳ Ｐゴシック" pitchFamily="-65" charset="-128"/>
        </a:defRPr>
      </a:lvl8pPr>
      <a:lvl9pPr marL="1371600" algn="l" defTabSz="342900" rtl="0" fontAlgn="base">
        <a:spcBef>
          <a:spcPct val="0"/>
        </a:spcBef>
        <a:spcAft>
          <a:spcPct val="0"/>
        </a:spcAft>
        <a:defRPr sz="1500">
          <a:solidFill>
            <a:srgbClr val="464646"/>
          </a:solidFill>
          <a:latin typeface="Arial Bold" pitchFamily="-65" charset="0"/>
          <a:ea typeface="ＭＳ Ｐゴシック" pitchFamily="-65" charset="-128"/>
        </a:defRPr>
      </a:lvl9pPr>
    </p:titleStyle>
    <p:bodyStyle>
      <a:lvl1pPr marL="121444" indent="-121444" algn="l" defTabSz="342900" rtl="0" eaLnBrk="0" fontAlgn="base" hangingPunct="0">
        <a:spcBef>
          <a:spcPts val="263"/>
        </a:spcBef>
        <a:spcAft>
          <a:spcPct val="0"/>
        </a:spcAft>
        <a:buFont typeface="Arial" charset="0"/>
        <a:buChar char="•"/>
        <a:defRPr sz="1200" kern="1200">
          <a:solidFill>
            <a:srgbClr val="464646"/>
          </a:solidFill>
          <a:latin typeface="Helvetica Neue"/>
          <a:ea typeface="ＭＳ Ｐゴシック" pitchFamily="-65" charset="-128"/>
          <a:cs typeface="Helvetica Neue"/>
        </a:defRPr>
      </a:lvl1pPr>
      <a:lvl2pPr marL="335756" indent="-136922" algn="l" defTabSz="342900" rtl="0" eaLnBrk="0" fontAlgn="base" hangingPunct="0">
        <a:spcBef>
          <a:spcPts val="263"/>
        </a:spcBef>
        <a:spcAft>
          <a:spcPct val="0"/>
        </a:spcAft>
        <a:buFont typeface="Arial" charset="0"/>
        <a:buChar char="–"/>
        <a:defRPr sz="1200" kern="1200">
          <a:solidFill>
            <a:srgbClr val="464646"/>
          </a:solidFill>
          <a:latin typeface="Helvetica Neue"/>
          <a:ea typeface="ＭＳ Ｐゴシック" pitchFamily="-65" charset="-128"/>
          <a:cs typeface="Helvetica Neue"/>
        </a:defRPr>
      </a:lvl2pPr>
      <a:lvl3pPr marL="535781" indent="-135731" algn="l" defTabSz="342900" rtl="0" eaLnBrk="0" fontAlgn="base" hangingPunct="0">
        <a:spcBef>
          <a:spcPts val="263"/>
        </a:spcBef>
        <a:spcAft>
          <a:spcPct val="0"/>
        </a:spcAft>
        <a:buFont typeface="Lucida Grande" charset="0"/>
        <a:buChar char="–"/>
        <a:defRPr sz="1200" kern="1200">
          <a:solidFill>
            <a:srgbClr val="464646"/>
          </a:solidFill>
          <a:latin typeface="Helvetica"/>
          <a:ea typeface="Helvetica" pitchFamily="-65" charset="0"/>
          <a:cs typeface="Helvetica"/>
        </a:defRPr>
      </a:lvl3pPr>
      <a:lvl4pPr marL="1200150" indent="-171450" algn="l" defTabSz="342900" rtl="0" eaLnBrk="0" fontAlgn="base" hangingPunct="0">
        <a:spcBef>
          <a:spcPct val="20000"/>
        </a:spcBef>
        <a:spcAft>
          <a:spcPct val="0"/>
        </a:spcAft>
        <a:buFont typeface="Arial" charset="0"/>
        <a:buChar char="–"/>
        <a:defRPr sz="1200" kern="1200">
          <a:solidFill>
            <a:schemeClr val="tx1"/>
          </a:solidFill>
          <a:latin typeface="Helvetica"/>
          <a:ea typeface="ＭＳ Ｐゴシック" charset="-128"/>
          <a:cs typeface="Helvetica"/>
        </a:defRPr>
      </a:lvl4pPr>
      <a:lvl5pPr marL="1543050" indent="-171450" algn="l" defTabSz="342900" rtl="0" eaLnBrk="0" fontAlgn="base" hangingPunct="0">
        <a:spcBef>
          <a:spcPct val="20000"/>
        </a:spcBef>
        <a:spcAft>
          <a:spcPct val="0"/>
        </a:spcAft>
        <a:buFont typeface="Arial" charset="0"/>
        <a:buChar char="»"/>
        <a:defRPr sz="1200" kern="1200">
          <a:solidFill>
            <a:schemeClr val="tx1"/>
          </a:solidFill>
          <a:latin typeface="Helvetica"/>
          <a:ea typeface="ＭＳ Ｐゴシック"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v-SE">
              <a:solidFill>
                <a:prstClr val="white">
                  <a:tint val="75000"/>
                </a:prstClr>
              </a:solidFill>
              <a:latin typeface="Calibri"/>
              <a:ea typeface="ＭＳ Ｐゴシック" charset="0"/>
              <a:cs typeface="ＭＳ Ｐゴシック" charset="0"/>
            </a:endParaRPr>
          </a:p>
        </p:txBody>
      </p:sp>
      <p:sp>
        <p:nvSpPr>
          <p:cNvPr id="5" name="Platshållare för sidfo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sv-SE">
                <a:solidFill>
                  <a:prstClr val="white">
                    <a:tint val="75000"/>
                  </a:prstClr>
                </a:solidFill>
                <a:latin typeface="Calibri"/>
                <a:ea typeface="ＭＳ Ｐゴシック" charset="0"/>
                <a:cs typeface="ＭＳ Ｐゴシック" charset="0"/>
              </a:rPr>
              <a:t>ORGANIZATION NAME (CHANGE HEADER USE THE INSERT TAB-HEADER/FOOTER)</a:t>
            </a:r>
          </a:p>
        </p:txBody>
      </p:sp>
      <p:sp>
        <p:nvSpPr>
          <p:cNvPr id="6" name="Platshållare för bild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73758B-5F47-D143-A34E-CDD962B2E604}" type="slidenum">
              <a:rPr lang="sv-SE" smtClean="0">
                <a:solidFill>
                  <a:prstClr val="white">
                    <a:tint val="75000"/>
                  </a:prstClr>
                </a:solidFill>
                <a:latin typeface="Calibri"/>
                <a:ea typeface="ＭＳ Ｐゴシック" charset="0"/>
                <a:cs typeface="ＭＳ Ｐゴシック" charset="0"/>
              </a:rPr>
              <a:pPr/>
              <a:t>‹#›</a:t>
            </a:fld>
            <a:endParaRPr lang="sv-SE">
              <a:solidFill>
                <a:prstClr val="white">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5132606"/>
      </p:ext>
    </p:extLst>
  </p:cSld>
  <p:clrMap bg1="dk1" tx1="lt1" bg2="dk2"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hf sldNum="0"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Bildobjekt 11" descr="FLOV.eps"/>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172200" y="4171950"/>
            <a:ext cx="3600450" cy="834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Bildobjekt 8" descr="LO_FILINGVET_leftCMYK.eps"/>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06388" y="229791"/>
            <a:ext cx="3619500"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Platshållare för rubrik 1"/>
          <p:cNvSpPr>
            <a:spLocks noGrp="1"/>
          </p:cNvSpPr>
          <p:nvPr>
            <p:ph type="title"/>
          </p:nvPr>
        </p:nvSpPr>
        <p:spPr bwMode="auto">
          <a:xfrm>
            <a:off x="1143000" y="914400"/>
            <a:ext cx="6705600" cy="74295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1029" name="Platshållare för text 2"/>
          <p:cNvSpPr>
            <a:spLocks noGrp="1"/>
          </p:cNvSpPr>
          <p:nvPr>
            <p:ph type="body" idx="1"/>
          </p:nvPr>
        </p:nvSpPr>
        <p:spPr bwMode="auto">
          <a:xfrm>
            <a:off x="1143000" y="1714500"/>
            <a:ext cx="6705600" cy="288012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p:txBody>
      </p:sp>
      <p:sp>
        <p:nvSpPr>
          <p:cNvPr id="10" name="Rektangel 9"/>
          <p:cNvSpPr>
            <a:spLocks noChangeArrowheads="1"/>
          </p:cNvSpPr>
          <p:nvPr/>
        </p:nvSpPr>
        <p:spPr bwMode="auto">
          <a:xfrm>
            <a:off x="0" y="4819650"/>
            <a:ext cx="9144000" cy="323850"/>
          </a:xfrm>
          <a:prstGeom prst="rect">
            <a:avLst/>
          </a:prstGeom>
          <a:solidFill>
            <a:srgbClr val="004B89"/>
          </a:solidFill>
          <a:ln w="9525">
            <a:noFill/>
            <a:miter lim="800000"/>
            <a:headEnd/>
            <a:tailEnd/>
          </a:ln>
          <a:effectLst>
            <a:outerShdw blurRad="63500" dist="23000" dir="5400000" rotWithShape="0">
              <a:srgbClr val="000000">
                <a:alpha val="34998"/>
              </a:srgbClr>
            </a:outerShdw>
          </a:effectLst>
        </p:spPr>
        <p:txBody>
          <a:bodyPr anchor="ctr"/>
          <a:lstStyle/>
          <a:p>
            <a:pPr algn="ctr" fontAlgn="base">
              <a:spcBef>
                <a:spcPct val="0"/>
              </a:spcBef>
              <a:spcAft>
                <a:spcPct val="0"/>
              </a:spcAft>
              <a:defRPr/>
            </a:pPr>
            <a:endParaRPr lang="sv-SE">
              <a:solidFill>
                <a:srgbClr val="FFFFFF"/>
              </a:solidFill>
              <a:ea typeface="ＭＳ Ｐゴシック" charset="-128"/>
              <a:cs typeface="ＭＳ Ｐゴシック" charset="-128"/>
            </a:endParaRPr>
          </a:p>
        </p:txBody>
      </p:sp>
      <p:sp>
        <p:nvSpPr>
          <p:cNvPr id="13" name="Platshållare för datum 3"/>
          <p:cNvSpPr>
            <a:spLocks noGrp="1"/>
          </p:cNvSpPr>
          <p:nvPr>
            <p:ph type="dt" sz="half" idx="2"/>
          </p:nvPr>
        </p:nvSpPr>
        <p:spPr>
          <a:xfrm>
            <a:off x="6781801" y="4869657"/>
            <a:ext cx="1065213" cy="273844"/>
          </a:xfrm>
          <a:prstGeom prst="rect">
            <a:avLst/>
          </a:prstGeom>
        </p:spPr>
        <p:txBody>
          <a:bodyPr vert="horz" wrap="square" lIns="91440" tIns="45720" rIns="91440" bIns="45720" numCol="1" anchor="t" anchorCtr="0" compatLnSpc="1">
            <a:prstTxWarp prst="textNoShape">
              <a:avLst/>
            </a:prstTxWarp>
          </a:bodyPr>
          <a:lstStyle>
            <a:lvl1pPr algn="ctr">
              <a:defRPr sz="750">
                <a:solidFill>
                  <a:srgbClr val="FFFFFF"/>
                </a:solidFill>
                <a:cs typeface="Arial" charset="0"/>
              </a:defRPr>
            </a:lvl1pPr>
          </a:lstStyle>
          <a:p>
            <a:pPr fontAlgn="base">
              <a:spcBef>
                <a:spcPct val="0"/>
              </a:spcBef>
              <a:spcAft>
                <a:spcPct val="0"/>
              </a:spcAft>
              <a:defRPr/>
            </a:pPr>
            <a:fld id="{5474AE1F-2FF5-0346-B738-4CE266A1D769}" type="datetime1">
              <a:rPr lang="sv-SE">
                <a:latin typeface="Arial" charset="0"/>
                <a:ea typeface="ＭＳ Ｐゴシック" charset="0"/>
              </a:rPr>
              <a:pPr fontAlgn="base">
                <a:spcBef>
                  <a:spcPct val="0"/>
                </a:spcBef>
                <a:spcAft>
                  <a:spcPct val="0"/>
                </a:spcAft>
                <a:defRPr/>
              </a:pPr>
              <a:t>2026-05-05</a:t>
            </a:fld>
            <a:endParaRPr lang="sv-SE">
              <a:latin typeface="Arial" charset="0"/>
              <a:ea typeface="ＭＳ Ｐゴシック" charset="0"/>
            </a:endParaRPr>
          </a:p>
        </p:txBody>
      </p:sp>
      <p:sp>
        <p:nvSpPr>
          <p:cNvPr id="14" name="Platshållare för sidfot 4"/>
          <p:cNvSpPr>
            <a:spLocks noGrp="1"/>
          </p:cNvSpPr>
          <p:nvPr>
            <p:ph type="ftr" sz="quarter" idx="3"/>
          </p:nvPr>
        </p:nvSpPr>
        <p:spPr>
          <a:xfrm>
            <a:off x="3886200" y="4869657"/>
            <a:ext cx="2895600" cy="273844"/>
          </a:xfrm>
          <a:prstGeom prst="rect">
            <a:avLst/>
          </a:prstGeom>
        </p:spPr>
        <p:txBody>
          <a:bodyPr vert="horz" wrap="square" lIns="91440" tIns="45720" rIns="91440" bIns="45720" numCol="1" anchor="t" anchorCtr="0" compatLnSpc="1">
            <a:prstTxWarp prst="textNoShape">
              <a:avLst/>
            </a:prstTxWarp>
          </a:bodyPr>
          <a:lstStyle>
            <a:lvl1pPr algn="r">
              <a:defRPr sz="750">
                <a:solidFill>
                  <a:srgbClr val="FFFFFF"/>
                </a:solidFill>
                <a:ea typeface="Arial" charset="0"/>
                <a:cs typeface="Arial" charset="0"/>
              </a:defRPr>
            </a:lvl1pPr>
          </a:lstStyle>
          <a:p>
            <a:pPr fontAlgn="base">
              <a:spcBef>
                <a:spcPct val="0"/>
              </a:spcBef>
              <a:spcAft>
                <a:spcPct val="0"/>
              </a:spcAft>
              <a:defRPr/>
            </a:pPr>
            <a:endParaRPr lang="sv-SE">
              <a:latin typeface="Arial" charset="0"/>
            </a:endParaRPr>
          </a:p>
        </p:txBody>
      </p:sp>
      <p:sp>
        <p:nvSpPr>
          <p:cNvPr id="31753" name="textruta 14"/>
          <p:cNvSpPr txBox="1">
            <a:spLocks noChangeArrowheads="1"/>
          </p:cNvSpPr>
          <p:nvPr/>
        </p:nvSpPr>
        <p:spPr bwMode="auto">
          <a:xfrm>
            <a:off x="7859713" y="4869657"/>
            <a:ext cx="8255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defRPr/>
            </a:pPr>
            <a:r>
              <a:rPr lang="sv-SE" sz="750">
                <a:solidFill>
                  <a:srgbClr val="FFFFFF"/>
                </a:solidFill>
                <a:latin typeface="Arial Bold" charset="0"/>
              </a:rPr>
              <a:t>www.gu.se</a:t>
            </a:r>
          </a:p>
        </p:txBody>
      </p:sp>
    </p:spTree>
    <p:extLst>
      <p:ext uri="{BB962C8B-B14F-4D97-AF65-F5344CB8AC3E}">
        <p14:creationId xmlns:p14="http://schemas.microsoft.com/office/powerpoint/2010/main" val="1725800991"/>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Lst>
  <p:txStyles>
    <p:titleStyle>
      <a:lvl1pPr algn="l" defTabSz="342900" rtl="0" eaLnBrk="0" fontAlgn="base" hangingPunct="0">
        <a:spcBef>
          <a:spcPct val="0"/>
        </a:spcBef>
        <a:spcAft>
          <a:spcPct val="0"/>
        </a:spcAft>
        <a:defRPr sz="1500" kern="1200">
          <a:solidFill>
            <a:srgbClr val="464646"/>
          </a:solidFill>
          <a:latin typeface="Arial" pitchFamily="34" charset="0"/>
          <a:ea typeface="ＭＳ Ｐゴシック" pitchFamily="-65" charset="-128"/>
          <a:cs typeface="Arial" pitchFamily="34" charset="0"/>
        </a:defRPr>
      </a:lvl1pPr>
      <a:lvl2pPr algn="l" defTabSz="342900" rtl="0" eaLnBrk="0" fontAlgn="base" hangingPunct="0">
        <a:spcBef>
          <a:spcPct val="0"/>
        </a:spcBef>
        <a:spcAft>
          <a:spcPct val="0"/>
        </a:spcAft>
        <a:defRPr sz="1500">
          <a:solidFill>
            <a:srgbClr val="464646"/>
          </a:solidFill>
          <a:latin typeface="Arial" charset="0"/>
          <a:ea typeface="ＭＳ Ｐゴシック" pitchFamily="-65" charset="-128"/>
          <a:cs typeface="Arial" charset="0"/>
        </a:defRPr>
      </a:lvl2pPr>
      <a:lvl3pPr algn="l" defTabSz="342900" rtl="0" eaLnBrk="0" fontAlgn="base" hangingPunct="0">
        <a:spcBef>
          <a:spcPct val="0"/>
        </a:spcBef>
        <a:spcAft>
          <a:spcPct val="0"/>
        </a:spcAft>
        <a:defRPr sz="1500">
          <a:solidFill>
            <a:srgbClr val="464646"/>
          </a:solidFill>
          <a:latin typeface="Arial" charset="0"/>
          <a:ea typeface="ＭＳ Ｐゴシック" pitchFamily="-65" charset="-128"/>
          <a:cs typeface="Arial" charset="0"/>
        </a:defRPr>
      </a:lvl3pPr>
      <a:lvl4pPr algn="l" defTabSz="342900" rtl="0" eaLnBrk="0" fontAlgn="base" hangingPunct="0">
        <a:spcBef>
          <a:spcPct val="0"/>
        </a:spcBef>
        <a:spcAft>
          <a:spcPct val="0"/>
        </a:spcAft>
        <a:defRPr sz="1500">
          <a:solidFill>
            <a:srgbClr val="464646"/>
          </a:solidFill>
          <a:latin typeface="Arial" charset="0"/>
          <a:ea typeface="ＭＳ Ｐゴシック" pitchFamily="-65" charset="-128"/>
          <a:cs typeface="Arial" charset="0"/>
        </a:defRPr>
      </a:lvl4pPr>
      <a:lvl5pPr algn="l" defTabSz="342900" rtl="0" eaLnBrk="0" fontAlgn="base" hangingPunct="0">
        <a:spcBef>
          <a:spcPct val="0"/>
        </a:spcBef>
        <a:spcAft>
          <a:spcPct val="0"/>
        </a:spcAft>
        <a:defRPr sz="1500">
          <a:solidFill>
            <a:srgbClr val="464646"/>
          </a:solidFill>
          <a:latin typeface="Arial" charset="0"/>
          <a:ea typeface="ＭＳ Ｐゴシック" pitchFamily="-65" charset="-128"/>
          <a:cs typeface="Arial" charset="0"/>
        </a:defRPr>
      </a:lvl5pPr>
      <a:lvl6pPr marL="342900" algn="l" defTabSz="342900" rtl="0" fontAlgn="base">
        <a:spcBef>
          <a:spcPct val="0"/>
        </a:spcBef>
        <a:spcAft>
          <a:spcPct val="0"/>
        </a:spcAft>
        <a:defRPr sz="1500">
          <a:solidFill>
            <a:srgbClr val="464646"/>
          </a:solidFill>
          <a:latin typeface="Arial Bold" pitchFamily="-65" charset="0"/>
          <a:ea typeface="ＭＳ Ｐゴシック" pitchFamily="-65" charset="-128"/>
        </a:defRPr>
      </a:lvl6pPr>
      <a:lvl7pPr marL="685800" algn="l" defTabSz="342900" rtl="0" fontAlgn="base">
        <a:spcBef>
          <a:spcPct val="0"/>
        </a:spcBef>
        <a:spcAft>
          <a:spcPct val="0"/>
        </a:spcAft>
        <a:defRPr sz="1500">
          <a:solidFill>
            <a:srgbClr val="464646"/>
          </a:solidFill>
          <a:latin typeface="Arial Bold" pitchFamily="-65" charset="0"/>
          <a:ea typeface="ＭＳ Ｐゴシック" pitchFamily="-65" charset="-128"/>
        </a:defRPr>
      </a:lvl7pPr>
      <a:lvl8pPr marL="1028700" algn="l" defTabSz="342900" rtl="0" fontAlgn="base">
        <a:spcBef>
          <a:spcPct val="0"/>
        </a:spcBef>
        <a:spcAft>
          <a:spcPct val="0"/>
        </a:spcAft>
        <a:defRPr sz="1500">
          <a:solidFill>
            <a:srgbClr val="464646"/>
          </a:solidFill>
          <a:latin typeface="Arial Bold" pitchFamily="-65" charset="0"/>
          <a:ea typeface="ＭＳ Ｐゴシック" pitchFamily="-65" charset="-128"/>
        </a:defRPr>
      </a:lvl8pPr>
      <a:lvl9pPr marL="1371600" algn="l" defTabSz="342900" rtl="0" fontAlgn="base">
        <a:spcBef>
          <a:spcPct val="0"/>
        </a:spcBef>
        <a:spcAft>
          <a:spcPct val="0"/>
        </a:spcAft>
        <a:defRPr sz="1500">
          <a:solidFill>
            <a:srgbClr val="464646"/>
          </a:solidFill>
          <a:latin typeface="Arial Bold" pitchFamily="-65" charset="0"/>
          <a:ea typeface="ＭＳ Ｐゴシック" pitchFamily="-65" charset="-128"/>
        </a:defRPr>
      </a:lvl9pPr>
    </p:titleStyle>
    <p:bodyStyle>
      <a:lvl1pPr marL="121444" indent="-121444" algn="l" defTabSz="342900" rtl="0" eaLnBrk="0" fontAlgn="base" hangingPunct="0">
        <a:spcBef>
          <a:spcPts val="263"/>
        </a:spcBef>
        <a:spcAft>
          <a:spcPct val="0"/>
        </a:spcAft>
        <a:buFont typeface="Arial" charset="0"/>
        <a:buChar char="•"/>
        <a:defRPr sz="1200" kern="1200">
          <a:solidFill>
            <a:srgbClr val="464646"/>
          </a:solidFill>
          <a:latin typeface="Arial"/>
          <a:ea typeface="ＭＳ Ｐゴシック" pitchFamily="-65" charset="-128"/>
          <a:cs typeface="Arial"/>
        </a:defRPr>
      </a:lvl1pPr>
      <a:lvl2pPr marL="335756" indent="-136922" algn="l" defTabSz="342900" rtl="0" eaLnBrk="0" fontAlgn="base" hangingPunct="0">
        <a:spcBef>
          <a:spcPts val="263"/>
        </a:spcBef>
        <a:spcAft>
          <a:spcPct val="0"/>
        </a:spcAft>
        <a:buFont typeface="Arial" charset="0"/>
        <a:buChar char="–"/>
        <a:defRPr sz="1200" kern="1200">
          <a:solidFill>
            <a:srgbClr val="464646"/>
          </a:solidFill>
          <a:latin typeface="Arial"/>
          <a:ea typeface="ＭＳ Ｐゴシック" pitchFamily="-65" charset="-128"/>
          <a:cs typeface="Arial"/>
        </a:defRPr>
      </a:lvl2pPr>
      <a:lvl3pPr marL="535781" indent="-135731" algn="l" defTabSz="342900" rtl="0" eaLnBrk="0" fontAlgn="base" hangingPunct="0">
        <a:spcBef>
          <a:spcPts val="263"/>
        </a:spcBef>
        <a:spcAft>
          <a:spcPct val="0"/>
        </a:spcAft>
        <a:buFont typeface="Lucida Grande" charset="0"/>
        <a:buChar char="–"/>
        <a:defRPr sz="1200" kern="1200">
          <a:solidFill>
            <a:srgbClr val="464646"/>
          </a:solidFill>
          <a:latin typeface="Helvetica"/>
          <a:ea typeface="Helvetica" pitchFamily="-65" charset="0"/>
          <a:cs typeface="Helvetica"/>
        </a:defRPr>
      </a:lvl3pPr>
      <a:lvl4pPr marL="1200150" indent="-171450" algn="l" defTabSz="342900" rtl="0" eaLnBrk="0" fontAlgn="base" hangingPunct="0">
        <a:spcBef>
          <a:spcPct val="20000"/>
        </a:spcBef>
        <a:spcAft>
          <a:spcPct val="0"/>
        </a:spcAft>
        <a:buFont typeface="Arial" charset="0"/>
        <a:buChar char="–"/>
        <a:defRPr sz="1200" kern="1200">
          <a:solidFill>
            <a:schemeClr val="tx1"/>
          </a:solidFill>
          <a:latin typeface="Helvetica"/>
          <a:ea typeface="ＭＳ Ｐゴシック" charset="-128"/>
          <a:cs typeface="Helvetica"/>
        </a:defRPr>
      </a:lvl4pPr>
      <a:lvl5pPr marL="1543050" indent="-171450" algn="l" defTabSz="342900" rtl="0" eaLnBrk="0" fontAlgn="base" hangingPunct="0">
        <a:spcBef>
          <a:spcPct val="20000"/>
        </a:spcBef>
        <a:spcAft>
          <a:spcPct val="0"/>
        </a:spcAft>
        <a:buFont typeface="Arial" charset="0"/>
        <a:buChar char="»"/>
        <a:defRPr sz="1200" kern="1200">
          <a:solidFill>
            <a:schemeClr val="tx1"/>
          </a:solidFill>
          <a:latin typeface="Helvetica"/>
          <a:ea typeface="ＭＳ Ｐゴシック"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tshållare för bild 7"/>
          <p:cNvSpPr txBox="1">
            <a:spLocks/>
          </p:cNvSpPr>
          <p:nvPr/>
        </p:nvSpPr>
        <p:spPr>
          <a:xfrm>
            <a:off x="676158" y="-3869"/>
            <a:ext cx="953010" cy="727769"/>
          </a:xfrm>
          <a:prstGeom prst="rect">
            <a:avLst/>
          </a:prstGeom>
          <a:blipFill rotWithShape="1">
            <a:blip r:embed="rId18"/>
            <a:stretch>
              <a:fillRect/>
            </a:stretch>
          </a:blipFill>
        </p:spPr>
        <p:txBody>
          <a:bodyPr>
            <a:normAutofit/>
          </a:bodyPr>
          <a:lstStyle>
            <a:lvl1pPr marL="0" indent="0" algn="l" defTabSz="457200" rtl="0" eaLnBrk="1" fontAlgn="base" hangingPunct="1">
              <a:lnSpc>
                <a:spcPct val="110000"/>
              </a:lnSpc>
              <a:spcBef>
                <a:spcPts val="800"/>
              </a:spcBef>
              <a:spcAft>
                <a:spcPct val="0"/>
              </a:spcAft>
              <a:buFont typeface="Arial" charset="0"/>
              <a:buNone/>
              <a:defRPr lang="sv-SE" sz="2000" kern="1200">
                <a:solidFill>
                  <a:srgbClr val="262626"/>
                </a:solidFill>
                <a:latin typeface="Arial"/>
                <a:ea typeface="ＭＳ Ｐゴシック" pitchFamily="-65" charset="-128"/>
                <a:cs typeface="ＭＳ Ｐゴシック" charset="0"/>
              </a:defRPr>
            </a:lvl1pPr>
            <a:lvl2pPr marL="501750" indent="-285750" algn="l" defTabSz="457200" rtl="0" eaLnBrk="1" fontAlgn="base" hangingPunct="1">
              <a:lnSpc>
                <a:spcPct val="110000"/>
              </a:lnSpc>
              <a:spcBef>
                <a:spcPts val="200"/>
              </a:spcBef>
              <a:spcAft>
                <a:spcPct val="0"/>
              </a:spcAft>
              <a:buFont typeface="Arial" panose="020B0604020202020204" pitchFamily="34" charset="0"/>
              <a:buChar char="–"/>
              <a:defRPr lang="sv-SE" sz="1700" kern="1200" baseline="0" dirty="0" smtClean="0">
                <a:solidFill>
                  <a:srgbClr val="262626"/>
                </a:solidFill>
                <a:latin typeface="Arial"/>
                <a:ea typeface="ＭＳ Ｐゴシック" pitchFamily="-65" charset="-128"/>
                <a:cs typeface="Arial"/>
              </a:defRPr>
            </a:lvl2pPr>
            <a:lvl3pPr marL="717750" indent="-285750" algn="l" defTabSz="457200" rtl="0" eaLnBrk="1" fontAlgn="base" hangingPunct="1">
              <a:spcBef>
                <a:spcPts val="0"/>
              </a:spcBef>
              <a:spcAft>
                <a:spcPct val="0"/>
              </a:spcAft>
              <a:buFont typeface="Wingdings" panose="05000000000000000000" pitchFamily="2" charset="2"/>
              <a:buChar char="§"/>
              <a:defRPr lang="sv-SE" sz="1700" kern="1200" dirty="0" smtClean="0">
                <a:solidFill>
                  <a:schemeClr val="tx1">
                    <a:lumMod val="85000"/>
                    <a:lumOff val="15000"/>
                  </a:schemeClr>
                </a:solidFill>
                <a:latin typeface="Helvetica"/>
                <a:ea typeface="ＭＳ Ｐゴシック" charset="0"/>
                <a:cs typeface="Helvetica"/>
              </a:defRPr>
            </a:lvl3pPr>
            <a:lvl4pPr marL="933750" indent="-285750" algn="l" defTabSz="457200" rtl="0" eaLnBrk="1" fontAlgn="base" hangingPunct="1">
              <a:spcBef>
                <a:spcPts val="0"/>
              </a:spcBef>
              <a:spcAft>
                <a:spcPct val="0"/>
              </a:spcAft>
              <a:buFont typeface="Arial" panose="020B0604020202020204" pitchFamily="34" charset="0"/>
              <a:buChar char="•"/>
              <a:defRPr lang="sv-SE" sz="1700" kern="1200" baseline="0" dirty="0" smtClean="0">
                <a:solidFill>
                  <a:schemeClr val="tx1">
                    <a:lumMod val="85000"/>
                    <a:lumOff val="15000"/>
                  </a:schemeClr>
                </a:solidFill>
                <a:latin typeface="Helvetica"/>
                <a:ea typeface="Helvetica" charset="0"/>
                <a:cs typeface="Helvetica"/>
              </a:defRPr>
            </a:lvl4pPr>
            <a:lvl5pPr marL="1149750" indent="-285750" algn="l" defTabSz="457200" rtl="0" eaLnBrk="1" fontAlgn="base" hangingPunct="1">
              <a:spcBef>
                <a:spcPts val="0"/>
              </a:spcBef>
              <a:spcAft>
                <a:spcPct val="0"/>
              </a:spcAft>
              <a:buFont typeface="Arial" panose="020B0604020202020204" pitchFamily="34" charset="0"/>
              <a:buChar char="–"/>
              <a:defRPr lang="sv-SE" sz="1700" kern="1200" dirty="0">
                <a:solidFill>
                  <a:schemeClr val="tx1">
                    <a:lumMod val="85000"/>
                    <a:lumOff val="15000"/>
                  </a:schemeClr>
                </a:solidFill>
                <a:latin typeface="Helvetica"/>
                <a:ea typeface="Helvetica" charset="0"/>
                <a:cs typeface="Helvetica"/>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1500"/>
              <a:t> </a:t>
            </a:r>
            <a:endParaRPr sz="1500" dirty="0"/>
          </a:p>
        </p:txBody>
      </p:sp>
      <p:sp>
        <p:nvSpPr>
          <p:cNvPr id="1027" name="Platshållare för rubrik 1"/>
          <p:cNvSpPr>
            <a:spLocks noGrp="1"/>
          </p:cNvSpPr>
          <p:nvPr>
            <p:ph type="title"/>
          </p:nvPr>
        </p:nvSpPr>
        <p:spPr bwMode="auto">
          <a:xfrm>
            <a:off x="684000" y="1058401"/>
            <a:ext cx="7920000" cy="59412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endParaRPr lang="sv-SE" dirty="0"/>
          </a:p>
        </p:txBody>
      </p:sp>
      <p:sp>
        <p:nvSpPr>
          <p:cNvPr id="3" name="Platshållare för bildnummer 2"/>
          <p:cNvSpPr>
            <a:spLocks noGrp="1"/>
          </p:cNvSpPr>
          <p:nvPr>
            <p:ph type="sldNum" sz="quarter" idx="4"/>
          </p:nvPr>
        </p:nvSpPr>
        <p:spPr>
          <a:xfrm>
            <a:off x="8027750" y="4805363"/>
            <a:ext cx="576698" cy="180975"/>
          </a:xfrm>
          <a:prstGeom prst="rect">
            <a:avLst/>
          </a:prstGeom>
        </p:spPr>
        <p:txBody>
          <a:bodyPr vert="horz" lIns="0" tIns="0" rIns="0" bIns="0" rtlCol="0" anchor="ctr"/>
          <a:lstStyle>
            <a:lvl1pPr algn="r">
              <a:defRPr sz="900">
                <a:solidFill>
                  <a:schemeClr val="tx1">
                    <a:tint val="75000"/>
                  </a:schemeClr>
                </a:solidFill>
              </a:defRPr>
            </a:lvl1pPr>
          </a:lstStyle>
          <a:p>
            <a:pPr fontAlgn="base">
              <a:spcBef>
                <a:spcPct val="0"/>
              </a:spcBef>
              <a:spcAft>
                <a:spcPct val="0"/>
              </a:spcAft>
              <a:defRPr/>
            </a:pPr>
            <a:fld id="{9426A61E-93B8-384D-8975-0A89DB09A550}" type="slidenum">
              <a:rPr lang="sv-SE">
                <a:solidFill>
                  <a:prstClr val="black">
                    <a:tint val="75000"/>
                  </a:prstClr>
                </a:solidFill>
                <a:latin typeface="Arial" charset="0"/>
                <a:ea typeface="ＭＳ Ｐゴシック" charset="0"/>
                <a:cs typeface="ＭＳ Ｐゴシック" charset="0"/>
              </a:rPr>
              <a:pPr fontAlgn="base">
                <a:spcBef>
                  <a:spcPct val="0"/>
                </a:spcBef>
                <a:spcAft>
                  <a:spcPct val="0"/>
                </a:spcAft>
                <a:defRPr/>
              </a:pPr>
              <a:t>‹#›</a:t>
            </a:fld>
            <a:endParaRPr lang="sv-SE">
              <a:solidFill>
                <a:prstClr val="black">
                  <a:tint val="75000"/>
                </a:prstClr>
              </a:solidFill>
              <a:latin typeface="Arial" charset="0"/>
              <a:ea typeface="ＭＳ Ｐゴシック" charset="0"/>
              <a:cs typeface="ＭＳ Ｐゴシック" charset="0"/>
            </a:endParaRPr>
          </a:p>
        </p:txBody>
      </p:sp>
      <p:sp>
        <p:nvSpPr>
          <p:cNvPr id="4" name="Platshållare för text 3"/>
          <p:cNvSpPr>
            <a:spLocks noGrp="1"/>
          </p:cNvSpPr>
          <p:nvPr>
            <p:ph type="body" idx="1"/>
          </p:nvPr>
        </p:nvSpPr>
        <p:spPr>
          <a:xfrm>
            <a:off x="684000" y="1763100"/>
            <a:ext cx="7488000" cy="2916000"/>
          </a:xfrm>
          <a:prstGeom prst="rect">
            <a:avLst/>
          </a:prstGeom>
        </p:spPr>
        <p:txBody>
          <a:bodyPr vert="horz" lIns="0" tIns="0" rIns="0" bIns="0" rtlCol="0">
            <a:normAutofit/>
          </a:bodyPr>
          <a:lstStyle/>
          <a:p>
            <a:pPr marL="162000" lvl="0" indent="-162000"/>
            <a:r>
              <a:rPr lang="sv-SE" dirty="0"/>
              <a:t>Klicka här för att ändra format på bakgrundstexten</a:t>
            </a:r>
          </a:p>
          <a:p>
            <a:pPr marL="324000" lvl="1" indent="-162000">
              <a:buFont typeface="Arial" panose="020B0604020202020204" pitchFamily="34" charset="0"/>
            </a:pPr>
            <a:r>
              <a:rPr lang="sv-SE" dirty="0"/>
              <a:t>Nivå två</a:t>
            </a:r>
          </a:p>
          <a:p>
            <a:pPr marL="486000" lvl="2" indent="-162000"/>
            <a:r>
              <a:rPr lang="sv-SE" dirty="0"/>
              <a:t>Nivå tre</a:t>
            </a:r>
          </a:p>
          <a:p>
            <a:pPr marL="648000" lvl="3" indent="-162000"/>
            <a:r>
              <a:rPr lang="sv-SE" dirty="0"/>
              <a:t>Nivå fyra</a:t>
            </a:r>
          </a:p>
          <a:p>
            <a:pPr marL="810000" lvl="4" indent="-162000"/>
            <a:r>
              <a:rPr lang="sv-SE" dirty="0"/>
              <a:t>Nivå fem</a:t>
            </a:r>
          </a:p>
        </p:txBody>
      </p:sp>
      <p:sp>
        <p:nvSpPr>
          <p:cNvPr id="6" name="Platshållare för sidfot 5"/>
          <p:cNvSpPr>
            <a:spLocks noGrp="1"/>
          </p:cNvSpPr>
          <p:nvPr>
            <p:ph type="ftr" sz="quarter" idx="3"/>
          </p:nvPr>
        </p:nvSpPr>
        <p:spPr>
          <a:xfrm>
            <a:off x="6372000" y="167201"/>
            <a:ext cx="2520000" cy="345600"/>
          </a:xfrm>
          <a:prstGeom prst="rect">
            <a:avLst/>
          </a:prstGeom>
        </p:spPr>
        <p:txBody>
          <a:bodyPr lIns="0" tIns="0" rIns="0" bIns="0" anchor="t" anchorCtr="0">
            <a:noAutofit/>
          </a:bodyPr>
          <a:lstStyle>
            <a:lvl1pPr>
              <a:lnSpc>
                <a:spcPct val="100000"/>
              </a:lnSpc>
              <a:defRPr lang="sv-SE" sz="825" b="1" i="0" cap="all" baseline="0">
                <a:solidFill>
                  <a:schemeClr val="tx1">
                    <a:lumMod val="85000"/>
                    <a:lumOff val="15000"/>
                  </a:schemeClr>
                </a:solidFill>
                <a:latin typeface="Arial Narrow"/>
                <a:ea typeface="ＭＳ Ｐゴシック" pitchFamily="-65" charset="-128"/>
              </a:defRPr>
            </a:lvl1pPr>
          </a:lstStyle>
          <a:p>
            <a:pPr algn="r" eaLnBrk="0" fontAlgn="base" hangingPunct="0">
              <a:spcAft>
                <a:spcPct val="0"/>
              </a:spcAft>
              <a:buFont typeface="Arial" charset="0"/>
              <a:buNone/>
            </a:pPr>
            <a:endParaRPr dirty="0">
              <a:solidFill>
                <a:prstClr val="black">
                  <a:lumMod val="85000"/>
                  <a:lumOff val="15000"/>
                </a:prstClr>
              </a:solidFill>
              <a:cs typeface="ＭＳ Ｐゴシック" charset="0"/>
            </a:endParaRPr>
          </a:p>
        </p:txBody>
      </p:sp>
      <p:sp>
        <p:nvSpPr>
          <p:cNvPr id="2" name="Date Placeholder 1"/>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pPr>
            <a:fld id="{273482FC-22FF-9043-8111-7F8E5164CBC0}" type="datetime1">
              <a:rPr lang="sv-SE" smtClean="0">
                <a:solidFill>
                  <a:prstClr val="black">
                    <a:tint val="75000"/>
                  </a:prstClr>
                </a:solidFill>
                <a:latin typeface="Arial" charset="0"/>
                <a:ea typeface="ＭＳ Ｐゴシック" charset="0"/>
                <a:cs typeface="ＭＳ Ｐゴシック" charset="0"/>
              </a:rPr>
              <a:pPr fontAlgn="base">
                <a:spcBef>
                  <a:spcPct val="0"/>
                </a:spcBef>
                <a:spcAft>
                  <a:spcPct val="0"/>
                </a:spcAft>
              </a:pPr>
              <a:t>2026-05-05</a:t>
            </a:fld>
            <a:endParaRPr lang="sv-SE">
              <a:solidFill>
                <a:prstClr val="black">
                  <a:tint val="75000"/>
                </a:prstClr>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8291880"/>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 id="2147484133" r:id="rId14"/>
    <p:sldLayoutId id="2147484134" r:id="rId15"/>
    <p:sldLayoutId id="2147484135" r:id="rId16"/>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sldNum="0" hdr="0" dt="0"/>
  <p:txStyles>
    <p:titleStyle>
      <a:lvl1pPr algn="l" defTabSz="342900" rtl="0" eaLnBrk="1" fontAlgn="base" hangingPunct="1">
        <a:lnSpc>
          <a:spcPct val="90000"/>
        </a:lnSpc>
        <a:spcBef>
          <a:spcPct val="0"/>
        </a:spcBef>
        <a:spcAft>
          <a:spcPct val="0"/>
        </a:spcAft>
        <a:defRPr sz="2475" b="1" i="0" kern="1200">
          <a:solidFill>
            <a:schemeClr val="tx1"/>
          </a:solidFill>
          <a:latin typeface="Arial Narrow"/>
          <a:ea typeface="ＭＳ Ｐゴシック" pitchFamily="-65" charset="-128"/>
          <a:cs typeface="ＭＳ Ｐゴシック" charset="0"/>
        </a:defRPr>
      </a:lvl1pPr>
      <a:lvl2pPr algn="l" defTabSz="342900" rtl="0" eaLnBrk="1" fontAlgn="base" hangingPunct="1">
        <a:lnSpc>
          <a:spcPct val="90000"/>
        </a:lnSpc>
        <a:spcBef>
          <a:spcPct val="0"/>
        </a:spcBef>
        <a:spcAft>
          <a:spcPct val="0"/>
        </a:spcAft>
        <a:defRPr sz="2250" b="1">
          <a:solidFill>
            <a:schemeClr val="tx1"/>
          </a:solidFill>
          <a:latin typeface="Arial" charset="0"/>
          <a:ea typeface="ＭＳ Ｐゴシック" pitchFamily="-65" charset="-128"/>
          <a:cs typeface="ＭＳ Ｐゴシック" charset="0"/>
        </a:defRPr>
      </a:lvl2pPr>
      <a:lvl3pPr algn="l" defTabSz="342900" rtl="0" eaLnBrk="1" fontAlgn="base" hangingPunct="1">
        <a:lnSpc>
          <a:spcPct val="90000"/>
        </a:lnSpc>
        <a:spcBef>
          <a:spcPct val="0"/>
        </a:spcBef>
        <a:spcAft>
          <a:spcPct val="0"/>
        </a:spcAft>
        <a:defRPr sz="2250" b="1">
          <a:solidFill>
            <a:schemeClr val="tx1"/>
          </a:solidFill>
          <a:latin typeface="Arial" charset="0"/>
          <a:ea typeface="ＭＳ Ｐゴシック" pitchFamily="-65" charset="-128"/>
          <a:cs typeface="ＭＳ Ｐゴシック" charset="0"/>
        </a:defRPr>
      </a:lvl3pPr>
      <a:lvl4pPr algn="l" defTabSz="342900" rtl="0" eaLnBrk="1" fontAlgn="base" hangingPunct="1">
        <a:lnSpc>
          <a:spcPct val="90000"/>
        </a:lnSpc>
        <a:spcBef>
          <a:spcPct val="0"/>
        </a:spcBef>
        <a:spcAft>
          <a:spcPct val="0"/>
        </a:spcAft>
        <a:defRPr sz="2250" b="1">
          <a:solidFill>
            <a:schemeClr val="tx1"/>
          </a:solidFill>
          <a:latin typeface="Arial" charset="0"/>
          <a:ea typeface="ＭＳ Ｐゴシック" pitchFamily="-65" charset="-128"/>
          <a:cs typeface="ＭＳ Ｐゴシック" charset="0"/>
        </a:defRPr>
      </a:lvl4pPr>
      <a:lvl5pPr algn="l" defTabSz="342900" rtl="0" eaLnBrk="1" fontAlgn="base" hangingPunct="1">
        <a:lnSpc>
          <a:spcPct val="90000"/>
        </a:lnSpc>
        <a:spcBef>
          <a:spcPct val="0"/>
        </a:spcBef>
        <a:spcAft>
          <a:spcPct val="0"/>
        </a:spcAft>
        <a:defRPr sz="2250" b="1">
          <a:solidFill>
            <a:schemeClr val="tx1"/>
          </a:solidFill>
          <a:latin typeface="Arial" charset="0"/>
          <a:ea typeface="ＭＳ Ｐゴシック" pitchFamily="-65" charset="-128"/>
          <a:cs typeface="ＭＳ Ｐゴシック" charset="0"/>
        </a:defRPr>
      </a:lvl5pPr>
      <a:lvl6pPr marL="342900" algn="l" defTabSz="342900" rtl="0" eaLnBrk="1" fontAlgn="base" hangingPunct="1">
        <a:spcBef>
          <a:spcPct val="0"/>
        </a:spcBef>
        <a:spcAft>
          <a:spcPct val="0"/>
        </a:spcAft>
        <a:defRPr sz="1500">
          <a:solidFill>
            <a:srgbClr val="464646"/>
          </a:solidFill>
          <a:latin typeface="Arial Bold" pitchFamily="-65" charset="0"/>
          <a:ea typeface="ＭＳ Ｐゴシック" pitchFamily="-65" charset="-128"/>
        </a:defRPr>
      </a:lvl6pPr>
      <a:lvl7pPr marL="685800" algn="l" defTabSz="342900" rtl="0" eaLnBrk="1" fontAlgn="base" hangingPunct="1">
        <a:spcBef>
          <a:spcPct val="0"/>
        </a:spcBef>
        <a:spcAft>
          <a:spcPct val="0"/>
        </a:spcAft>
        <a:defRPr sz="1500">
          <a:solidFill>
            <a:srgbClr val="464646"/>
          </a:solidFill>
          <a:latin typeface="Arial Bold" pitchFamily="-65" charset="0"/>
          <a:ea typeface="ＭＳ Ｐゴシック" pitchFamily="-65" charset="-128"/>
        </a:defRPr>
      </a:lvl7pPr>
      <a:lvl8pPr marL="1028700" algn="l" defTabSz="342900" rtl="0" eaLnBrk="1" fontAlgn="base" hangingPunct="1">
        <a:spcBef>
          <a:spcPct val="0"/>
        </a:spcBef>
        <a:spcAft>
          <a:spcPct val="0"/>
        </a:spcAft>
        <a:defRPr sz="1500">
          <a:solidFill>
            <a:srgbClr val="464646"/>
          </a:solidFill>
          <a:latin typeface="Arial Bold" pitchFamily="-65" charset="0"/>
          <a:ea typeface="ＭＳ Ｐゴシック" pitchFamily="-65" charset="-128"/>
        </a:defRPr>
      </a:lvl8pPr>
      <a:lvl9pPr marL="1371600" algn="l" defTabSz="342900" rtl="0" eaLnBrk="1" fontAlgn="base" hangingPunct="1">
        <a:spcBef>
          <a:spcPct val="0"/>
        </a:spcBef>
        <a:spcAft>
          <a:spcPct val="0"/>
        </a:spcAft>
        <a:defRPr sz="1500">
          <a:solidFill>
            <a:srgbClr val="464646"/>
          </a:solidFill>
          <a:latin typeface="Arial Bold" pitchFamily="-65" charset="0"/>
          <a:ea typeface="ＭＳ Ｐゴシック" pitchFamily="-65" charset="-128"/>
        </a:defRPr>
      </a:lvl9pPr>
    </p:titleStyle>
    <p:bodyStyle>
      <a:lvl1pPr marL="135000" indent="-135000" algn="l" defTabSz="342900" rtl="0" eaLnBrk="1" fontAlgn="base" hangingPunct="1">
        <a:lnSpc>
          <a:spcPct val="110000"/>
        </a:lnSpc>
        <a:spcBef>
          <a:spcPts val="600"/>
        </a:spcBef>
        <a:spcAft>
          <a:spcPct val="0"/>
        </a:spcAft>
        <a:buFont typeface="Arial" charset="0"/>
        <a:buChar char="•"/>
        <a:defRPr lang="sv-SE" sz="1500" kern="1200" dirty="0" smtClean="0">
          <a:solidFill>
            <a:srgbClr val="262626"/>
          </a:solidFill>
          <a:latin typeface="Arial"/>
          <a:ea typeface="ＭＳ Ｐゴシック" pitchFamily="-65" charset="-128"/>
          <a:cs typeface="ＭＳ Ｐゴシック" charset="0"/>
        </a:defRPr>
      </a:lvl1pPr>
      <a:lvl2pPr marL="376313" indent="-214313" algn="l" defTabSz="342900" rtl="0" eaLnBrk="1" fontAlgn="base" hangingPunct="1">
        <a:lnSpc>
          <a:spcPct val="110000"/>
        </a:lnSpc>
        <a:spcBef>
          <a:spcPts val="150"/>
        </a:spcBef>
        <a:spcAft>
          <a:spcPct val="0"/>
        </a:spcAft>
        <a:buFont typeface="Arial" panose="020B0604020202020204" pitchFamily="34" charset="0"/>
        <a:buChar char="–"/>
        <a:defRPr lang="sv-SE" sz="1275" kern="1200" baseline="0" dirty="0" smtClean="0">
          <a:solidFill>
            <a:srgbClr val="262626"/>
          </a:solidFill>
          <a:latin typeface="Arial"/>
          <a:ea typeface="ＭＳ Ｐゴシック" pitchFamily="-65" charset="-128"/>
          <a:cs typeface="Arial"/>
        </a:defRPr>
      </a:lvl2pPr>
      <a:lvl3pPr marL="538313" indent="-214313" algn="l" defTabSz="342900" rtl="0" eaLnBrk="1" fontAlgn="base" hangingPunct="1">
        <a:spcBef>
          <a:spcPts val="0"/>
        </a:spcBef>
        <a:spcAft>
          <a:spcPct val="0"/>
        </a:spcAft>
        <a:buFont typeface="Wingdings" panose="05000000000000000000" pitchFamily="2" charset="2"/>
        <a:buChar char="§"/>
        <a:defRPr lang="sv-SE" sz="1275" kern="1200" dirty="0" smtClean="0">
          <a:solidFill>
            <a:schemeClr val="tx1">
              <a:lumMod val="85000"/>
              <a:lumOff val="15000"/>
            </a:schemeClr>
          </a:solidFill>
          <a:latin typeface="Helvetica"/>
          <a:ea typeface="ＭＳ Ｐゴシック" charset="0"/>
          <a:cs typeface="Helvetica"/>
        </a:defRPr>
      </a:lvl3pPr>
      <a:lvl4pPr marL="700313" indent="-214313" algn="l" defTabSz="342900" rtl="0" eaLnBrk="1" fontAlgn="base" hangingPunct="1">
        <a:spcBef>
          <a:spcPts val="0"/>
        </a:spcBef>
        <a:spcAft>
          <a:spcPct val="0"/>
        </a:spcAft>
        <a:buFont typeface="Arial" panose="020B0604020202020204" pitchFamily="34" charset="0"/>
        <a:buChar char="•"/>
        <a:defRPr lang="sv-SE" sz="1275" kern="1200" baseline="0" dirty="0" smtClean="0">
          <a:solidFill>
            <a:schemeClr val="tx1">
              <a:lumMod val="85000"/>
              <a:lumOff val="15000"/>
            </a:schemeClr>
          </a:solidFill>
          <a:latin typeface="Helvetica"/>
          <a:ea typeface="Helvetica" charset="0"/>
          <a:cs typeface="Helvetica"/>
        </a:defRPr>
      </a:lvl4pPr>
      <a:lvl5pPr marL="862313" indent="-214313" algn="l" defTabSz="342900" rtl="0" eaLnBrk="1" fontAlgn="base" hangingPunct="1">
        <a:spcBef>
          <a:spcPts val="0"/>
        </a:spcBef>
        <a:spcAft>
          <a:spcPct val="0"/>
        </a:spcAft>
        <a:buFont typeface="Arial" panose="020B0604020202020204" pitchFamily="34" charset="0"/>
        <a:buChar char="–"/>
        <a:defRPr lang="sv-SE" sz="1275" kern="1200" dirty="0">
          <a:solidFill>
            <a:schemeClr val="tx1">
              <a:lumMod val="85000"/>
              <a:lumOff val="15000"/>
            </a:schemeClr>
          </a:solidFill>
          <a:latin typeface="Helvetica"/>
          <a:ea typeface="Helvetica" charset="0"/>
          <a:cs typeface="Helvetica"/>
        </a:defRPr>
      </a:lvl5pPr>
      <a:lvl6pPr marL="1212056" indent="-161925" algn="l" defTabSz="342900" rtl="0" eaLnBrk="1" latinLnBrk="0" hangingPunct="1">
        <a:spcBef>
          <a:spcPts val="0"/>
        </a:spcBef>
        <a:buFont typeface="Wingdings" panose="05000000000000000000" pitchFamily="2" charset="2"/>
        <a:buChar char="§"/>
        <a:defRPr sz="1275"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2880">
          <p15:clr>
            <a:srgbClr val="F26B43"/>
          </p15:clr>
        </p15:guide>
        <p15:guide id="5" orient="horz" pos="2160">
          <p15:clr>
            <a:srgbClr val="F26B43"/>
          </p15:clr>
        </p15:guide>
        <p15:guide id="6" orient="horz" pos="41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EEEC5FEC-1123-A14D-B355-05747858D723}" type="datetime1">
              <a:rPr lang="sv-SE" smtClean="0">
                <a:solidFill>
                  <a:prstClr val="white">
                    <a:tint val="75000"/>
                  </a:prstClr>
                </a:solidFill>
                <a:latin typeface="Calibri"/>
              </a:rPr>
              <a:pPr fontAlgn="auto">
                <a:spcBef>
                  <a:spcPts val="0"/>
                </a:spcBef>
                <a:spcAft>
                  <a:spcPts val="0"/>
                </a:spcAft>
              </a:pPr>
              <a:t>2026-05-05</a:t>
            </a:fld>
            <a:endParaRPr lang="sv-SE">
              <a:solidFill>
                <a:prstClr val="white">
                  <a:tint val="75000"/>
                </a:prstClr>
              </a:solidFill>
              <a:latin typeface="Calibri"/>
            </a:endParaRPr>
          </a:p>
        </p:txBody>
      </p:sp>
      <p:sp>
        <p:nvSpPr>
          <p:cNvPr id="5" name="Platshållare för sidfot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r>
              <a:rPr lang="sv-SE">
                <a:solidFill>
                  <a:prstClr val="white">
                    <a:tint val="75000"/>
                  </a:prstClr>
                </a:solidFill>
                <a:latin typeface="Calibri"/>
              </a:rPr>
              <a:t>Masterprogrammet i evidensbasering</a:t>
            </a:r>
          </a:p>
        </p:txBody>
      </p:sp>
      <p:sp>
        <p:nvSpPr>
          <p:cNvPr id="6" name="Platshållare för bildnumm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A973758B-5F47-D143-A34E-CDD962B2E604}" type="slidenum">
              <a:rPr lang="sv-SE" smtClean="0">
                <a:solidFill>
                  <a:prstClr val="white">
                    <a:tint val="75000"/>
                  </a:prstClr>
                </a:solidFill>
                <a:latin typeface="Calibri"/>
              </a:rPr>
              <a:pPr fontAlgn="auto">
                <a:spcBef>
                  <a:spcPts val="0"/>
                </a:spcBef>
                <a:spcAft>
                  <a:spcPts val="0"/>
                </a:spcAft>
              </a:pPr>
              <a:t>‹#›</a:t>
            </a:fld>
            <a:endParaRPr lang="sv-SE">
              <a:solidFill>
                <a:prstClr val="white">
                  <a:tint val="75000"/>
                </a:prstClr>
              </a:solidFill>
              <a:latin typeface="Calibri"/>
            </a:endParaRPr>
          </a:p>
        </p:txBody>
      </p:sp>
    </p:spTree>
    <p:extLst>
      <p:ext uri="{BB962C8B-B14F-4D97-AF65-F5344CB8AC3E}">
        <p14:creationId xmlns:p14="http://schemas.microsoft.com/office/powerpoint/2010/main" val="3158517612"/>
      </p:ext>
    </p:extLst>
  </p:cSld>
  <p:clrMap bg1="dk1" tx1="lt1" bg2="dk2"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hyperlink" Target="http://www.socialstyrelsen.s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4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hyperlink" Target="http://www.socialstyrelsen.s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Vlf6u_o3iAhWRAxAIHUVxBf0QjRx6BAgBEAU&amp;url=https%3A%2F%2Fmedium.com%2F%40bansalbhavik9%2Freinvent-the-wheel-or-not-5013f6d1ac2c&amp;psig=AOvVaw3evCQF0kZQ1TD6dsO0Vs_O&amp;ust=1557475422283770" TargetMode="External"/><Relationship Id="rId2" Type="http://schemas.openxmlformats.org/officeDocument/2006/relationships/notesSlide" Target="../notesSlides/notesSlide7.xml"/><Relationship Id="rId1" Type="http://schemas.openxmlformats.org/officeDocument/2006/relationships/slideLayout" Target="../slideLayouts/slideLayout7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cdn-01.media-brady.com/store/stse/media/catalog/product/cache/10/image/85e4522595efc69f496374d01ef2bf13/1563980442/d/m/dmeu_y1835249_01_std.lang.all.gif" TargetMode="External"/><Relationship Id="rId2" Type="http://schemas.openxmlformats.org/officeDocument/2006/relationships/image" Target="../media/image24.svg"/><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3.xml"/><Relationship Id="rId7" Type="http://schemas.openxmlformats.org/officeDocument/2006/relationships/image" Target="../media/image27.png"/><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4.xml"/><Relationship Id="rId11" Type="http://schemas.openxmlformats.org/officeDocument/2006/relationships/image" Target="../media/image30.jpg"/><Relationship Id="rId5" Type="http://schemas.openxmlformats.org/officeDocument/2006/relationships/diagramQuickStyle" Target="../diagrams/quickStyle4.xml"/><Relationship Id="rId10" Type="http://schemas.openxmlformats.org/officeDocument/2006/relationships/image" Target="../media/image29.png"/><Relationship Id="rId4" Type="http://schemas.openxmlformats.org/officeDocument/2006/relationships/diagramLayout" Target="../diagrams/layout4.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25.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5.xml"/><Relationship Id="rId11" Type="http://schemas.openxmlformats.org/officeDocument/2006/relationships/image" Target="../media/image30.jpg"/><Relationship Id="rId5" Type="http://schemas.openxmlformats.org/officeDocument/2006/relationships/diagramQuickStyle" Target="../diagrams/quickStyle5.xml"/><Relationship Id="rId10" Type="http://schemas.openxmlformats.org/officeDocument/2006/relationships/image" Target="../media/image28.png"/><Relationship Id="rId4" Type="http://schemas.openxmlformats.org/officeDocument/2006/relationships/diagramLayout" Target="../diagrams/layout5.xm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9.png"/><Relationship Id="rId5" Type="http://schemas.openxmlformats.org/officeDocument/2006/relationships/hyperlink" Target="https://www.google.com/url?sa=i&amp;url=https%3A%2F%2Fwww.geograph.org.uk%2Fphoto%2F6506316&amp;psig=AOvVaw3Xf8XvsSuO2YUFWS5iMA9V&amp;ust=1600966440415000&amp;source=images&amp;cd=vfe&amp;ved=0CAIQjRxqFwoTCOjjk7bh_-sCFQAAAAAdAAAAABAK"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25.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4.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30.jp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jp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6.xml"/><Relationship Id="rId11" Type="http://schemas.openxmlformats.org/officeDocument/2006/relationships/image" Target="../media/image37.jpeg"/><Relationship Id="rId5" Type="http://schemas.openxmlformats.org/officeDocument/2006/relationships/diagramQuickStyle" Target="../diagrams/quickStyle6.xml"/><Relationship Id="rId10" Type="http://schemas.openxmlformats.org/officeDocument/2006/relationships/image" Target="../media/image38.jpg"/><Relationship Id="rId4" Type="http://schemas.openxmlformats.org/officeDocument/2006/relationships/diagramLayout" Target="../diagrams/layout6.xml"/><Relationship Id="rId9" Type="http://schemas.openxmlformats.org/officeDocument/2006/relationships/image" Target="../media/image30.jpg"/><Relationship Id="rId14"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diagramColors" Target="../diagrams/colors7.xml"/><Relationship Id="rId11" Type="http://schemas.openxmlformats.org/officeDocument/2006/relationships/image" Target="../media/image43.png"/><Relationship Id="rId5" Type="http://schemas.openxmlformats.org/officeDocument/2006/relationships/diagramQuickStyle" Target="../diagrams/quickStyle7.xml"/><Relationship Id="rId10" Type="http://schemas.openxmlformats.org/officeDocument/2006/relationships/image" Target="../media/image28.png"/><Relationship Id="rId4" Type="http://schemas.openxmlformats.org/officeDocument/2006/relationships/diagramLayout" Target="../diagrams/layout7.xml"/><Relationship Id="rId9" Type="http://schemas.openxmlformats.org/officeDocument/2006/relationships/image" Target="../media/image30.jpg"/></Relationships>
</file>

<file path=ppt/slides/_rels/slide3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Colors" Target="../diagrams/colors8.xml"/><Relationship Id="rId11" Type="http://schemas.openxmlformats.org/officeDocument/2006/relationships/image" Target="../media/image44.png"/><Relationship Id="rId5" Type="http://schemas.openxmlformats.org/officeDocument/2006/relationships/diagramQuickStyle" Target="../diagrams/quickStyle8.xml"/><Relationship Id="rId10" Type="http://schemas.openxmlformats.org/officeDocument/2006/relationships/image" Target="../media/image28.png"/><Relationship Id="rId4" Type="http://schemas.openxmlformats.org/officeDocument/2006/relationships/diagramLayout" Target="../diagrams/layout8.xml"/><Relationship Id="rId9" Type="http://schemas.openxmlformats.org/officeDocument/2006/relationships/image" Target="../media/image30.jpg"/></Relationships>
</file>

<file path=ppt/slides/_rels/slide3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diagramColors" Target="../diagrams/colors9.xml"/><Relationship Id="rId11" Type="http://schemas.openxmlformats.org/officeDocument/2006/relationships/image" Target="../media/image44.png"/><Relationship Id="rId5" Type="http://schemas.openxmlformats.org/officeDocument/2006/relationships/diagramQuickStyle" Target="../diagrams/quickStyle9.xml"/><Relationship Id="rId10" Type="http://schemas.openxmlformats.org/officeDocument/2006/relationships/image" Target="../media/image28.png"/><Relationship Id="rId4" Type="http://schemas.openxmlformats.org/officeDocument/2006/relationships/diagramLayout" Target="../diagrams/layout9.xml"/><Relationship Id="rId9"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0.xml"/><Relationship Id="rId5" Type="http://schemas.openxmlformats.org/officeDocument/2006/relationships/image" Target="../media/image9.png"/><Relationship Id="rId4" Type="http://schemas.openxmlformats.org/officeDocument/2006/relationships/hyperlink" Target="https://www.google.com/url?sa=i&amp;url=https%3A%2F%2Fwww.geograph.org.uk%2Fphoto%2F6506316&amp;psig=AOvVaw3Xf8XvsSuO2YUFWS5iMA9V&amp;ust=1600966440415000&amp;source=images&amp;cd=vfe&amp;ved=0CAIQjRxqFwoTCOjjk7bh_-sCFQAAAAAdAAAAABAK"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hyperlink" Target="https://openclipart.org/detail/46141" TargetMode="Externa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0.xml"/><Relationship Id="rId5" Type="http://schemas.openxmlformats.org/officeDocument/2006/relationships/image" Target="../media/image9.png"/><Relationship Id="rId4" Type="http://schemas.openxmlformats.org/officeDocument/2006/relationships/hyperlink" Target="https://www.google.com/url?sa=i&amp;url=https%3A%2F%2Fwww.geograph.org.uk%2Fphoto%2F6506316&amp;psig=AOvVaw3Xf8XvsSuO2YUFWS5iMA9V&amp;ust=1600966440415000&amp;source=images&amp;cd=vfe&amp;ved=0CAIQjRxqFwoTCOjjk7bh_-sCFQAAAAAdAAAAABA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3B0144-B7AB-AE2F-4B25-37FBF87980B1}"/>
              </a:ext>
            </a:extLst>
          </p:cNvPr>
          <p:cNvSpPr>
            <a:spLocks noGrp="1"/>
          </p:cNvSpPr>
          <p:nvPr>
            <p:ph type="ctrTitle"/>
          </p:nvPr>
        </p:nvSpPr>
        <p:spPr>
          <a:xfrm>
            <a:off x="684000" y="1706400"/>
            <a:ext cx="7920000" cy="857250"/>
          </a:xfrm>
        </p:spPr>
        <p:txBody>
          <a:bodyPr/>
          <a:lstStyle/>
          <a:p>
            <a:r>
              <a:rPr lang="sv-SE" dirty="0"/>
              <a:t>Evidensbaserad kärlek.</a:t>
            </a:r>
            <a:br>
              <a:rPr lang="sv-SE" dirty="0"/>
            </a:br>
            <a:r>
              <a:rPr lang="sv-SE" dirty="0"/>
              <a:t>Civilsamhällets uppgift i en postsekulär tid</a:t>
            </a:r>
          </a:p>
        </p:txBody>
      </p:sp>
      <p:sp>
        <p:nvSpPr>
          <p:cNvPr id="4" name="Platshållare för text 3">
            <a:extLst>
              <a:ext uri="{FF2B5EF4-FFF2-40B4-BE49-F238E27FC236}">
                <a16:creationId xmlns:a16="http://schemas.microsoft.com/office/drawing/2014/main" id="{3C6AC61F-8909-9070-CC6F-13D9B7E9BF0C}"/>
              </a:ext>
            </a:extLst>
          </p:cNvPr>
          <p:cNvSpPr>
            <a:spLocks noGrp="1"/>
          </p:cNvSpPr>
          <p:nvPr>
            <p:ph type="body" sz="quarter" idx="14"/>
          </p:nvPr>
        </p:nvSpPr>
        <p:spPr>
          <a:xfrm>
            <a:off x="684000" y="4227935"/>
            <a:ext cx="7920000" cy="456690"/>
          </a:xfrm>
        </p:spPr>
        <p:txBody>
          <a:bodyPr>
            <a:normAutofit/>
          </a:bodyPr>
          <a:lstStyle/>
          <a:p>
            <a:r>
              <a:rPr lang="sv-SE" dirty="0"/>
              <a:t>Morten </a:t>
            </a:r>
            <a:r>
              <a:rPr lang="sv-SE" dirty="0" err="1"/>
              <a:t>sager</a:t>
            </a:r>
            <a:r>
              <a:rPr lang="sv-SE" dirty="0"/>
              <a:t>			</a:t>
            </a:r>
          </a:p>
          <a:p>
            <a:r>
              <a:rPr lang="sv-SE" dirty="0"/>
              <a:t>Docent vetenskapsteori			</a:t>
            </a:r>
          </a:p>
        </p:txBody>
      </p:sp>
    </p:spTree>
    <p:extLst>
      <p:ext uri="{BB962C8B-B14F-4D97-AF65-F5344CB8AC3E}">
        <p14:creationId xmlns:p14="http://schemas.microsoft.com/office/powerpoint/2010/main" val="42893866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0AA4BC-89ED-A444-9231-CC5BA238A72E}"/>
              </a:ext>
            </a:extLst>
          </p:cNvPr>
          <p:cNvSpPr>
            <a:spLocks noGrp="1"/>
          </p:cNvSpPr>
          <p:nvPr>
            <p:ph type="title"/>
          </p:nvPr>
        </p:nvSpPr>
        <p:spPr/>
        <p:txBody>
          <a:bodyPr/>
          <a:lstStyle/>
          <a:p>
            <a:r>
              <a:rPr lang="sv-SE" dirty="0" err="1"/>
              <a:t>Enter</a:t>
            </a:r>
            <a:r>
              <a:rPr lang="sv-SE" dirty="0"/>
              <a:t> vetenskapsteori och tre begrepp för att förstå evidensbaseringens möjligheter och utmaningar. </a:t>
            </a:r>
          </a:p>
        </p:txBody>
      </p:sp>
      <p:sp>
        <p:nvSpPr>
          <p:cNvPr id="3" name="Platshållare för innehåll 2">
            <a:extLst>
              <a:ext uri="{FF2B5EF4-FFF2-40B4-BE49-F238E27FC236}">
                <a16:creationId xmlns:a16="http://schemas.microsoft.com/office/drawing/2014/main" id="{EDE67FEF-D814-6701-8BE7-2573AD24EF71}"/>
              </a:ext>
            </a:extLst>
          </p:cNvPr>
          <p:cNvSpPr>
            <a:spLocks noGrp="1"/>
          </p:cNvSpPr>
          <p:nvPr>
            <p:ph sz="quarter" idx="12"/>
          </p:nvPr>
        </p:nvSpPr>
        <p:spPr/>
        <p:txBody>
          <a:bodyPr/>
          <a:lstStyle/>
          <a:p>
            <a:endParaRPr lang="sv-SE"/>
          </a:p>
        </p:txBody>
      </p:sp>
      <p:sp>
        <p:nvSpPr>
          <p:cNvPr id="4" name="Platshållare för sidfot 3">
            <a:extLst>
              <a:ext uri="{FF2B5EF4-FFF2-40B4-BE49-F238E27FC236}">
                <a16:creationId xmlns:a16="http://schemas.microsoft.com/office/drawing/2014/main" id="{11AB8454-42F8-7F41-A7A4-41CF7F99E374}"/>
              </a:ext>
            </a:extLst>
          </p:cNvPr>
          <p:cNvSpPr>
            <a:spLocks noGrp="1"/>
          </p:cNvSpPr>
          <p:nvPr>
            <p:ph type="ftr" sz="quarter" idx="11"/>
          </p:nvPr>
        </p:nvSpPr>
        <p:spPr/>
        <p:txBody>
          <a:bodyPr/>
          <a:lstStyle/>
          <a:p>
            <a:pPr defTabSz="342900" eaLnBrk="0" fontAlgn="auto" hangingPunct="0">
              <a:spcBef>
                <a:spcPts val="0"/>
              </a:spcBef>
              <a:spcAft>
                <a:spcPts val="0"/>
              </a:spcAft>
              <a:defRPr/>
            </a:pPr>
            <a:endParaRPr lang="sv-SE" dirty="0">
              <a:solidFill>
                <a:prstClr val="black">
                  <a:lumMod val="85000"/>
                  <a:lumOff val="15000"/>
                </a:prstClr>
              </a:solidFill>
              <a:cs typeface="+mn-cs"/>
            </a:endParaRPr>
          </a:p>
        </p:txBody>
      </p:sp>
      <p:sp>
        <p:nvSpPr>
          <p:cNvPr id="11" name="Höger 10">
            <a:extLst>
              <a:ext uri="{FF2B5EF4-FFF2-40B4-BE49-F238E27FC236}">
                <a16:creationId xmlns:a16="http://schemas.microsoft.com/office/drawing/2014/main" id="{24A29120-198A-BB4E-98D6-026480692A4A}"/>
              </a:ext>
            </a:extLst>
          </p:cNvPr>
          <p:cNvSpPr/>
          <p:nvPr/>
        </p:nvSpPr>
        <p:spPr>
          <a:xfrm>
            <a:off x="4430486" y="1729063"/>
            <a:ext cx="3005238" cy="1460452"/>
          </a:xfrm>
          <a:prstGeom prst="rightArrow">
            <a:avLst>
              <a:gd name="adj1" fmla="val 78777"/>
              <a:gd name="adj2" fmla="val 50000"/>
            </a:avLst>
          </a:prstGeom>
          <a:gradFill flip="none" rotWithShape="1">
            <a:gsLst>
              <a:gs pos="0">
                <a:schemeClr val="dk1">
                  <a:tint val="100000"/>
                  <a:shade val="100000"/>
                  <a:satMod val="130000"/>
                  <a:alpha val="70000"/>
                </a:schemeClr>
              </a:gs>
              <a:gs pos="100000">
                <a:schemeClr val="dk1">
                  <a:tint val="50000"/>
                  <a:shade val="100000"/>
                  <a:satMod val="350000"/>
                  <a:alpha val="70000"/>
                </a:schemeClr>
              </a:gs>
            </a:gsLst>
            <a:lin ang="16200000" scaled="0"/>
            <a:tileRect/>
          </a:gradFill>
        </p:spPr>
        <p:style>
          <a:lnRef idx="1">
            <a:schemeClr val="dk1"/>
          </a:lnRef>
          <a:fillRef idx="3">
            <a:schemeClr val="dk1"/>
          </a:fillRef>
          <a:effectRef idx="2">
            <a:schemeClr val="dk1"/>
          </a:effectRef>
          <a:fontRef idx="minor">
            <a:schemeClr val="lt1"/>
          </a:fontRef>
        </p:style>
        <p:txBody>
          <a:bodyPr rtlCol="0" anchor="ctr"/>
          <a:lstStyle/>
          <a:p>
            <a:pPr algn="ctr" defTabSz="342900" fontAlgn="auto">
              <a:spcBef>
                <a:spcPts val="0"/>
              </a:spcBef>
              <a:spcAft>
                <a:spcPts val="0"/>
              </a:spcAft>
              <a:defRPr/>
            </a:pPr>
            <a:r>
              <a:rPr lang="sv-SE" sz="2100" dirty="0">
                <a:solidFill>
                  <a:prstClr val="white"/>
                </a:solidFill>
                <a:latin typeface="Arial" panose="020B0604020202020204" pitchFamily="34" charset="0"/>
                <a:cs typeface="Arial" panose="020B0604020202020204" pitchFamily="34" charset="0"/>
              </a:rPr>
              <a:t>…om e</a:t>
            </a:r>
            <a:r>
              <a:rPr lang="sv-SE" sz="2100" dirty="0" err="1">
                <a:solidFill>
                  <a:prstClr val="white"/>
                </a:solidFill>
                <a:latin typeface="Arial" panose="020B0604020202020204" pitchFamily="34" charset="0"/>
                <a:cs typeface="Arial" panose="020B0604020202020204" pitchFamily="34" charset="0"/>
              </a:rPr>
              <a:t>ffektiva</a:t>
            </a:r>
            <a:r>
              <a:rPr lang="sv-SE" sz="2100" dirty="0">
                <a:solidFill>
                  <a:prstClr val="white"/>
                </a:solidFill>
                <a:latin typeface="Arial" panose="020B0604020202020204" pitchFamily="34" charset="0"/>
                <a:cs typeface="Arial" panose="020B0604020202020204" pitchFamily="34" charset="0"/>
              </a:rPr>
              <a:t> insatser… = KAUSALITET</a:t>
            </a:r>
          </a:p>
        </p:txBody>
      </p:sp>
      <p:sp>
        <p:nvSpPr>
          <p:cNvPr id="16" name="Intern lagring 15">
            <a:extLst>
              <a:ext uri="{FF2B5EF4-FFF2-40B4-BE49-F238E27FC236}">
                <a16:creationId xmlns:a16="http://schemas.microsoft.com/office/drawing/2014/main" id="{D5B07D9D-A552-7045-8F57-D03F8567F376}"/>
              </a:ext>
            </a:extLst>
          </p:cNvPr>
          <p:cNvSpPr/>
          <p:nvPr/>
        </p:nvSpPr>
        <p:spPr>
          <a:xfrm>
            <a:off x="4973916" y="3281824"/>
            <a:ext cx="2526266" cy="1606553"/>
          </a:xfrm>
          <a:prstGeom prst="flowChartInternalStorage">
            <a:avLst/>
          </a:prstGeom>
          <a:gradFill>
            <a:gsLst>
              <a:gs pos="0">
                <a:srgbClr val="A22FFF"/>
              </a:gs>
              <a:gs pos="100000">
                <a:srgbClr val="FFFF00"/>
              </a:gs>
            </a:gsLst>
            <a:lin ang="16200000" scaled="0"/>
          </a:gradFill>
          <a:ln>
            <a:solidFill>
              <a:srgbClr val="070254"/>
            </a:solidFill>
          </a:ln>
        </p:spPr>
        <p:style>
          <a:lnRef idx="1">
            <a:schemeClr val="accent1"/>
          </a:lnRef>
          <a:fillRef idx="3">
            <a:schemeClr val="accent1"/>
          </a:fillRef>
          <a:effectRef idx="2">
            <a:schemeClr val="accent1"/>
          </a:effectRef>
          <a:fontRef idx="minor">
            <a:schemeClr val="lt1"/>
          </a:fontRef>
        </p:style>
        <p:txBody>
          <a:bodyPr rtlCol="0" anchor="t"/>
          <a:lstStyle/>
          <a:p>
            <a:pPr defTabSz="342900" eaLnBrk="0" hangingPunct="0">
              <a:spcBef>
                <a:spcPts val="263"/>
              </a:spcBef>
              <a:defRPr/>
            </a:pPr>
            <a:r>
              <a:rPr lang="sv-SE" sz="2100" dirty="0">
                <a:solidFill>
                  <a:srgbClr val="2F2B20"/>
                </a:solidFill>
                <a:latin typeface="Arial"/>
                <a:ea typeface="ＭＳ Ｐゴシック" charset="-128"/>
                <a:cs typeface="Arial"/>
              </a:rPr>
              <a:t>…som förs in jämlikt = OBJEKTIVITET</a:t>
            </a:r>
          </a:p>
          <a:p>
            <a:pPr defTabSz="342900" eaLnBrk="0" hangingPunct="0">
              <a:spcBef>
                <a:spcPts val="263"/>
              </a:spcBef>
              <a:defRPr/>
            </a:pPr>
            <a:endParaRPr lang="sv-SE" sz="2100" dirty="0">
              <a:solidFill>
                <a:srgbClr val="2F2B20"/>
              </a:solidFill>
              <a:latin typeface="Arial"/>
              <a:ea typeface="ＭＳ Ｐゴシック" charset="-128"/>
              <a:cs typeface="Arial"/>
            </a:endParaRPr>
          </a:p>
          <a:p>
            <a:pPr defTabSz="342900" eaLnBrk="0" hangingPunct="0">
              <a:spcBef>
                <a:spcPts val="263"/>
              </a:spcBef>
              <a:defRPr/>
            </a:pPr>
            <a:endParaRPr lang="sv-SE" sz="2100" dirty="0">
              <a:solidFill>
                <a:srgbClr val="2F2B20"/>
              </a:solidFill>
              <a:latin typeface="Arial"/>
              <a:ea typeface="ＭＳ Ｐゴシック" charset="-128"/>
              <a:cs typeface="Arial"/>
            </a:endParaRPr>
          </a:p>
          <a:p>
            <a:pPr defTabSz="342900" eaLnBrk="0" hangingPunct="0">
              <a:spcBef>
                <a:spcPts val="263"/>
              </a:spcBef>
              <a:defRPr/>
            </a:pPr>
            <a:endParaRPr lang="sv-SE" sz="2100" dirty="0">
              <a:solidFill>
                <a:srgbClr val="2F2B20"/>
              </a:solidFill>
              <a:latin typeface="Arial"/>
              <a:ea typeface="ＭＳ Ｐゴシック" charset="-128"/>
              <a:cs typeface="Arial"/>
            </a:endParaRPr>
          </a:p>
        </p:txBody>
      </p:sp>
      <p:sp>
        <p:nvSpPr>
          <p:cNvPr id="17" name="Triangel 16">
            <a:extLst>
              <a:ext uri="{FF2B5EF4-FFF2-40B4-BE49-F238E27FC236}">
                <a16:creationId xmlns:a16="http://schemas.microsoft.com/office/drawing/2014/main" id="{4ACF84BF-1DAC-1C46-A89E-9368E9A0A9BF}"/>
              </a:ext>
            </a:extLst>
          </p:cNvPr>
          <p:cNvSpPr/>
          <p:nvPr/>
        </p:nvSpPr>
        <p:spPr>
          <a:xfrm>
            <a:off x="1382486" y="2351315"/>
            <a:ext cx="3243514" cy="2242457"/>
          </a:xfrm>
          <a:prstGeom prst="triangle">
            <a:avLst/>
          </a:prstGeom>
          <a:gradFill>
            <a:gsLst>
              <a:gs pos="47000">
                <a:srgbClr val="1270D6"/>
              </a:gs>
              <a:gs pos="0">
                <a:srgbClr val="FF1A70"/>
              </a:gs>
            </a:gsLst>
          </a:gradFill>
        </p:spPr>
        <p:style>
          <a:lnRef idx="1">
            <a:schemeClr val="accent1"/>
          </a:lnRef>
          <a:fillRef idx="3">
            <a:schemeClr val="accent1"/>
          </a:fillRef>
          <a:effectRef idx="2">
            <a:schemeClr val="accent1"/>
          </a:effectRef>
          <a:fontRef idx="minor">
            <a:schemeClr val="lt1"/>
          </a:fontRef>
        </p:style>
        <p:txBody>
          <a:bodyPr rtlCol="0" anchor="b"/>
          <a:lstStyle/>
          <a:p>
            <a:pPr algn="ctr" defTabSz="342900" fontAlgn="auto">
              <a:spcBef>
                <a:spcPts val="0"/>
              </a:spcBef>
              <a:spcAft>
                <a:spcPts val="0"/>
              </a:spcAft>
              <a:defRPr/>
            </a:pPr>
            <a:r>
              <a:rPr lang="sv-SE" sz="2100" dirty="0">
                <a:solidFill>
                  <a:prstClr val="white"/>
                </a:solidFill>
                <a:latin typeface="Arial" panose="020B0604020202020204" pitchFamily="34" charset="0"/>
                <a:cs typeface="Arial" panose="020B0604020202020204" pitchFamily="34" charset="0"/>
              </a:rPr>
              <a:t>God kunskap… = VALIDITET</a:t>
            </a:r>
          </a:p>
          <a:p>
            <a:pPr algn="ctr" defTabSz="342900" fontAlgn="auto">
              <a:spcBef>
                <a:spcPts val="0"/>
              </a:spcBef>
              <a:spcAft>
                <a:spcPts val="0"/>
              </a:spcAft>
              <a:defRPr/>
            </a:pPr>
            <a:endParaRPr lang="sv-SE" sz="2400" dirty="0">
              <a:solidFill>
                <a:prstClr val="white"/>
              </a:solidFill>
              <a:latin typeface="Calibri"/>
            </a:endParaRPr>
          </a:p>
        </p:txBody>
      </p:sp>
    </p:spTree>
    <p:extLst>
      <p:ext uri="{BB962C8B-B14F-4D97-AF65-F5344CB8AC3E}">
        <p14:creationId xmlns:p14="http://schemas.microsoft.com/office/powerpoint/2010/main" val="3540572351"/>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grpId="1" nodeType="clickEffect">
                                  <p:stCondLst>
                                    <p:cond delay="0"/>
                                  </p:stCondLst>
                                  <p:childTnLst>
                                    <p:set>
                                      <p:cBhvr>
                                        <p:cTn id="23" dur="indefinite"/>
                                        <p:tgtEl>
                                          <p:spTgt spid="11"/>
                                        </p:tgtEl>
                                        <p:attrNameLst>
                                          <p:attrName>style.opacity</p:attrName>
                                        </p:attrNameLst>
                                      </p:cBhvr>
                                      <p:to>
                                        <p:strVal val="0.25"/>
                                      </p:to>
                                    </p:set>
                                    <p:animEffect filter="image" prLst="opacity: 0.25">
                                      <p:cBhvr rctx="IE">
                                        <p:cTn id="24"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DA2349C-266F-6749-A092-35D0306CE5E5}"/>
              </a:ext>
            </a:extLst>
          </p:cNvPr>
          <p:cNvSpPr>
            <a:spLocks noGrp="1"/>
          </p:cNvSpPr>
          <p:nvPr>
            <p:ph type="title"/>
          </p:nvPr>
        </p:nvSpPr>
        <p:spPr/>
        <p:txBody>
          <a:bodyPr/>
          <a:lstStyle/>
          <a:p>
            <a:r>
              <a:rPr lang="sv-SE" dirty="0"/>
              <a:t>God kunskap inom forskning ska användas i verksamheterna!</a:t>
            </a:r>
          </a:p>
        </p:txBody>
      </p:sp>
      <p:grpSp>
        <p:nvGrpSpPr>
          <p:cNvPr id="17" name="Grupp 16">
            <a:extLst>
              <a:ext uri="{FF2B5EF4-FFF2-40B4-BE49-F238E27FC236}">
                <a16:creationId xmlns:a16="http://schemas.microsoft.com/office/drawing/2014/main" id="{70690BB3-1D72-C045-B64F-430C4FA4EF61}"/>
              </a:ext>
            </a:extLst>
          </p:cNvPr>
          <p:cNvGrpSpPr/>
          <p:nvPr/>
        </p:nvGrpSpPr>
        <p:grpSpPr>
          <a:xfrm rot="19629632">
            <a:off x="6244730" y="2663267"/>
            <a:ext cx="1444129" cy="1655424"/>
            <a:chOff x="7129003" y="3926621"/>
            <a:chExt cx="1925505" cy="2207232"/>
          </a:xfrm>
        </p:grpSpPr>
        <p:sp>
          <p:nvSpPr>
            <p:cNvPr id="18" name="AutoShape 79">
              <a:extLst>
                <a:ext uri="{FF2B5EF4-FFF2-40B4-BE49-F238E27FC236}">
                  <a16:creationId xmlns:a16="http://schemas.microsoft.com/office/drawing/2014/main" id="{AAA545C1-6103-434B-8987-88DCD933149F}"/>
                </a:ext>
              </a:extLst>
            </p:cNvPr>
            <p:cNvSpPr>
              <a:spLocks noChangeArrowheads="1"/>
            </p:cNvSpPr>
            <p:nvPr/>
          </p:nvSpPr>
          <p:spPr bwMode="auto">
            <a:xfrm rot="1971097">
              <a:off x="7129003" y="3926621"/>
              <a:ext cx="815975" cy="739775"/>
            </a:xfrm>
            <a:prstGeom prst="smileyFace">
              <a:avLst>
                <a:gd name="adj" fmla="val 4653"/>
              </a:avLst>
            </a:prstGeom>
            <a:solidFill>
              <a:srgbClr val="4F81BD"/>
            </a:solidFill>
            <a:ln w="9525">
              <a:solidFill>
                <a:sysClr val="window" lastClr="FFFFFF"/>
              </a:solidFill>
              <a:round/>
              <a:headEnd/>
              <a:tailEnd/>
            </a:ln>
          </p:spPr>
          <p:txBody>
            <a:bodyPr wrap="none" tIns="108000" anchor="ctr">
              <a:prstTxWarp prst="textNoShape">
                <a:avLst/>
              </a:prstTxWarp>
            </a:bodyPr>
            <a:lstStyle/>
            <a:p>
              <a:pPr algn="ctr" defTabSz="685800" fontAlgn="auto">
                <a:spcBef>
                  <a:spcPts val="0"/>
                </a:spcBef>
                <a:spcAft>
                  <a:spcPts val="0"/>
                </a:spcAft>
                <a:defRPr/>
              </a:pPr>
              <a:r>
                <a:rPr lang="sv-SE" sz="900" kern="0" dirty="0">
                  <a:solidFill>
                    <a:prstClr val="white"/>
                  </a:solidFill>
                  <a:latin typeface="Calibri"/>
                  <a:ea typeface="+mn-ea"/>
                  <a:cs typeface="+mn-cs"/>
                </a:rPr>
                <a:t>REGIONAL</a:t>
              </a:r>
            </a:p>
            <a:p>
              <a:pPr algn="ctr" defTabSz="685800" fontAlgn="auto">
                <a:spcBef>
                  <a:spcPts val="0"/>
                </a:spcBef>
                <a:spcAft>
                  <a:spcPts val="0"/>
                </a:spcAft>
                <a:defRPr/>
              </a:pPr>
              <a:endParaRPr lang="sv-SE" sz="900" kern="0" dirty="0">
                <a:solidFill>
                  <a:prstClr val="white"/>
                </a:solidFill>
                <a:latin typeface="Calibri"/>
                <a:ea typeface="+mn-ea"/>
                <a:cs typeface="+mn-cs"/>
              </a:endParaRPr>
            </a:p>
            <a:p>
              <a:pPr algn="ctr" defTabSz="685800" fontAlgn="auto">
                <a:spcBef>
                  <a:spcPts val="0"/>
                </a:spcBef>
                <a:spcAft>
                  <a:spcPts val="0"/>
                </a:spcAft>
                <a:defRPr/>
              </a:pPr>
              <a:r>
                <a:rPr lang="sv-SE" sz="900" kern="0" dirty="0">
                  <a:solidFill>
                    <a:prstClr val="white"/>
                  </a:solidFill>
                  <a:latin typeface="Calibri"/>
                  <a:ea typeface="+mn-ea"/>
                  <a:cs typeface="+mn-cs"/>
                </a:rPr>
                <a:t>&amp; lokal</a:t>
              </a:r>
            </a:p>
            <a:p>
              <a:pPr algn="ctr" defTabSz="685800" fontAlgn="auto">
                <a:spcBef>
                  <a:spcPts val="0"/>
                </a:spcBef>
                <a:spcAft>
                  <a:spcPts val="0"/>
                </a:spcAft>
                <a:defRPr/>
              </a:pPr>
              <a:r>
                <a:rPr lang="sv-SE" sz="900" kern="0" dirty="0">
                  <a:solidFill>
                    <a:prstClr val="white"/>
                  </a:solidFill>
                  <a:latin typeface="Calibri"/>
                  <a:ea typeface="+mn-ea"/>
                  <a:cs typeface="+mn-cs"/>
                </a:rPr>
                <a:t>LEDNING</a:t>
              </a:r>
            </a:p>
          </p:txBody>
        </p:sp>
        <p:sp>
          <p:nvSpPr>
            <p:cNvPr id="19" name="Rectangle 82">
              <a:extLst>
                <a:ext uri="{FF2B5EF4-FFF2-40B4-BE49-F238E27FC236}">
                  <a16:creationId xmlns:a16="http://schemas.microsoft.com/office/drawing/2014/main" id="{47B59F2D-AF0A-F346-9151-78AFF89264D9}"/>
                </a:ext>
              </a:extLst>
            </p:cNvPr>
            <p:cNvSpPr>
              <a:spLocks noChangeArrowheads="1"/>
            </p:cNvSpPr>
            <p:nvPr/>
          </p:nvSpPr>
          <p:spPr bwMode="auto">
            <a:xfrm rot="1971097">
              <a:off x="7536729" y="5144310"/>
              <a:ext cx="1517779" cy="777395"/>
            </a:xfrm>
            <a:prstGeom prst="rect">
              <a:avLst/>
            </a:prstGeom>
            <a:solidFill>
              <a:srgbClr val="4F81BD"/>
            </a:solidFill>
            <a:ln w="9525">
              <a:solidFill>
                <a:sysClr val="window" lastClr="FFFFFF"/>
              </a:solidFill>
              <a:miter lim="800000"/>
              <a:headEnd/>
              <a:tailEnd/>
            </a:ln>
          </p:spPr>
          <p:txBody>
            <a:bodyPr wrap="none">
              <a:prstTxWarp prst="textNoShape">
                <a:avLst/>
              </a:prstTxWarp>
            </a:bodyPr>
            <a:lstStyle/>
            <a:p>
              <a:pPr algn="ctr" defTabSz="685800" fontAlgn="auto">
                <a:spcBef>
                  <a:spcPts val="0"/>
                </a:spcBef>
                <a:spcAft>
                  <a:spcPts val="0"/>
                </a:spcAft>
                <a:defRPr/>
              </a:pPr>
              <a:r>
                <a:rPr lang="sv-SE" sz="1050" kern="0" dirty="0">
                  <a:solidFill>
                    <a:prstClr val="white"/>
                  </a:solidFill>
                  <a:latin typeface="Calibri"/>
                  <a:ea typeface="+mn-ea"/>
                  <a:cs typeface="+mn-cs"/>
                </a:rPr>
                <a:t> VERKSAMHETER</a:t>
              </a:r>
            </a:p>
            <a:p>
              <a:pPr algn="ctr" defTabSz="685800" fontAlgn="auto">
                <a:spcBef>
                  <a:spcPts val="0"/>
                </a:spcBef>
                <a:spcAft>
                  <a:spcPts val="0"/>
                </a:spcAft>
                <a:defRPr/>
              </a:pPr>
              <a:endParaRPr lang="sv-SE" sz="1050" kern="0" dirty="0">
                <a:solidFill>
                  <a:prstClr val="white"/>
                </a:solidFill>
                <a:latin typeface="Calibri"/>
                <a:ea typeface="+mn-ea"/>
                <a:cs typeface="+mn-cs"/>
              </a:endParaRPr>
            </a:p>
          </p:txBody>
        </p:sp>
        <p:sp>
          <p:nvSpPr>
            <p:cNvPr id="20" name="AutoShape 83">
              <a:extLst>
                <a:ext uri="{FF2B5EF4-FFF2-40B4-BE49-F238E27FC236}">
                  <a16:creationId xmlns:a16="http://schemas.microsoft.com/office/drawing/2014/main" id="{40CAFF52-DB05-284B-ABB2-3C9F504D517D}"/>
                </a:ext>
              </a:extLst>
            </p:cNvPr>
            <p:cNvSpPr>
              <a:spLocks noChangeArrowheads="1"/>
            </p:cNvSpPr>
            <p:nvPr/>
          </p:nvSpPr>
          <p:spPr bwMode="auto">
            <a:xfrm rot="1971097">
              <a:off x="8475703" y="5816091"/>
              <a:ext cx="346450" cy="317762"/>
            </a:xfrm>
            <a:prstGeom prst="smileyFace">
              <a:avLst>
                <a:gd name="adj" fmla="val -4653"/>
              </a:avLst>
            </a:prstGeom>
            <a:solidFill>
              <a:srgbClr val="4F81BD"/>
            </a:solidFill>
            <a:ln w="9525">
              <a:solidFill>
                <a:sysClr val="window" lastClr="FFFFFF"/>
              </a:solidFill>
              <a:round/>
              <a:headEnd/>
              <a:tailEnd/>
            </a:ln>
          </p:spPr>
          <p:txBody>
            <a:bodyPr wrap="none" anchor="ctr">
              <a:prstTxWarp prst="textNoShape">
                <a:avLst/>
              </a:prstTxWarp>
            </a:bodyPr>
            <a:lstStyle/>
            <a:p>
              <a:pPr defTabSz="685800" fontAlgn="auto">
                <a:spcBef>
                  <a:spcPts val="0"/>
                </a:spcBef>
                <a:spcAft>
                  <a:spcPts val="0"/>
                </a:spcAft>
                <a:defRPr/>
              </a:pPr>
              <a:endParaRPr lang="sv-SE" sz="1350" kern="0">
                <a:solidFill>
                  <a:prstClr val="white"/>
                </a:solidFill>
                <a:latin typeface="Calibri"/>
                <a:ea typeface="+mn-ea"/>
                <a:cs typeface="+mn-cs"/>
              </a:endParaRPr>
            </a:p>
          </p:txBody>
        </p:sp>
        <p:sp>
          <p:nvSpPr>
            <p:cNvPr id="21" name="AutoShape 84">
              <a:extLst>
                <a:ext uri="{FF2B5EF4-FFF2-40B4-BE49-F238E27FC236}">
                  <a16:creationId xmlns:a16="http://schemas.microsoft.com/office/drawing/2014/main" id="{A9E49C9B-7F90-DA4A-A063-851C864559E1}"/>
                </a:ext>
              </a:extLst>
            </p:cNvPr>
            <p:cNvSpPr>
              <a:spLocks noChangeArrowheads="1"/>
            </p:cNvSpPr>
            <p:nvPr/>
          </p:nvSpPr>
          <p:spPr bwMode="auto">
            <a:xfrm rot="1971097">
              <a:off x="7587401" y="5287570"/>
              <a:ext cx="347628" cy="286519"/>
            </a:xfrm>
            <a:prstGeom prst="smileyFace">
              <a:avLst>
                <a:gd name="adj" fmla="val 4653"/>
              </a:avLst>
            </a:prstGeom>
            <a:solidFill>
              <a:srgbClr val="4F81BD"/>
            </a:solidFill>
            <a:ln w="9525">
              <a:solidFill>
                <a:sysClr val="window" lastClr="FFFFFF"/>
              </a:solidFill>
              <a:round/>
              <a:headEnd/>
              <a:tailEnd/>
            </a:ln>
          </p:spPr>
          <p:txBody>
            <a:bodyPr wrap="none" anchor="ctr">
              <a:prstTxWarp prst="textNoShape">
                <a:avLst/>
              </a:prstTxWarp>
            </a:bodyPr>
            <a:lstStyle/>
            <a:p>
              <a:pPr defTabSz="685800" fontAlgn="auto">
                <a:spcBef>
                  <a:spcPts val="0"/>
                </a:spcBef>
                <a:spcAft>
                  <a:spcPts val="0"/>
                </a:spcAft>
                <a:defRPr/>
              </a:pPr>
              <a:endParaRPr lang="sv-SE" sz="1350" kern="0">
                <a:solidFill>
                  <a:prstClr val="white"/>
                </a:solidFill>
                <a:latin typeface="Calibri"/>
                <a:ea typeface="+mn-ea"/>
                <a:cs typeface="+mn-cs"/>
              </a:endParaRPr>
            </a:p>
          </p:txBody>
        </p:sp>
        <p:sp>
          <p:nvSpPr>
            <p:cNvPr id="22" name="AutoShape 85">
              <a:extLst>
                <a:ext uri="{FF2B5EF4-FFF2-40B4-BE49-F238E27FC236}">
                  <a16:creationId xmlns:a16="http://schemas.microsoft.com/office/drawing/2014/main" id="{421C4A69-1F48-704D-A76B-39F438CF4E67}"/>
                </a:ext>
              </a:extLst>
            </p:cNvPr>
            <p:cNvSpPr>
              <a:spLocks noChangeArrowheads="1"/>
            </p:cNvSpPr>
            <p:nvPr/>
          </p:nvSpPr>
          <p:spPr bwMode="auto">
            <a:xfrm rot="1971097">
              <a:off x="7901928" y="5574723"/>
              <a:ext cx="606876" cy="205409"/>
            </a:xfrm>
            <a:prstGeom prst="leftRightArrow">
              <a:avLst>
                <a:gd name="adj1" fmla="val 50000"/>
                <a:gd name="adj2" fmla="val 52820"/>
              </a:avLst>
            </a:prstGeom>
            <a:solidFill>
              <a:srgbClr val="4F81BD"/>
            </a:solidFill>
            <a:ln w="9525">
              <a:solidFill>
                <a:sysClr val="window" lastClr="FFFFFF"/>
              </a:solidFill>
              <a:miter lim="800000"/>
              <a:headEnd/>
              <a:tailEnd/>
            </a:ln>
          </p:spPr>
          <p:txBody>
            <a:bodyPr wrap="none" anchor="ctr">
              <a:prstTxWarp prst="textNoShape">
                <a:avLst/>
              </a:prstTxWarp>
            </a:bodyPr>
            <a:lstStyle/>
            <a:p>
              <a:pPr defTabSz="685800" fontAlgn="auto">
                <a:spcBef>
                  <a:spcPts val="0"/>
                </a:spcBef>
                <a:spcAft>
                  <a:spcPts val="0"/>
                </a:spcAft>
                <a:defRPr/>
              </a:pPr>
              <a:endParaRPr lang="sv-SE" sz="1350" kern="0">
                <a:solidFill>
                  <a:prstClr val="white"/>
                </a:solidFill>
                <a:latin typeface="Calibri"/>
                <a:ea typeface="+mn-ea"/>
                <a:cs typeface="+mn-cs"/>
              </a:endParaRPr>
            </a:p>
          </p:txBody>
        </p:sp>
      </p:grpSp>
      <p:sp>
        <p:nvSpPr>
          <p:cNvPr id="23" name="Höger 22">
            <a:extLst>
              <a:ext uri="{FF2B5EF4-FFF2-40B4-BE49-F238E27FC236}">
                <a16:creationId xmlns:a16="http://schemas.microsoft.com/office/drawing/2014/main" id="{1768806C-7598-9E41-8CE7-74A9FE40380A}"/>
              </a:ext>
            </a:extLst>
          </p:cNvPr>
          <p:cNvSpPr/>
          <p:nvPr/>
        </p:nvSpPr>
        <p:spPr>
          <a:xfrm rot="1559737">
            <a:off x="4093314" y="3124998"/>
            <a:ext cx="741359" cy="156284"/>
          </a:xfrm>
          <a:prstGeom prst="rightArrow">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685800">
              <a:defRPr/>
            </a:pPr>
            <a:endParaRPr lang="sv-SE" sz="1350" kern="0" dirty="0">
              <a:solidFill>
                <a:prstClr val="white"/>
              </a:solidFill>
              <a:latin typeface="Calibri"/>
              <a:ea typeface="+mn-ea"/>
              <a:cs typeface="+mn-cs"/>
            </a:endParaRPr>
          </a:p>
        </p:txBody>
      </p:sp>
      <p:sp>
        <p:nvSpPr>
          <p:cNvPr id="24" name="Höger 23">
            <a:extLst>
              <a:ext uri="{FF2B5EF4-FFF2-40B4-BE49-F238E27FC236}">
                <a16:creationId xmlns:a16="http://schemas.microsoft.com/office/drawing/2014/main" id="{77B57050-84C1-874A-9C41-EFC71E3600A1}"/>
              </a:ext>
            </a:extLst>
          </p:cNvPr>
          <p:cNvSpPr/>
          <p:nvPr/>
        </p:nvSpPr>
        <p:spPr>
          <a:xfrm rot="1559737">
            <a:off x="4061309" y="2441920"/>
            <a:ext cx="1547989" cy="552717"/>
          </a:xfrm>
          <a:prstGeom prst="rightArrow">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685800">
              <a:defRPr/>
            </a:pPr>
            <a:endParaRPr lang="sv-SE" sz="1350" kern="0" dirty="0">
              <a:solidFill>
                <a:prstClr val="white"/>
              </a:solidFill>
              <a:latin typeface="Calibri"/>
              <a:ea typeface="+mn-ea"/>
              <a:cs typeface="+mn-cs"/>
            </a:endParaRPr>
          </a:p>
        </p:txBody>
      </p:sp>
      <p:sp>
        <p:nvSpPr>
          <p:cNvPr id="25" name="Höger 24">
            <a:extLst>
              <a:ext uri="{FF2B5EF4-FFF2-40B4-BE49-F238E27FC236}">
                <a16:creationId xmlns:a16="http://schemas.microsoft.com/office/drawing/2014/main" id="{46CF11CD-91CA-0140-B6BD-C343489F8E79}"/>
              </a:ext>
            </a:extLst>
          </p:cNvPr>
          <p:cNvSpPr/>
          <p:nvPr/>
        </p:nvSpPr>
        <p:spPr>
          <a:xfrm rot="1559737">
            <a:off x="4055931" y="2831975"/>
            <a:ext cx="1090811" cy="329901"/>
          </a:xfrm>
          <a:prstGeom prst="rightArrow">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685800">
              <a:defRPr/>
            </a:pPr>
            <a:endParaRPr lang="sv-SE" sz="1350" kern="0">
              <a:solidFill>
                <a:prstClr val="white"/>
              </a:solidFill>
              <a:latin typeface="Calibri"/>
              <a:ea typeface="+mn-ea"/>
              <a:cs typeface="+mn-cs"/>
            </a:endParaRPr>
          </a:p>
        </p:txBody>
      </p:sp>
      <p:sp>
        <p:nvSpPr>
          <p:cNvPr id="13" name="textruta 12">
            <a:extLst>
              <a:ext uri="{FF2B5EF4-FFF2-40B4-BE49-F238E27FC236}">
                <a16:creationId xmlns:a16="http://schemas.microsoft.com/office/drawing/2014/main" id="{D880E846-C44A-4844-88CC-76538572B4C5}"/>
              </a:ext>
            </a:extLst>
          </p:cNvPr>
          <p:cNvSpPr txBox="1">
            <a:spLocks noChangeArrowheads="1"/>
          </p:cNvSpPr>
          <p:nvPr/>
        </p:nvSpPr>
        <p:spPr bwMode="auto">
          <a:xfrm>
            <a:off x="971600" y="4271952"/>
            <a:ext cx="2000419"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342900" eaLnBrk="1" fontAlgn="auto" hangingPunct="1">
              <a:spcBef>
                <a:spcPts val="0"/>
              </a:spcBef>
              <a:spcAft>
                <a:spcPts val="0"/>
              </a:spcAft>
              <a:defRPr/>
            </a:pPr>
            <a:r>
              <a:rPr lang="sv-SE" sz="2100" b="1" dirty="0">
                <a:solidFill>
                  <a:srgbClr val="1270D6"/>
                </a:solidFill>
                <a:latin typeface="Univers 47 Condensed Light" charset="0"/>
                <a:cs typeface="Univers 47 Condensed Light" charset="0"/>
              </a:rPr>
              <a:t>STRINGENS</a:t>
            </a:r>
          </a:p>
          <a:p>
            <a:pPr defTabSz="342900" eaLnBrk="1" fontAlgn="auto" hangingPunct="1">
              <a:spcBef>
                <a:spcPts val="0"/>
              </a:spcBef>
              <a:spcAft>
                <a:spcPts val="0"/>
              </a:spcAft>
              <a:defRPr/>
            </a:pPr>
            <a:r>
              <a:rPr lang="sv-SE" sz="2100" b="1" dirty="0">
                <a:solidFill>
                  <a:srgbClr val="1270D6"/>
                </a:solidFill>
                <a:latin typeface="Univers 47 Condensed Light" charset="0"/>
                <a:cs typeface="Univers 47 Condensed Light" charset="0"/>
              </a:rPr>
              <a:t>(intern validitet)</a:t>
            </a:r>
          </a:p>
        </p:txBody>
      </p:sp>
      <p:sp>
        <p:nvSpPr>
          <p:cNvPr id="14" name="textruta 13">
            <a:extLst>
              <a:ext uri="{FF2B5EF4-FFF2-40B4-BE49-F238E27FC236}">
                <a16:creationId xmlns:a16="http://schemas.microsoft.com/office/drawing/2014/main" id="{E16BE495-84E7-FE42-B7EC-0E6B187C2E6C}"/>
              </a:ext>
            </a:extLst>
          </p:cNvPr>
          <p:cNvSpPr txBox="1">
            <a:spLocks noChangeArrowheads="1"/>
          </p:cNvSpPr>
          <p:nvPr/>
        </p:nvSpPr>
        <p:spPr bwMode="auto">
          <a:xfrm>
            <a:off x="6412051" y="4271952"/>
            <a:ext cx="204838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342900" eaLnBrk="1" fontAlgn="auto" hangingPunct="1">
              <a:spcBef>
                <a:spcPts val="0"/>
              </a:spcBef>
              <a:spcAft>
                <a:spcPts val="0"/>
              </a:spcAft>
              <a:defRPr/>
            </a:pPr>
            <a:r>
              <a:rPr lang="sv-SE" sz="2100" b="1" dirty="0">
                <a:solidFill>
                  <a:srgbClr val="00B050"/>
                </a:solidFill>
                <a:latin typeface="Univers 47 Condensed Light" charset="0"/>
                <a:cs typeface="Univers 47 Condensed Light" charset="0"/>
              </a:rPr>
              <a:t>RELEVANS</a:t>
            </a:r>
          </a:p>
          <a:p>
            <a:pPr defTabSz="342900" eaLnBrk="1" fontAlgn="auto" hangingPunct="1">
              <a:spcBef>
                <a:spcPts val="0"/>
              </a:spcBef>
              <a:spcAft>
                <a:spcPts val="0"/>
              </a:spcAft>
              <a:defRPr/>
            </a:pPr>
            <a:r>
              <a:rPr lang="sv-SE" sz="2100" b="1" dirty="0">
                <a:solidFill>
                  <a:srgbClr val="00B050"/>
                </a:solidFill>
                <a:latin typeface="Univers 47 Condensed Light" charset="0"/>
                <a:cs typeface="Univers 47 Condensed Light" charset="0"/>
              </a:rPr>
              <a:t>(extern validitet)</a:t>
            </a:r>
          </a:p>
        </p:txBody>
      </p:sp>
      <p:cxnSp>
        <p:nvCxnSpPr>
          <p:cNvPr id="15" name="Rak pil 14">
            <a:extLst>
              <a:ext uri="{FF2B5EF4-FFF2-40B4-BE49-F238E27FC236}">
                <a16:creationId xmlns:a16="http://schemas.microsoft.com/office/drawing/2014/main" id="{0218483F-B4D5-8A41-AB89-08D7B12B75D7}"/>
              </a:ext>
            </a:extLst>
          </p:cNvPr>
          <p:cNvCxnSpPr>
            <a:cxnSpLocks/>
          </p:cNvCxnSpPr>
          <p:nvPr/>
        </p:nvCxnSpPr>
        <p:spPr>
          <a:xfrm>
            <a:off x="3978732" y="4421400"/>
            <a:ext cx="2142950" cy="0"/>
          </a:xfrm>
          <a:prstGeom prst="straightConnector1">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3" name="Platshållare för innehåll 10">
            <a:extLst>
              <a:ext uri="{FF2B5EF4-FFF2-40B4-BE49-F238E27FC236}">
                <a16:creationId xmlns:a16="http://schemas.microsoft.com/office/drawing/2014/main" id="{8ADFD0E7-469A-DC0E-1CEE-366A5B880A5D}"/>
              </a:ext>
            </a:extLst>
          </p:cNvPr>
          <p:cNvGraphicFramePr>
            <a:graphicFrameLocks/>
          </p:cNvGraphicFramePr>
          <p:nvPr>
            <p:extLst>
              <p:ext uri="{D42A27DB-BD31-4B8C-83A1-F6EECF244321}">
                <p14:modId xmlns:p14="http://schemas.microsoft.com/office/powerpoint/2010/main" val="1218205193"/>
              </p:ext>
            </p:extLst>
          </p:nvPr>
        </p:nvGraphicFramePr>
        <p:xfrm>
          <a:off x="684000" y="1711167"/>
          <a:ext cx="3294731" cy="2088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9953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13" grpId="0"/>
      <p:bldP spid="14" grpId="0"/>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Logotype">
            <a:extLst>
              <a:ext uri="{FF2B5EF4-FFF2-40B4-BE49-F238E27FC236}">
                <a16:creationId xmlns:a16="http://schemas.microsoft.com/office/drawing/2014/main" id="{E17A6B8F-38EA-0649-B476-024E627E0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777" y="297156"/>
            <a:ext cx="2934839" cy="518405"/>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p:cNvPicPr>
            <a:picLocks noChangeAspect="1"/>
          </p:cNvPicPr>
          <p:nvPr/>
        </p:nvPicPr>
        <p:blipFill rotWithShape="1">
          <a:blip r:embed="rId4"/>
          <a:srcRect r="70542"/>
          <a:stretch/>
        </p:blipFill>
        <p:spPr>
          <a:xfrm>
            <a:off x="5463575" y="953006"/>
            <a:ext cx="553194" cy="541702"/>
          </a:xfrm>
          <a:prstGeom prst="rect">
            <a:avLst/>
          </a:prstGeom>
        </p:spPr>
      </p:pic>
      <p:pic>
        <p:nvPicPr>
          <p:cNvPr id="19" name="picture">
            <a:extLst>
              <a:ext uri="{FF2B5EF4-FFF2-40B4-BE49-F238E27FC236}">
                <a16:creationId xmlns:a16="http://schemas.microsoft.com/office/drawing/2014/main" id="{8895BF29-D944-714D-AF78-DEF64FF0746B}"/>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5188776" y="1673450"/>
            <a:ext cx="1385411" cy="500063"/>
          </a:xfrm>
          <a:prstGeom prst="rect">
            <a:avLst/>
          </a:prstGeom>
          <a:noFill/>
          <a:ln>
            <a:noFill/>
          </a:ln>
        </p:spPr>
      </p:pic>
      <p:pic>
        <p:nvPicPr>
          <p:cNvPr id="20" name="Bildobjekt 19">
            <a:extLst>
              <a:ext uri="{FF2B5EF4-FFF2-40B4-BE49-F238E27FC236}">
                <a16:creationId xmlns:a16="http://schemas.microsoft.com/office/drawing/2014/main" id="{26575FAE-DD56-F945-8451-3A3E4D29B0E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21461" y="1550646"/>
            <a:ext cx="1582579" cy="323850"/>
          </a:xfrm>
          <a:prstGeom prst="rect">
            <a:avLst/>
          </a:prstGeom>
          <a:noFill/>
        </p:spPr>
      </p:pic>
      <p:sp>
        <p:nvSpPr>
          <p:cNvPr id="15" name="Intern lagring 14">
            <a:extLst>
              <a:ext uri="{FF2B5EF4-FFF2-40B4-BE49-F238E27FC236}">
                <a16:creationId xmlns:a16="http://schemas.microsoft.com/office/drawing/2014/main" id="{1903DC48-65F4-0447-9112-F0C7F3861AAB}"/>
              </a:ext>
            </a:extLst>
          </p:cNvPr>
          <p:cNvSpPr/>
          <p:nvPr/>
        </p:nvSpPr>
        <p:spPr>
          <a:xfrm>
            <a:off x="2546687" y="3823709"/>
            <a:ext cx="1173507" cy="565454"/>
          </a:xfrm>
          <a:prstGeom prst="flowChartInternalStorage">
            <a:avLst/>
          </a:prstGeom>
          <a:gradFill>
            <a:gsLst>
              <a:gs pos="66000">
                <a:srgbClr val="A22FFF"/>
              </a:gs>
              <a:gs pos="100000">
                <a:schemeClr val="bg1"/>
              </a:gs>
            </a:gsLst>
            <a:lin ang="16200000" scaled="0"/>
          </a:gradFill>
          <a:ln>
            <a:solidFill>
              <a:srgbClr val="070254"/>
            </a:solidFill>
          </a:ln>
        </p:spPr>
        <p:style>
          <a:lnRef idx="1">
            <a:schemeClr val="accent1"/>
          </a:lnRef>
          <a:fillRef idx="3">
            <a:schemeClr val="accent1"/>
          </a:fillRef>
          <a:effectRef idx="2">
            <a:schemeClr val="accent1"/>
          </a:effectRef>
          <a:fontRef idx="minor">
            <a:schemeClr val="lt1"/>
          </a:fontRef>
        </p:style>
        <p:txBody>
          <a:bodyPr rtlCol="0" anchor="t"/>
          <a:lstStyle/>
          <a:p>
            <a:pPr defTabSz="342900" eaLnBrk="0" hangingPunct="0">
              <a:spcBef>
                <a:spcPts val="263"/>
              </a:spcBef>
              <a:defRPr/>
            </a:pPr>
            <a:endParaRPr lang="sv-SE" sz="2100" dirty="0">
              <a:solidFill>
                <a:srgbClr val="2F2B20"/>
              </a:solidFill>
              <a:latin typeface="Arial"/>
              <a:ea typeface="ＭＳ Ｐゴシック" charset="-128"/>
              <a:cs typeface="Arial"/>
            </a:endParaRPr>
          </a:p>
        </p:txBody>
      </p:sp>
      <p:cxnSp>
        <p:nvCxnSpPr>
          <p:cNvPr id="2" name="Rak pil 1"/>
          <p:cNvCxnSpPr/>
          <p:nvPr/>
        </p:nvCxnSpPr>
        <p:spPr>
          <a:xfrm>
            <a:off x="4321969" y="573882"/>
            <a:ext cx="0" cy="4112419"/>
          </a:xfrm>
          <a:prstGeom prst="straightConnector1">
            <a:avLst/>
          </a:prstGeom>
          <a:ln w="57150" cmpd="sng">
            <a:solidFill>
              <a:srgbClr val="7AA7CE"/>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7" name="Bildobjekt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03359" y="637913"/>
            <a:ext cx="511882" cy="511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Bildobjekt 7"/>
          <p:cNvPicPr>
            <a:picLocks noChangeAspect="1"/>
          </p:cNvPicPr>
          <p:nvPr/>
        </p:nvPicPr>
        <p:blipFill>
          <a:blip r:embed="rId8"/>
          <a:stretch>
            <a:fillRect/>
          </a:stretch>
        </p:blipFill>
        <p:spPr>
          <a:xfrm>
            <a:off x="2745875" y="1065218"/>
            <a:ext cx="860952" cy="1032561"/>
          </a:xfrm>
          <a:prstGeom prst="rect">
            <a:avLst/>
          </a:prstGeom>
        </p:spPr>
      </p:pic>
      <p:pic>
        <p:nvPicPr>
          <p:cNvPr id="9" name="Picture 13" descr="EPPI-Centre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2582" y="711309"/>
            <a:ext cx="864394" cy="483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Bildobjekt 9"/>
          <p:cNvPicPr>
            <a:picLocks noChangeAspect="1"/>
          </p:cNvPicPr>
          <p:nvPr/>
        </p:nvPicPr>
        <p:blipFill>
          <a:blip r:embed="rId10"/>
          <a:stretch>
            <a:fillRect/>
          </a:stretch>
        </p:blipFill>
        <p:spPr>
          <a:xfrm>
            <a:off x="1305247" y="1004138"/>
            <a:ext cx="752153" cy="928169"/>
          </a:xfrm>
          <a:prstGeom prst="rect">
            <a:avLst/>
          </a:prstGeom>
        </p:spPr>
      </p:pic>
      <p:pic>
        <p:nvPicPr>
          <p:cNvPr id="11" name="Bildobjekt 10"/>
          <p:cNvPicPr>
            <a:picLocks noChangeAspect="1"/>
          </p:cNvPicPr>
          <p:nvPr/>
        </p:nvPicPr>
        <p:blipFill>
          <a:blip r:embed="rId11"/>
          <a:stretch>
            <a:fillRect/>
          </a:stretch>
        </p:blipFill>
        <p:spPr>
          <a:xfrm>
            <a:off x="6659286" y="1239630"/>
            <a:ext cx="683737" cy="683737"/>
          </a:xfrm>
          <a:prstGeom prst="rect">
            <a:avLst/>
          </a:prstGeom>
        </p:spPr>
      </p:pic>
      <p:pic>
        <p:nvPicPr>
          <p:cNvPr id="12" name="Bildobjekt 11"/>
          <p:cNvPicPr>
            <a:picLocks noChangeAspect="1"/>
          </p:cNvPicPr>
          <p:nvPr/>
        </p:nvPicPr>
        <p:blipFill rotWithShape="1">
          <a:blip r:embed="rId12"/>
          <a:srcRect r="62368"/>
          <a:stretch/>
        </p:blipFill>
        <p:spPr>
          <a:xfrm>
            <a:off x="7343023" y="654848"/>
            <a:ext cx="628973" cy="679006"/>
          </a:xfrm>
          <a:prstGeom prst="rect">
            <a:avLst/>
          </a:prstGeom>
        </p:spPr>
      </p:pic>
      <p:pic>
        <p:nvPicPr>
          <p:cNvPr id="1026" name="Picture 2" descr="Folkhälsomyndigheten">
            <a:extLst>
              <a:ext uri="{FF2B5EF4-FFF2-40B4-BE49-F238E27FC236}">
                <a16:creationId xmlns:a16="http://schemas.microsoft.com/office/drawing/2014/main" id="{F27353CA-3556-0441-8BC5-A7F552F623C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66127"/>
          <a:stretch/>
        </p:blipFill>
        <p:spPr bwMode="auto">
          <a:xfrm>
            <a:off x="3621461" y="664635"/>
            <a:ext cx="714393" cy="703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cialstyrelsens logotyp">
            <a:hlinkClick r:id="rId14" tooltip="Startsida Socialstyrelsen.se"/>
            <a:extLst>
              <a:ext uri="{FF2B5EF4-FFF2-40B4-BE49-F238E27FC236}">
                <a16:creationId xmlns:a16="http://schemas.microsoft.com/office/drawing/2014/main" id="{4DE2424D-84D6-D542-AD66-B475892D777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692" r="75187" b="1"/>
          <a:stretch/>
        </p:blipFill>
        <p:spPr bwMode="auto">
          <a:xfrm>
            <a:off x="4647493" y="893854"/>
            <a:ext cx="661753" cy="583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a:spLocks noChangeArrowheads="1"/>
          </p:cNvSpPr>
          <p:nvPr/>
        </p:nvSpPr>
        <p:spPr bwMode="auto">
          <a:xfrm>
            <a:off x="2707023" y="4451349"/>
            <a:ext cx="3623108"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Arial" charset="0"/>
                <a:ea typeface="ＭＳ Ｐゴシック" charset="0"/>
                <a:cs typeface="ＭＳ Ｐゴシック" charset="0"/>
              </a:defRPr>
            </a:lvl1pPr>
            <a:lvl2pPr marL="742950" indent="-285750" defTabSz="457200" eaLnBrk="0" hangingPunct="0">
              <a:defRPr sz="2800">
                <a:solidFill>
                  <a:schemeClr val="tx1"/>
                </a:solidFill>
                <a:latin typeface="Arial" charset="0"/>
                <a:ea typeface="ＭＳ Ｐゴシック" charset="0"/>
              </a:defRPr>
            </a:lvl2pPr>
            <a:lvl3pPr marL="1143000" indent="-228600" defTabSz="457200" eaLnBrk="0" hangingPunct="0">
              <a:defRPr sz="2800">
                <a:solidFill>
                  <a:schemeClr val="tx1"/>
                </a:solidFill>
                <a:latin typeface="Arial" charset="0"/>
                <a:ea typeface="ＭＳ Ｐゴシック" charset="0"/>
              </a:defRPr>
            </a:lvl3pPr>
            <a:lvl4pPr marL="1600200" indent="-228600" defTabSz="457200" eaLnBrk="0" hangingPunct="0">
              <a:defRPr sz="2800">
                <a:solidFill>
                  <a:schemeClr val="tx1"/>
                </a:solidFill>
                <a:latin typeface="Arial" charset="0"/>
                <a:ea typeface="ＭＳ Ｐゴシック" charset="0"/>
              </a:defRPr>
            </a:lvl4pPr>
            <a:lvl5pPr marL="2057400" indent="-228600" defTabSz="4572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defTabSz="342900" eaLnBrk="1" hangingPunct="1">
              <a:defRPr/>
            </a:pPr>
            <a:endParaRPr lang="sv-SE" sz="2100" b="1" dirty="0">
              <a:solidFill>
                <a:srgbClr val="FFCC07"/>
              </a:solidFill>
              <a:latin typeface="Univers 47 Condensed Light" charset="0"/>
              <a:cs typeface="Univers 47 Condensed Light" charset="0"/>
            </a:endParaRPr>
          </a:p>
          <a:p>
            <a:pPr algn="ctr" defTabSz="342900" eaLnBrk="1" hangingPunct="1">
              <a:defRPr/>
            </a:pPr>
            <a:r>
              <a:rPr lang="sv-SE" sz="2100" b="1" dirty="0">
                <a:solidFill>
                  <a:srgbClr val="FFCC07"/>
                </a:solidFill>
                <a:latin typeface="Univers 47 Condensed Light" charset="0"/>
                <a:cs typeface="Univers 47 Condensed Light" charset="0"/>
              </a:rPr>
              <a:t>INDIVIDUELLA BEDÖMNINGAR</a:t>
            </a:r>
            <a:endParaRPr lang="sv-SE" sz="1500" b="1" dirty="0">
              <a:solidFill>
                <a:srgbClr val="FFCC07"/>
              </a:solidFill>
              <a:latin typeface="Univers 47 Condensed Light" charset="0"/>
              <a:cs typeface="Univers 47 Condensed Light" charset="0"/>
            </a:endParaRPr>
          </a:p>
        </p:txBody>
      </p:sp>
      <p:sp>
        <p:nvSpPr>
          <p:cNvPr id="14" name="Tankebubbla 4">
            <a:extLst>
              <a:ext uri="{FF2B5EF4-FFF2-40B4-BE49-F238E27FC236}">
                <a16:creationId xmlns:a16="http://schemas.microsoft.com/office/drawing/2014/main" id="{708A6B72-85F4-E849-B77C-53E68E532BB7}"/>
              </a:ext>
            </a:extLst>
          </p:cNvPr>
          <p:cNvSpPr/>
          <p:nvPr/>
        </p:nvSpPr>
        <p:spPr>
          <a:xfrm>
            <a:off x="5850988" y="3976473"/>
            <a:ext cx="1616594" cy="903535"/>
          </a:xfrm>
          <a:prstGeom prst="cloudCallout">
            <a:avLst/>
          </a:prstGeom>
          <a:gradFill>
            <a:gsLst>
              <a:gs pos="45000">
                <a:srgbClr val="FFC000"/>
              </a:gs>
              <a:gs pos="100000">
                <a:schemeClr val="bg1"/>
              </a:gs>
            </a:gsLst>
            <a:path path="circle">
              <a:fillToRect l="50000" t="50000" r="50000" b="50000"/>
            </a:path>
          </a:gradFill>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342900">
              <a:defRPr/>
            </a:pPr>
            <a:endParaRPr lang="sv-SE" sz="2700" dirty="0">
              <a:solidFill>
                <a:srgbClr val="2F2B20"/>
              </a:solidFill>
              <a:latin typeface="Arial"/>
              <a:cs typeface="Arial"/>
            </a:endParaRPr>
          </a:p>
        </p:txBody>
      </p:sp>
      <p:sp>
        <p:nvSpPr>
          <p:cNvPr id="18" name="Rubrik 1">
            <a:extLst>
              <a:ext uri="{FF2B5EF4-FFF2-40B4-BE49-F238E27FC236}">
                <a16:creationId xmlns:a16="http://schemas.microsoft.com/office/drawing/2014/main" id="{D777C4D3-BFC9-CC42-B2F3-3E845E99800E}"/>
              </a:ext>
            </a:extLst>
          </p:cNvPr>
          <p:cNvSpPr txBox="1">
            <a:spLocks/>
          </p:cNvSpPr>
          <p:nvPr/>
        </p:nvSpPr>
        <p:spPr bwMode="auto">
          <a:xfrm>
            <a:off x="1717508" y="583321"/>
            <a:ext cx="5940000" cy="59412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ct val="90000"/>
              </a:lnSpc>
              <a:spcBef>
                <a:spcPct val="0"/>
              </a:spcBef>
              <a:spcAft>
                <a:spcPct val="0"/>
              </a:spcAft>
              <a:defRPr sz="3300" b="1" i="0" kern="1200">
                <a:solidFill>
                  <a:schemeClr val="tx1"/>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a:lstStyle>
          <a:p>
            <a:pPr defTabSz="342900">
              <a:defRPr/>
            </a:pPr>
            <a:r>
              <a:rPr lang="sv-SE" sz="2475" dirty="0">
                <a:solidFill>
                  <a:sysClr val="windowText" lastClr="000000"/>
                </a:solidFill>
              </a:rPr>
              <a:t>Hur förs effektiva insatser in för jämlik hälsa?</a:t>
            </a:r>
          </a:p>
        </p:txBody>
      </p:sp>
      <p:sp>
        <p:nvSpPr>
          <p:cNvPr id="21" name="Rubrik 1">
            <a:extLst>
              <a:ext uri="{FF2B5EF4-FFF2-40B4-BE49-F238E27FC236}">
                <a16:creationId xmlns:a16="http://schemas.microsoft.com/office/drawing/2014/main" id="{59B31401-E9AE-7A49-A5A4-A1AF0CC9DEEF}"/>
              </a:ext>
            </a:extLst>
          </p:cNvPr>
          <p:cNvSpPr txBox="1">
            <a:spLocks/>
          </p:cNvSpPr>
          <p:nvPr/>
        </p:nvSpPr>
        <p:spPr bwMode="auto">
          <a:xfrm>
            <a:off x="1143000" y="2145752"/>
            <a:ext cx="6695753" cy="59412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ct val="90000"/>
              </a:lnSpc>
              <a:spcBef>
                <a:spcPct val="0"/>
              </a:spcBef>
              <a:spcAft>
                <a:spcPct val="0"/>
              </a:spcAft>
              <a:defRPr sz="3300" b="1" i="0" kern="1200">
                <a:solidFill>
                  <a:schemeClr val="tx1"/>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a:lstStyle>
          <a:p>
            <a:pPr defTabSz="342900">
              <a:defRPr/>
            </a:pPr>
            <a:r>
              <a:rPr lang="sv-SE" sz="2475" dirty="0">
                <a:solidFill>
                  <a:sysClr val="windowText" lastClr="000000"/>
                </a:solidFill>
              </a:rPr>
              <a:t>Exempel: Krav på dokumentation, användning av tydliga regler och rutiner eller teknologiska standarder</a:t>
            </a:r>
          </a:p>
        </p:txBody>
      </p:sp>
      <p:sp>
        <p:nvSpPr>
          <p:cNvPr id="3" name="textruta 11"/>
          <p:cNvSpPr txBox="1">
            <a:spLocks noChangeArrowheads="1"/>
          </p:cNvSpPr>
          <p:nvPr/>
        </p:nvSpPr>
        <p:spPr bwMode="auto">
          <a:xfrm>
            <a:off x="3659800" y="4285047"/>
            <a:ext cx="174939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Arial" charset="0"/>
                <a:ea typeface="ＭＳ Ｐゴシック" charset="0"/>
                <a:cs typeface="ＭＳ Ｐゴシック" charset="0"/>
              </a:defRPr>
            </a:lvl1pPr>
            <a:lvl2pPr marL="742950" indent="-285750" defTabSz="457200" eaLnBrk="0" hangingPunct="0">
              <a:defRPr sz="2800">
                <a:solidFill>
                  <a:schemeClr val="tx1"/>
                </a:solidFill>
                <a:latin typeface="Arial" charset="0"/>
                <a:ea typeface="ＭＳ Ｐゴシック" charset="0"/>
              </a:defRPr>
            </a:lvl2pPr>
            <a:lvl3pPr marL="1143000" indent="-228600" defTabSz="457200" eaLnBrk="0" hangingPunct="0">
              <a:defRPr sz="2800">
                <a:solidFill>
                  <a:schemeClr val="tx1"/>
                </a:solidFill>
                <a:latin typeface="Arial" charset="0"/>
                <a:ea typeface="ＭＳ Ｐゴシック" charset="0"/>
              </a:defRPr>
            </a:lvl3pPr>
            <a:lvl4pPr marL="1600200" indent="-228600" defTabSz="457200" eaLnBrk="0" hangingPunct="0">
              <a:defRPr sz="2800">
                <a:solidFill>
                  <a:schemeClr val="tx1"/>
                </a:solidFill>
                <a:latin typeface="Arial" charset="0"/>
                <a:ea typeface="ＭＳ Ｐゴシック" charset="0"/>
              </a:defRPr>
            </a:lvl4pPr>
            <a:lvl5pPr marL="2057400" indent="-228600" defTabSz="4572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defTabSz="342900" eaLnBrk="1" hangingPunct="1">
              <a:defRPr/>
            </a:pPr>
            <a:r>
              <a:rPr lang="sv-SE" sz="1500" b="1" dirty="0">
                <a:solidFill>
                  <a:srgbClr val="660066"/>
                </a:solidFill>
                <a:latin typeface="Univers 47 Condensed Light" charset="0"/>
                <a:cs typeface="Univers 47 Condensed Light" charset="0"/>
              </a:rPr>
              <a:t>FORMALISERINGAR</a:t>
            </a:r>
          </a:p>
        </p:txBody>
      </p:sp>
    </p:spTree>
    <p:extLst>
      <p:ext uri="{BB962C8B-B14F-4D97-AF65-F5344CB8AC3E}">
        <p14:creationId xmlns:p14="http://schemas.microsoft.com/office/powerpoint/2010/main" val="18261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2"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2000"/>
                                        <p:tgtEl>
                                          <p:spTgt spid="3"/>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3.33333E-6 -3.7037E-7 C -0.00625 -0.00255 -0.01267 -0.0044 -0.01858 -0.00741 C -0.02656 -0.01204 -0.04288 -0.03519 -0.04809 -0.04445 C -0.04965 -0.05047 -0.05226 -0.05602 -0.05364 -0.06181 C -0.05868 -0.08195 -0.06024 -0.10556 -0.06302 -0.12593 C -0.0618 -0.1375 -0.06128 -0.14931 -0.0592 -0.16042 C -0.05781 -0.16875 -0.05087 -0.17153 -0.04635 -0.17523 C -0.03594 -0.18426 -0.02517 -0.18773 -0.01302 -0.19005 C -0.00312 -0.18936 0.00677 -0.18982 0.01667 -0.18773 C 0.02448 -0.18611 0.03142 -0.15255 0.03333 -0.14329 C 0.03264 -0.13357 0.03333 -0.12338 0.03142 -0.11366 C 0.03073 -0.11088 0.02778 -0.10996 0.02587 -0.10857 C 0.01702 -0.10324 0.01024 -0.10023 0.00191 -0.0963 C -0.01979 -0.09908 -0.01667 -0.1007 -0.03333 -0.10625 C -0.04167 -0.11736 -0.04757 -0.12963 -0.05746 -0.1382 C -0.0625 -0.14838 -0.07031 -0.17037 -0.07031 -0.17037 C -0.0743 -0.20023 -0.07448 -0.19422 -0.06858 -0.2419 C -0.0684 -0.24445 -0.0658 -0.24514 -0.06476 -0.24699 C -0.06267 -0.25186 -0.06146 -0.25718 -0.0592 -0.26181 C -0.05538 -0.27037 -0.04844 -0.2757 -0.04444 -0.28403 C -0.03802 -0.29861 -0.02986 -0.30533 -0.02031 -0.31598 C -0.01371 -0.32361 -0.00868 -0.33172 3.33333E-6 -0.33588 C 0.00469 -0.33843 0.00972 -0.33912 0.01476 -0.34074 C 0.0184 -0.33912 0.0224 -0.33866 0.02587 -0.33588 C 0.03229 -0.33056 0.03715 -0.30324 0.0408 -0.29375 C 0.03941 -0.28889 0.03993 -0.28241 0.03698 -0.27894 C 0.03212 -0.27361 0.02448 -0.27639 0.01858 -0.27408 C 0.00139 -0.25926 0.01267 -0.26667 -0.02969 -0.27662 C -0.05069 -0.28172 -0.0592 -0.30996 -0.06858 -0.33079 C -0.07101 -0.34422 -0.07413 -0.35695 -0.07587 -0.37037 C -0.07535 -0.38287 -0.07639 -0.39561 -0.07413 -0.40741 C -0.07413 -0.40787 -0.06094 -0.41574 -0.05746 -0.41736 C -0.03819 -0.42848 -0.03923 -0.4257 -0.0092 -0.42963 C -0.00295 -0.42917 0.02587 -0.44098 0.02587 -0.41968 C 0.02587 -0.40116 0.02691 -0.3926 0.01476 -0.38264 C 0.01163 -0.38033 0.00868 -0.37732 0.00556 -0.37523 C 0.00191 -0.37315 -0.00555 -0.37037 -0.00555 -0.37037 C -0.0158 -0.37153 -0.02882 -0.36713 -0.03698 -0.37778 C -0.04375 -0.38658 -0.05364 -0.40741 -0.05364 -0.40741 C -0.05608 -0.4169 -0.05937 -0.425 -0.06111 -0.43449 C -0.06059 -0.45348 -0.06146 -0.47269 -0.0592 -0.49144 C -0.05851 -0.49885 -0.0533 -0.50417 -0.05191 -0.51111 C -0.04878 -0.52778 -0.04288 -0.56343 -0.03333 -0.57292 C -0.01944 -0.58704 -0.00573 -0.60232 0.01111 -0.60996 C 0.01667 -0.60834 0.02274 -0.6088 0.02778 -0.60486 C 0.03386 -0.60023 0.03281 -0.58982 0.03524 -0.58264 C 0.03767 -0.57477 0.04132 -0.56621 0.04445 -0.55811 C 0.0441 -0.55463 0.04115 -0.52824 0.03698 -0.52338 C 0.03264 -0.51898 0.01146 -0.5088 0.00556 -0.50625 C -0.01198 -0.50764 -0.02361 -0.5044 -0.03698 -0.51598 C -0.04323 -0.52848 -0.04653 -0.53681 -0.05 -0.5507 C -0.05312 -0.57824 -0.05382 -0.57662 -0.05 -0.61482 C -0.04965 -0.61852 -0.04757 -0.62153 -0.04635 -0.62477 C -0.03368 -0.66436 -0.0243 -0.68334 0.0092 -0.69375 C 0.01528 -0.69213 0.02535 -0.69676 0.02778 -0.68889 C 0.03594 -0.66204 0.03299 -0.63912 0.01667 -0.63218 C 0.0092 -0.63311 0.00156 -0.63264 -0.00555 -0.63449 C -0.01736 -0.63773 -0.02048 -0.66065 -0.02587 -0.67153 C -0.02535 -0.68565 -0.02639 -0.7 -0.02413 -0.71366 C -0.02378 -0.71667 -0.02031 -0.71667 -0.01858 -0.71852 C -0.01667 -0.72084 -0.01476 -0.72338 -0.01302 -0.72593 C -0.01163 -0.72824 -0.01094 -0.73125 -0.0092 -0.73334 C -0.00764 -0.73542 -0.00364 -0.7382 -0.00364 -0.7382 " pathEditMode="relative" ptsTypes="ffffffffffffffffffffffffffffffffffffffffffffffffffffffffffffffA">
                                      <p:cBhvr>
                                        <p:cTn id="23" dur="3000" fill="hold"/>
                                        <p:tgtEl>
                                          <p:spTgt spid="3"/>
                                        </p:tgtEl>
                                        <p:attrNameLst>
                                          <p:attrName>ppt_x</p:attrName>
                                          <p:attrName>ppt_y</p:attrName>
                                        </p:attrNameLst>
                                      </p:cBhvr>
                                    </p:animMotion>
                                  </p:childTnLst>
                                </p:cTn>
                              </p:par>
                              <p:par>
                                <p:cTn id="24" presetID="6" presetClass="emph" presetSubtype="0" fill="hold" grpId="1" nodeType="withEffect">
                                  <p:stCondLst>
                                    <p:cond delay="0"/>
                                  </p:stCondLst>
                                  <p:childTnLst>
                                    <p:animScale>
                                      <p:cBhvr>
                                        <p:cTn id="25" dur="3000" fill="hold"/>
                                        <p:tgtEl>
                                          <p:spTgt spid="3"/>
                                        </p:tgtEl>
                                      </p:cBhvr>
                                      <p:by x="400000" y="400000"/>
                                    </p:animScale>
                                  </p:childTnLst>
                                </p:cTn>
                              </p:par>
                              <p:par>
                                <p:cTn id="26" presetID="6" presetClass="emph" presetSubtype="0" fill="hold" grpId="0" nodeType="withEffect">
                                  <p:stCondLst>
                                    <p:cond delay="0"/>
                                  </p:stCondLst>
                                  <p:childTnLst>
                                    <p:animScale>
                                      <p:cBhvr>
                                        <p:cTn id="27" dur="2000" fill="hold"/>
                                        <p:tgtEl>
                                          <p:spTgt spid="4"/>
                                        </p:tgtEl>
                                      </p:cBhvr>
                                      <p:by x="50000" y="50000"/>
                                    </p:animScale>
                                  </p:childTnLst>
                                </p:cTn>
                              </p:par>
                              <p:par>
                                <p:cTn id="28" presetID="0" presetClass="path" presetSubtype="0" accel="50000" decel="50000" fill="hold" grpId="0" nodeType="withEffect">
                                  <p:stCondLst>
                                    <p:cond delay="0"/>
                                  </p:stCondLst>
                                  <p:childTnLst>
                                    <p:animMotion origin="layout" path="M -2.77778E-7 3.7037E-7 L -0.1467 0.05833 " pathEditMode="relative" rAng="0" ptsTypes="AA">
                                      <p:cBhvr>
                                        <p:cTn id="29" dur="2000" fill="hold"/>
                                        <p:tgtEl>
                                          <p:spTgt spid="14"/>
                                        </p:tgtEl>
                                        <p:attrNameLst>
                                          <p:attrName>ppt_x</p:attrName>
                                          <p:attrName>ppt_y</p:attrName>
                                        </p:attrNameLst>
                                      </p:cBhvr>
                                      <p:rCtr x="-7344" y="2917"/>
                                    </p:animMotion>
                                  </p:childTnLst>
                                </p:cTn>
                              </p:par>
                              <p:par>
                                <p:cTn id="30" presetID="6" presetClass="emph" presetSubtype="0" fill="hold" grpId="1" nodeType="withEffect">
                                  <p:stCondLst>
                                    <p:cond delay="0"/>
                                  </p:stCondLst>
                                  <p:childTnLst>
                                    <p:animScale>
                                      <p:cBhvr>
                                        <p:cTn id="31" dur="2000" fill="hold"/>
                                        <p:tgtEl>
                                          <p:spTgt spid="14"/>
                                        </p:tgtEl>
                                      </p:cBhvr>
                                      <p:by x="50000" y="50000"/>
                                    </p:animScale>
                                  </p:childTnLst>
                                </p:cTn>
                              </p:par>
                              <p:par>
                                <p:cTn id="32" presetID="0" presetClass="path" presetSubtype="0" accel="50000" decel="50000" fill="hold" grpId="1" nodeType="withEffect">
                                  <p:stCondLst>
                                    <p:cond delay="0"/>
                                  </p:stCondLst>
                                  <p:childTnLst>
                                    <p:animMotion origin="layout" path="M 0 0 C -0.03004 -0.06365 -0.06025 -0.12708 -0.04809 -0.14629 C -0.03577 -0.16551 0.06701 -0.12662 0.07309 -0.11551 C 0.07916 -0.10439 0.01059 -0.05393 -0.01146 -0.07963 C -0.03368 -0.10532 -0.07118 -0.2368 -0.05955 -0.26921 C -0.04809 -0.30185 0.04757 -0.28819 0.05781 -0.27453 C 0.06805 -0.26088 0.02864 -0.17314 0.00191 -0.18726 C -0.02466 -0.20139 -0.10764 -0.32106 -0.10191 -0.35902 C -0.09618 -0.39699 0.01927 -0.42106 0.03663 -0.41551 C 0.05399 -0.40995 0.02309 -0.31365 0.00191 -0.32569 C -0.0191 -0.33773 -0.09427 -0.45254 -0.09028 -0.48726 C -0.08646 -0.52176 0.00902 -0.5368 0.025 -0.53333 C 0.04114 -0.52986 0.01805 -0.45393 0.0059 -0.46666 C -0.00643 -0.47963 -0.05052 -0.58125 -0.04809 -0.61018 C -0.04549 -0.63935 0.01024 -0.63518 0.02118 -0.64097 C 0.03211 -0.64699 0.02465 -0.64652 0.01736 -0.64629 " pathEditMode="relative" ptsTypes="AAAAAAAAAAAAAAAA">
                                      <p:cBhvr>
                                        <p:cTn id="33" dur="2000" fill="hold"/>
                                        <p:tgtEl>
                                          <p:spTgt spid="15"/>
                                        </p:tgtEl>
                                        <p:attrNameLst>
                                          <p:attrName>ppt_x</p:attrName>
                                          <p:attrName>ppt_y</p:attrName>
                                        </p:attrNameLst>
                                      </p:cBhvr>
                                    </p:animMotion>
                                  </p:childTnLst>
                                </p:cTn>
                              </p:par>
                              <p:par>
                                <p:cTn id="34" presetID="6" presetClass="emph" presetSubtype="0" fill="hold" grpId="2" nodeType="withEffect">
                                  <p:stCondLst>
                                    <p:cond delay="0"/>
                                  </p:stCondLst>
                                  <p:childTnLst>
                                    <p:animScale>
                                      <p:cBhvr>
                                        <p:cTn id="35" dur="2000" fill="hold"/>
                                        <p:tgtEl>
                                          <p:spTgt spid="15"/>
                                        </p:tgtEl>
                                      </p:cBhvr>
                                      <p:by x="400000" y="100000"/>
                                    </p:animScale>
                                  </p:childTnLst>
                                </p:cTn>
                              </p:par>
                              <p:par>
                                <p:cTn id="36" presetID="9"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1000"/>
                                        <p:tgtEl>
                                          <p:spTgt spid="7"/>
                                        </p:tgtEl>
                                      </p:cBhvr>
                                    </p:animEffect>
                                  </p:childTnLst>
                                </p:cTn>
                              </p:par>
                              <p:par>
                                <p:cTn id="39" presetID="9"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1000"/>
                                        <p:tgtEl>
                                          <p:spTgt spid="10"/>
                                        </p:tgtEl>
                                      </p:cBhvr>
                                    </p:animEffect>
                                  </p:childTnLst>
                                </p:cTn>
                              </p:par>
                              <p:par>
                                <p:cTn id="42" presetID="9" presetClass="entr" presetSubtype="0" fill="hold" nodeType="withEffect">
                                  <p:stCondLst>
                                    <p:cond delay="100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1000"/>
                                        <p:tgtEl>
                                          <p:spTgt spid="8"/>
                                        </p:tgtEl>
                                      </p:cBhvr>
                                    </p:animEffect>
                                  </p:childTnLst>
                                </p:cTn>
                              </p:par>
                              <p:par>
                                <p:cTn id="45" presetID="9" presetClass="entr" presetSubtype="0" fill="hold" nodeType="withEffect">
                                  <p:stCondLst>
                                    <p:cond delay="20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1000"/>
                                        <p:tgtEl>
                                          <p:spTgt spid="9"/>
                                        </p:tgtEl>
                                      </p:cBhvr>
                                    </p:animEffect>
                                  </p:childTnLst>
                                </p:cTn>
                              </p:par>
                              <p:par>
                                <p:cTn id="48" presetID="9" presetClass="entr" presetSubtype="0" fill="hold" nodeType="withEffect">
                                  <p:stCondLst>
                                    <p:cond delay="3000"/>
                                  </p:stCondLst>
                                  <p:childTnLst>
                                    <p:set>
                                      <p:cBhvr>
                                        <p:cTn id="49" dur="1" fill="hold">
                                          <p:stCondLst>
                                            <p:cond delay="0"/>
                                          </p:stCondLst>
                                        </p:cTn>
                                        <p:tgtEl>
                                          <p:spTgt spid="5"/>
                                        </p:tgtEl>
                                        <p:attrNameLst>
                                          <p:attrName>style.visibility</p:attrName>
                                        </p:attrNameLst>
                                      </p:cBhvr>
                                      <p:to>
                                        <p:strVal val="visible"/>
                                      </p:to>
                                    </p:set>
                                    <p:animEffect transition="in" filter="dissolve">
                                      <p:cBhvr>
                                        <p:cTn id="50" dur="1000"/>
                                        <p:tgtEl>
                                          <p:spTgt spid="5"/>
                                        </p:tgtEl>
                                      </p:cBhvr>
                                    </p:animEffect>
                                  </p:childTnLst>
                                </p:cTn>
                              </p:par>
                              <p:par>
                                <p:cTn id="51" presetID="9" presetClass="entr" presetSubtype="0" fill="hold" nodeType="withEffect">
                                  <p:stCondLst>
                                    <p:cond delay="3000"/>
                                  </p:stCondLst>
                                  <p:childTnLst>
                                    <p:set>
                                      <p:cBhvr>
                                        <p:cTn id="52" dur="1" fill="hold">
                                          <p:stCondLst>
                                            <p:cond delay="0"/>
                                          </p:stCondLst>
                                        </p:cTn>
                                        <p:tgtEl>
                                          <p:spTgt spid="12"/>
                                        </p:tgtEl>
                                        <p:attrNameLst>
                                          <p:attrName>style.visibility</p:attrName>
                                        </p:attrNameLst>
                                      </p:cBhvr>
                                      <p:to>
                                        <p:strVal val="visible"/>
                                      </p:to>
                                    </p:set>
                                    <p:animEffect transition="in" filter="dissolve">
                                      <p:cBhvr>
                                        <p:cTn id="53" dur="1000"/>
                                        <p:tgtEl>
                                          <p:spTgt spid="12"/>
                                        </p:tgtEl>
                                      </p:cBhvr>
                                    </p:animEffect>
                                  </p:childTnLst>
                                </p:cTn>
                              </p:par>
                              <p:par>
                                <p:cTn id="54" presetID="9" presetClass="entr" presetSubtype="0" fill="hold" nodeType="withEffect">
                                  <p:stCondLst>
                                    <p:cond delay="3000"/>
                                  </p:stCondLst>
                                  <p:childTnLst>
                                    <p:set>
                                      <p:cBhvr>
                                        <p:cTn id="55" dur="1" fill="hold">
                                          <p:stCondLst>
                                            <p:cond delay="0"/>
                                          </p:stCondLst>
                                        </p:cTn>
                                        <p:tgtEl>
                                          <p:spTgt spid="11"/>
                                        </p:tgtEl>
                                        <p:attrNameLst>
                                          <p:attrName>style.visibility</p:attrName>
                                        </p:attrNameLst>
                                      </p:cBhvr>
                                      <p:to>
                                        <p:strVal val="visible"/>
                                      </p:to>
                                    </p:set>
                                    <p:animEffect transition="in" filter="dissolve">
                                      <p:cBhvr>
                                        <p:cTn id="56" dur="1000"/>
                                        <p:tgtEl>
                                          <p:spTgt spid="11"/>
                                        </p:tgtEl>
                                      </p:cBhvr>
                                    </p:animEffect>
                                  </p:childTnLst>
                                </p:cTn>
                              </p:par>
                              <p:par>
                                <p:cTn id="57" presetID="1" presetClass="entr" presetSubtype="0" fill="hold" nodeType="withEffect">
                                  <p:stCondLst>
                                    <p:cond delay="1000"/>
                                  </p:stCondLst>
                                  <p:childTnLst>
                                    <p:set>
                                      <p:cBhvr>
                                        <p:cTn id="58" dur="1" fill="hold">
                                          <p:stCondLst>
                                            <p:cond delay="0"/>
                                          </p:stCondLst>
                                        </p:cTn>
                                        <p:tgtEl>
                                          <p:spTgt spid="1026"/>
                                        </p:tgtEl>
                                        <p:attrNameLst>
                                          <p:attrName>style.visibility</p:attrName>
                                        </p:attrNameLst>
                                      </p:cBhvr>
                                      <p:to>
                                        <p:strVal val="visible"/>
                                      </p:to>
                                    </p:set>
                                  </p:childTnLst>
                                </p:cTn>
                              </p:par>
                              <p:par>
                                <p:cTn id="59" presetID="1" presetClass="entr" presetSubtype="0" fill="hold" nodeType="withEffect">
                                  <p:stCondLst>
                                    <p:cond delay="1000"/>
                                  </p:stCondLst>
                                  <p:childTnLst>
                                    <p:set>
                                      <p:cBhvr>
                                        <p:cTn id="60" dur="1" fill="hold">
                                          <p:stCondLst>
                                            <p:cond delay="0"/>
                                          </p:stCondLst>
                                        </p:cTn>
                                        <p:tgtEl>
                                          <p:spTgt spid="10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36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0" presetClass="path" presetSubtype="0" accel="50000" decel="50000" fill="hold" grpId="3" nodeType="clickEffect">
                                  <p:stCondLst>
                                    <p:cond delay="0"/>
                                  </p:stCondLst>
                                  <p:childTnLst>
                                    <p:animMotion origin="layout" path="M -0.00364 -0.73796 L -0.00833 0.09722 " pathEditMode="relative" rAng="0" ptsTypes="AA">
                                      <p:cBhvr>
                                        <p:cTn id="70" dur="2000" fill="hold"/>
                                        <p:tgtEl>
                                          <p:spTgt spid="3"/>
                                        </p:tgtEl>
                                        <p:attrNameLst>
                                          <p:attrName>ppt_x</p:attrName>
                                          <p:attrName>ppt_y</p:attrName>
                                        </p:attrNameLst>
                                      </p:cBhvr>
                                      <p:rCtr x="-243" y="41759"/>
                                    </p:animMotion>
                                  </p:childTnLst>
                                </p:cTn>
                              </p:par>
                              <p:par>
                                <p:cTn id="71" presetID="0" presetClass="path" presetSubtype="0" accel="50000" decel="50000" fill="hold" grpId="3" nodeType="withEffect">
                                  <p:stCondLst>
                                    <p:cond delay="0"/>
                                  </p:stCondLst>
                                  <p:childTnLst>
                                    <p:animMotion origin="layout" path="M 0.06892 -0.67801 L 0.07118 0.05486 " pathEditMode="relative" rAng="0" ptsTypes="AA">
                                      <p:cBhvr>
                                        <p:cTn id="72" dur="2000" fill="hold"/>
                                        <p:tgtEl>
                                          <p:spTgt spid="15"/>
                                        </p:tgtEl>
                                        <p:attrNameLst>
                                          <p:attrName>ppt_x</p:attrName>
                                          <p:attrName>ppt_y</p:attrName>
                                        </p:attrNameLst>
                                      </p:cBhvr>
                                      <p:rCtr x="104" y="36644"/>
                                    </p:animMotion>
                                  </p:childTnLst>
                                </p:cTn>
                              </p:par>
                              <p:par>
                                <p:cTn id="73" presetID="6" presetClass="emph" presetSubtype="0" fill="hold" grpId="1" nodeType="withEffect">
                                  <p:stCondLst>
                                    <p:cond delay="0"/>
                                  </p:stCondLst>
                                  <p:childTnLst>
                                    <p:animScale>
                                      <p:cBhvr>
                                        <p:cTn id="74" dur="5000" fill="hold"/>
                                        <p:tgtEl>
                                          <p:spTgt spid="4"/>
                                        </p:tgtEl>
                                      </p:cBhvr>
                                      <p:by x="25000" y="25000"/>
                                    </p:animScale>
                                  </p:childTnLst>
                                </p:cTn>
                              </p:par>
                              <p:par>
                                <p:cTn id="75" presetID="6" presetClass="emph" presetSubtype="0" fill="hold" grpId="2" nodeType="withEffect">
                                  <p:stCondLst>
                                    <p:cond delay="0"/>
                                  </p:stCondLst>
                                  <p:childTnLst>
                                    <p:animScale>
                                      <p:cBhvr>
                                        <p:cTn id="76" dur="5000" fill="hold"/>
                                        <p:tgtEl>
                                          <p:spTgt spid="14"/>
                                        </p:tgtEl>
                                      </p:cBhvr>
                                      <p:by x="25000" y="25000"/>
                                    </p:animScale>
                                  </p:childTnLst>
                                </p:cTn>
                              </p:par>
                              <p:par>
                                <p:cTn id="77" presetID="0" presetClass="path" presetSubtype="0" accel="50000" decel="50000" fill="hold" grpId="3" nodeType="withEffect">
                                  <p:stCondLst>
                                    <p:cond delay="0"/>
                                  </p:stCondLst>
                                  <p:childTnLst>
                                    <p:animMotion origin="layout" path="M -0.1467 0.05833 L -0.24514 0.06296 " pathEditMode="relative" rAng="0" ptsTypes="AA">
                                      <p:cBhvr>
                                        <p:cTn id="78" dur="5000" fill="hold"/>
                                        <p:tgtEl>
                                          <p:spTgt spid="14"/>
                                        </p:tgtEl>
                                        <p:attrNameLst>
                                          <p:attrName>ppt_x</p:attrName>
                                          <p:attrName>ppt_y</p:attrName>
                                        </p:attrNameLst>
                                      </p:cBhvr>
                                      <p:rCtr x="-4931" y="231"/>
                                    </p:animMotion>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4" grpId="0"/>
      <p:bldP spid="4" grpId="1"/>
      <p:bldP spid="14" grpId="0" animBg="1"/>
      <p:bldP spid="14" grpId="1" animBg="1"/>
      <p:bldP spid="14" grpId="2" animBg="1"/>
      <p:bldP spid="14" grpId="3" animBg="1"/>
      <p:bldP spid="18" grpId="0"/>
      <p:bldP spid="21" grpId="0"/>
      <p:bldP spid="3" grpId="0"/>
      <p:bldP spid="3" grpId="1"/>
      <p:bldP spid="3" grpId="2"/>
      <p:bldP spid="3" grpId="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 descr="Logotype">
            <a:extLst>
              <a:ext uri="{FF2B5EF4-FFF2-40B4-BE49-F238E27FC236}">
                <a16:creationId xmlns:a16="http://schemas.microsoft.com/office/drawing/2014/main" id="{FE45A9D5-66F1-EF4B-B0AA-25CA6D0C4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777" y="297156"/>
            <a:ext cx="2934839" cy="518405"/>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p:cNvPicPr>
            <a:picLocks noChangeAspect="1"/>
          </p:cNvPicPr>
          <p:nvPr/>
        </p:nvPicPr>
        <p:blipFill rotWithShape="1">
          <a:blip r:embed="rId4"/>
          <a:srcRect r="70542"/>
          <a:stretch/>
        </p:blipFill>
        <p:spPr>
          <a:xfrm>
            <a:off x="5463575" y="953006"/>
            <a:ext cx="553194" cy="541702"/>
          </a:xfrm>
          <a:prstGeom prst="rect">
            <a:avLst/>
          </a:prstGeom>
        </p:spPr>
      </p:pic>
      <p:pic>
        <p:nvPicPr>
          <p:cNvPr id="19" name="picture">
            <a:extLst>
              <a:ext uri="{FF2B5EF4-FFF2-40B4-BE49-F238E27FC236}">
                <a16:creationId xmlns:a16="http://schemas.microsoft.com/office/drawing/2014/main" id="{8895BF29-D944-714D-AF78-DEF64FF0746B}"/>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5188776" y="1673450"/>
            <a:ext cx="1385411" cy="500063"/>
          </a:xfrm>
          <a:prstGeom prst="rect">
            <a:avLst/>
          </a:prstGeom>
          <a:noFill/>
          <a:ln>
            <a:noFill/>
          </a:ln>
        </p:spPr>
      </p:pic>
      <p:pic>
        <p:nvPicPr>
          <p:cNvPr id="20" name="Bildobjekt 19">
            <a:extLst>
              <a:ext uri="{FF2B5EF4-FFF2-40B4-BE49-F238E27FC236}">
                <a16:creationId xmlns:a16="http://schemas.microsoft.com/office/drawing/2014/main" id="{26575FAE-DD56-F945-8451-3A3E4D29B0E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621461" y="1550646"/>
            <a:ext cx="1582579" cy="323850"/>
          </a:xfrm>
          <a:prstGeom prst="rect">
            <a:avLst/>
          </a:prstGeom>
          <a:noFill/>
        </p:spPr>
      </p:pic>
      <p:sp>
        <p:nvSpPr>
          <p:cNvPr id="15" name="Intern lagring 14">
            <a:extLst>
              <a:ext uri="{FF2B5EF4-FFF2-40B4-BE49-F238E27FC236}">
                <a16:creationId xmlns:a16="http://schemas.microsoft.com/office/drawing/2014/main" id="{1903DC48-65F4-0447-9112-F0C7F3861AAB}"/>
              </a:ext>
            </a:extLst>
          </p:cNvPr>
          <p:cNvSpPr/>
          <p:nvPr/>
        </p:nvSpPr>
        <p:spPr>
          <a:xfrm>
            <a:off x="2546687" y="3823709"/>
            <a:ext cx="1173507" cy="565454"/>
          </a:xfrm>
          <a:prstGeom prst="flowChartInternalStorage">
            <a:avLst/>
          </a:prstGeom>
          <a:gradFill>
            <a:gsLst>
              <a:gs pos="66000">
                <a:srgbClr val="A22FFF"/>
              </a:gs>
              <a:gs pos="100000">
                <a:schemeClr val="bg1"/>
              </a:gs>
            </a:gsLst>
            <a:lin ang="16200000" scaled="0"/>
          </a:gradFill>
          <a:ln>
            <a:solidFill>
              <a:srgbClr val="070254"/>
            </a:solidFill>
          </a:ln>
        </p:spPr>
        <p:style>
          <a:lnRef idx="1">
            <a:schemeClr val="accent1"/>
          </a:lnRef>
          <a:fillRef idx="3">
            <a:schemeClr val="accent1"/>
          </a:fillRef>
          <a:effectRef idx="2">
            <a:schemeClr val="accent1"/>
          </a:effectRef>
          <a:fontRef idx="minor">
            <a:schemeClr val="lt1"/>
          </a:fontRef>
        </p:style>
        <p:txBody>
          <a:bodyPr rtlCol="0" anchor="t"/>
          <a:lstStyle/>
          <a:p>
            <a:pPr defTabSz="342900" eaLnBrk="0" hangingPunct="0">
              <a:spcBef>
                <a:spcPts val="263"/>
              </a:spcBef>
              <a:defRPr/>
            </a:pPr>
            <a:endParaRPr lang="sv-SE" sz="2100" dirty="0">
              <a:solidFill>
                <a:srgbClr val="2F2B20"/>
              </a:solidFill>
              <a:latin typeface="Arial"/>
              <a:ea typeface="ＭＳ Ｐゴシック" charset="-128"/>
              <a:cs typeface="Arial"/>
            </a:endParaRPr>
          </a:p>
        </p:txBody>
      </p:sp>
      <p:cxnSp>
        <p:nvCxnSpPr>
          <p:cNvPr id="2" name="Rak pil 1"/>
          <p:cNvCxnSpPr/>
          <p:nvPr/>
        </p:nvCxnSpPr>
        <p:spPr>
          <a:xfrm>
            <a:off x="4321969" y="573882"/>
            <a:ext cx="0" cy="4112419"/>
          </a:xfrm>
          <a:prstGeom prst="straightConnector1">
            <a:avLst/>
          </a:prstGeom>
          <a:ln w="57150" cmpd="sng">
            <a:solidFill>
              <a:srgbClr val="7AA7CE"/>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7" name="Bildobjekt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03359" y="637913"/>
            <a:ext cx="511882" cy="511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Bildobjekt 7"/>
          <p:cNvPicPr>
            <a:picLocks noChangeAspect="1"/>
          </p:cNvPicPr>
          <p:nvPr/>
        </p:nvPicPr>
        <p:blipFill>
          <a:blip r:embed="rId8"/>
          <a:stretch>
            <a:fillRect/>
          </a:stretch>
        </p:blipFill>
        <p:spPr>
          <a:xfrm>
            <a:off x="2745875" y="1065218"/>
            <a:ext cx="860952" cy="1032561"/>
          </a:xfrm>
          <a:prstGeom prst="rect">
            <a:avLst/>
          </a:prstGeom>
        </p:spPr>
      </p:pic>
      <p:pic>
        <p:nvPicPr>
          <p:cNvPr id="9" name="Picture 13" descr="EPPI-Centre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2582" y="711309"/>
            <a:ext cx="864394" cy="483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Bildobjekt 9"/>
          <p:cNvPicPr>
            <a:picLocks noChangeAspect="1"/>
          </p:cNvPicPr>
          <p:nvPr/>
        </p:nvPicPr>
        <p:blipFill>
          <a:blip r:embed="rId10"/>
          <a:stretch>
            <a:fillRect/>
          </a:stretch>
        </p:blipFill>
        <p:spPr>
          <a:xfrm>
            <a:off x="1305247" y="1004138"/>
            <a:ext cx="752153" cy="928169"/>
          </a:xfrm>
          <a:prstGeom prst="rect">
            <a:avLst/>
          </a:prstGeom>
        </p:spPr>
      </p:pic>
      <p:pic>
        <p:nvPicPr>
          <p:cNvPr id="11" name="Bildobjekt 10"/>
          <p:cNvPicPr>
            <a:picLocks noChangeAspect="1"/>
          </p:cNvPicPr>
          <p:nvPr/>
        </p:nvPicPr>
        <p:blipFill>
          <a:blip r:embed="rId11"/>
          <a:stretch>
            <a:fillRect/>
          </a:stretch>
        </p:blipFill>
        <p:spPr>
          <a:xfrm>
            <a:off x="6659286" y="1239630"/>
            <a:ext cx="683737" cy="683737"/>
          </a:xfrm>
          <a:prstGeom prst="rect">
            <a:avLst/>
          </a:prstGeom>
        </p:spPr>
      </p:pic>
      <p:pic>
        <p:nvPicPr>
          <p:cNvPr id="12" name="Bildobjekt 11"/>
          <p:cNvPicPr>
            <a:picLocks noChangeAspect="1"/>
          </p:cNvPicPr>
          <p:nvPr/>
        </p:nvPicPr>
        <p:blipFill rotWithShape="1">
          <a:blip r:embed="rId12"/>
          <a:srcRect r="62368"/>
          <a:stretch/>
        </p:blipFill>
        <p:spPr>
          <a:xfrm>
            <a:off x="7343023" y="654848"/>
            <a:ext cx="628973" cy="679006"/>
          </a:xfrm>
          <a:prstGeom prst="rect">
            <a:avLst/>
          </a:prstGeom>
        </p:spPr>
      </p:pic>
      <p:pic>
        <p:nvPicPr>
          <p:cNvPr id="1026" name="Picture 2" descr="Folkhälsomyndigheten">
            <a:extLst>
              <a:ext uri="{FF2B5EF4-FFF2-40B4-BE49-F238E27FC236}">
                <a16:creationId xmlns:a16="http://schemas.microsoft.com/office/drawing/2014/main" id="{F27353CA-3556-0441-8BC5-A7F552F623C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66127"/>
          <a:stretch/>
        </p:blipFill>
        <p:spPr bwMode="auto">
          <a:xfrm>
            <a:off x="3621461" y="664635"/>
            <a:ext cx="714393" cy="7030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cialstyrelsens logotyp">
            <a:hlinkClick r:id="rId14" tooltip="Startsida Socialstyrelsen.se"/>
            <a:extLst>
              <a:ext uri="{FF2B5EF4-FFF2-40B4-BE49-F238E27FC236}">
                <a16:creationId xmlns:a16="http://schemas.microsoft.com/office/drawing/2014/main" id="{4DE2424D-84D6-D542-AD66-B475892D777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692" r="75187" b="1"/>
          <a:stretch/>
        </p:blipFill>
        <p:spPr bwMode="auto">
          <a:xfrm>
            <a:off x="4647493" y="893854"/>
            <a:ext cx="661753" cy="583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a:spLocks noChangeArrowheads="1"/>
          </p:cNvSpPr>
          <p:nvPr/>
        </p:nvSpPr>
        <p:spPr bwMode="auto">
          <a:xfrm>
            <a:off x="2707023" y="4451349"/>
            <a:ext cx="3623108"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Arial" charset="0"/>
                <a:ea typeface="ＭＳ Ｐゴシック" charset="0"/>
                <a:cs typeface="ＭＳ Ｐゴシック" charset="0"/>
              </a:defRPr>
            </a:lvl1pPr>
            <a:lvl2pPr marL="742950" indent="-285750" defTabSz="457200" eaLnBrk="0" hangingPunct="0">
              <a:defRPr sz="2800">
                <a:solidFill>
                  <a:schemeClr val="tx1"/>
                </a:solidFill>
                <a:latin typeface="Arial" charset="0"/>
                <a:ea typeface="ＭＳ Ｐゴシック" charset="0"/>
              </a:defRPr>
            </a:lvl2pPr>
            <a:lvl3pPr marL="1143000" indent="-228600" defTabSz="457200" eaLnBrk="0" hangingPunct="0">
              <a:defRPr sz="2800">
                <a:solidFill>
                  <a:schemeClr val="tx1"/>
                </a:solidFill>
                <a:latin typeface="Arial" charset="0"/>
                <a:ea typeface="ＭＳ Ｐゴシック" charset="0"/>
              </a:defRPr>
            </a:lvl3pPr>
            <a:lvl4pPr marL="1600200" indent="-228600" defTabSz="457200" eaLnBrk="0" hangingPunct="0">
              <a:defRPr sz="2800">
                <a:solidFill>
                  <a:schemeClr val="tx1"/>
                </a:solidFill>
                <a:latin typeface="Arial" charset="0"/>
                <a:ea typeface="ＭＳ Ｐゴシック" charset="0"/>
              </a:defRPr>
            </a:lvl4pPr>
            <a:lvl5pPr marL="2057400" indent="-228600" defTabSz="4572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defTabSz="342900" eaLnBrk="1" hangingPunct="1">
              <a:defRPr/>
            </a:pPr>
            <a:endParaRPr lang="sv-SE" sz="2100" b="1" dirty="0">
              <a:solidFill>
                <a:srgbClr val="FFCC07"/>
              </a:solidFill>
              <a:latin typeface="Univers 47 Condensed Light" charset="0"/>
              <a:cs typeface="Univers 47 Condensed Light" charset="0"/>
            </a:endParaRPr>
          </a:p>
          <a:p>
            <a:pPr algn="ctr" defTabSz="342900" eaLnBrk="1" hangingPunct="1">
              <a:defRPr/>
            </a:pPr>
            <a:r>
              <a:rPr lang="sv-SE" sz="2100" b="1" dirty="0">
                <a:solidFill>
                  <a:srgbClr val="FFCC07"/>
                </a:solidFill>
                <a:latin typeface="Univers 47 Condensed Light" charset="0"/>
                <a:cs typeface="Univers 47 Condensed Light" charset="0"/>
              </a:rPr>
              <a:t>INDIVIDUELLA BEDÖMNINGAR</a:t>
            </a:r>
            <a:endParaRPr lang="sv-SE" sz="1500" b="1" dirty="0">
              <a:solidFill>
                <a:srgbClr val="FFCC07"/>
              </a:solidFill>
              <a:latin typeface="Univers 47 Condensed Light" charset="0"/>
              <a:cs typeface="Univers 47 Condensed Light" charset="0"/>
            </a:endParaRPr>
          </a:p>
        </p:txBody>
      </p:sp>
      <p:sp>
        <p:nvSpPr>
          <p:cNvPr id="14" name="Tankebubbla 4">
            <a:extLst>
              <a:ext uri="{FF2B5EF4-FFF2-40B4-BE49-F238E27FC236}">
                <a16:creationId xmlns:a16="http://schemas.microsoft.com/office/drawing/2014/main" id="{708A6B72-85F4-E849-B77C-53E68E532BB7}"/>
              </a:ext>
            </a:extLst>
          </p:cNvPr>
          <p:cNvSpPr/>
          <p:nvPr/>
        </p:nvSpPr>
        <p:spPr>
          <a:xfrm>
            <a:off x="5850988" y="3976473"/>
            <a:ext cx="1616594" cy="903535"/>
          </a:xfrm>
          <a:prstGeom prst="cloudCallout">
            <a:avLst/>
          </a:prstGeom>
          <a:gradFill>
            <a:gsLst>
              <a:gs pos="45000">
                <a:srgbClr val="FFC000"/>
              </a:gs>
              <a:gs pos="100000">
                <a:schemeClr val="bg1"/>
              </a:gs>
            </a:gsLst>
            <a:path path="circle">
              <a:fillToRect l="50000" t="50000" r="50000" b="50000"/>
            </a:path>
          </a:gradFill>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342900">
              <a:defRPr/>
            </a:pPr>
            <a:endParaRPr lang="sv-SE" sz="2700" dirty="0">
              <a:solidFill>
                <a:srgbClr val="2F2B20"/>
              </a:solidFill>
              <a:latin typeface="Arial"/>
              <a:cs typeface="Arial"/>
            </a:endParaRPr>
          </a:p>
        </p:txBody>
      </p:sp>
      <p:sp>
        <p:nvSpPr>
          <p:cNvPr id="21" name="Rubrik 1">
            <a:extLst>
              <a:ext uri="{FF2B5EF4-FFF2-40B4-BE49-F238E27FC236}">
                <a16:creationId xmlns:a16="http://schemas.microsoft.com/office/drawing/2014/main" id="{59B31401-E9AE-7A49-A5A4-A1AF0CC9DEEF}"/>
              </a:ext>
            </a:extLst>
          </p:cNvPr>
          <p:cNvSpPr txBox="1">
            <a:spLocks/>
          </p:cNvSpPr>
          <p:nvPr/>
        </p:nvSpPr>
        <p:spPr bwMode="auto">
          <a:xfrm>
            <a:off x="1143000" y="2145752"/>
            <a:ext cx="6695753" cy="59412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ct val="90000"/>
              </a:lnSpc>
              <a:spcBef>
                <a:spcPct val="0"/>
              </a:spcBef>
              <a:spcAft>
                <a:spcPct val="0"/>
              </a:spcAft>
              <a:defRPr sz="3300" b="1" i="0" kern="1200">
                <a:solidFill>
                  <a:schemeClr val="tx1"/>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a:lstStyle>
          <a:p>
            <a:pPr defTabSz="342900">
              <a:defRPr/>
            </a:pPr>
            <a:r>
              <a:rPr lang="sv-SE" sz="2475" dirty="0">
                <a:solidFill>
                  <a:sysClr val="windowText" lastClr="000000"/>
                </a:solidFill>
              </a:rPr>
              <a:t>Exempel: Krav på dokumentation, användning av tydliga regler och rutiner eller teknologiska standarder, ex misskötta hus i Aktuellt 2021-02-16</a:t>
            </a:r>
          </a:p>
        </p:txBody>
      </p:sp>
      <p:sp>
        <p:nvSpPr>
          <p:cNvPr id="3" name="textruta 11"/>
          <p:cNvSpPr txBox="1">
            <a:spLocks noChangeArrowheads="1"/>
          </p:cNvSpPr>
          <p:nvPr/>
        </p:nvSpPr>
        <p:spPr bwMode="auto">
          <a:xfrm>
            <a:off x="3659800" y="4285047"/>
            <a:ext cx="1749390"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800">
                <a:solidFill>
                  <a:schemeClr val="tx1"/>
                </a:solidFill>
                <a:latin typeface="Arial" charset="0"/>
                <a:ea typeface="ＭＳ Ｐゴシック" charset="0"/>
                <a:cs typeface="ＭＳ Ｐゴシック" charset="0"/>
              </a:defRPr>
            </a:lvl1pPr>
            <a:lvl2pPr marL="742950" indent="-285750" defTabSz="457200" eaLnBrk="0" hangingPunct="0">
              <a:defRPr sz="2800">
                <a:solidFill>
                  <a:schemeClr val="tx1"/>
                </a:solidFill>
                <a:latin typeface="Arial" charset="0"/>
                <a:ea typeface="ＭＳ Ｐゴシック" charset="0"/>
              </a:defRPr>
            </a:lvl2pPr>
            <a:lvl3pPr marL="1143000" indent="-228600" defTabSz="457200" eaLnBrk="0" hangingPunct="0">
              <a:defRPr sz="2800">
                <a:solidFill>
                  <a:schemeClr val="tx1"/>
                </a:solidFill>
                <a:latin typeface="Arial" charset="0"/>
                <a:ea typeface="ＭＳ Ｐゴシック" charset="0"/>
              </a:defRPr>
            </a:lvl3pPr>
            <a:lvl4pPr marL="1600200" indent="-228600" defTabSz="457200" eaLnBrk="0" hangingPunct="0">
              <a:defRPr sz="2800">
                <a:solidFill>
                  <a:schemeClr val="tx1"/>
                </a:solidFill>
                <a:latin typeface="Arial" charset="0"/>
                <a:ea typeface="ＭＳ Ｐゴシック" charset="0"/>
              </a:defRPr>
            </a:lvl4pPr>
            <a:lvl5pPr marL="2057400" indent="-228600" defTabSz="457200" eaLnBrk="0" hangingPunct="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pPr algn="ctr" defTabSz="342900" eaLnBrk="1" hangingPunct="1">
              <a:defRPr/>
            </a:pPr>
            <a:r>
              <a:rPr lang="sv-SE" sz="1500" b="1" dirty="0">
                <a:solidFill>
                  <a:srgbClr val="660066"/>
                </a:solidFill>
                <a:latin typeface="Univers 47 Condensed Light" charset="0"/>
                <a:cs typeface="Univers 47 Condensed Light" charset="0"/>
              </a:rPr>
              <a:t>FORMALISERINGAR</a:t>
            </a:r>
          </a:p>
        </p:txBody>
      </p:sp>
      <p:pic>
        <p:nvPicPr>
          <p:cNvPr id="13" name="Bildobjekt 12">
            <a:extLst>
              <a:ext uri="{FF2B5EF4-FFF2-40B4-BE49-F238E27FC236}">
                <a16:creationId xmlns:a16="http://schemas.microsoft.com/office/drawing/2014/main" id="{33E06FF6-4FF5-E546-857D-9DC454D9FA6B}"/>
              </a:ext>
            </a:extLst>
          </p:cNvPr>
          <p:cNvPicPr>
            <a:picLocks noChangeAspect="1"/>
          </p:cNvPicPr>
          <p:nvPr/>
        </p:nvPicPr>
        <p:blipFill>
          <a:blip r:embed="rId16"/>
          <a:stretch>
            <a:fillRect/>
          </a:stretch>
        </p:blipFill>
        <p:spPr>
          <a:xfrm>
            <a:off x="150744" y="1"/>
            <a:ext cx="7850257" cy="4809410"/>
          </a:xfrm>
          <a:prstGeom prst="rect">
            <a:avLst/>
          </a:prstGeom>
        </p:spPr>
      </p:pic>
    </p:spTree>
    <p:extLst>
      <p:ext uri="{BB962C8B-B14F-4D97-AF65-F5344CB8AC3E}">
        <p14:creationId xmlns:p14="http://schemas.microsoft.com/office/powerpoint/2010/main" val="333179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4"/>
                                        </p:tgtEl>
                                      </p:cBhvr>
                                      <p:by x="150000" y="150000"/>
                                    </p:animScale>
                                  </p:childTnLst>
                                </p:cTn>
                              </p:par>
                              <p:par>
                                <p:cTn id="16" presetID="6" presetClass="emph" presetSubtype="0" fill="hold" grpId="0" nodeType="withEffect">
                                  <p:stCondLst>
                                    <p:cond delay="0"/>
                                  </p:stCondLst>
                                  <p:childTnLst>
                                    <p:animScale>
                                      <p:cBhvr>
                                        <p:cTn id="17"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einventing the wheel">
            <a:hlinkClick r:id="rId3"/>
            <a:extLst>
              <a:ext uri="{FF2B5EF4-FFF2-40B4-BE49-F238E27FC236}">
                <a16:creationId xmlns:a16="http://schemas.microsoft.com/office/drawing/2014/main" id="{2F0E21B7-9F3E-114A-A94F-9B64F2CC3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824" y="1652522"/>
            <a:ext cx="5763730" cy="3305880"/>
          </a:xfrm>
          <a:prstGeom prst="rect">
            <a:avLst/>
          </a:prstGeom>
          <a:noFill/>
          <a:extLst>
            <a:ext uri="{909E8E84-426E-40DD-AFC4-6F175D3DCCD1}">
              <a14:hiddenFill xmlns:a14="http://schemas.microsoft.com/office/drawing/2010/main">
                <a:solidFill>
                  <a:srgbClr val="FFFFFF"/>
                </a:solidFill>
              </a14:hiddenFill>
            </a:ext>
          </a:extLst>
        </p:spPr>
      </p:pic>
      <p:sp>
        <p:nvSpPr>
          <p:cNvPr id="4" name="Platshållare för sidfot 3">
            <a:extLst>
              <a:ext uri="{FF2B5EF4-FFF2-40B4-BE49-F238E27FC236}">
                <a16:creationId xmlns:a16="http://schemas.microsoft.com/office/drawing/2014/main" id="{148977F9-E255-3645-9971-51B342C28BDE}"/>
              </a:ext>
            </a:extLst>
          </p:cNvPr>
          <p:cNvSpPr>
            <a:spLocks noGrp="1"/>
          </p:cNvSpPr>
          <p:nvPr>
            <p:ph type="ftr" sz="quarter" idx="11"/>
          </p:nvPr>
        </p:nvSpPr>
        <p:spPr/>
        <p:txBody>
          <a:bodyPr/>
          <a:lstStyle/>
          <a:p>
            <a:pPr defTabSz="342900" eaLnBrk="0" fontAlgn="auto" hangingPunct="0">
              <a:spcBef>
                <a:spcPts val="0"/>
              </a:spcBef>
              <a:spcAft>
                <a:spcPts val="0"/>
              </a:spcAft>
              <a:defRPr/>
            </a:pPr>
            <a:endParaRPr lang="sv-SE" dirty="0">
              <a:solidFill>
                <a:prstClr val="black">
                  <a:lumMod val="85000"/>
                  <a:lumOff val="15000"/>
                </a:prstClr>
              </a:solidFill>
              <a:cs typeface="+mn-cs"/>
            </a:endParaRPr>
          </a:p>
        </p:txBody>
      </p:sp>
    </p:spTree>
    <p:extLst>
      <p:ext uri="{BB962C8B-B14F-4D97-AF65-F5344CB8AC3E}">
        <p14:creationId xmlns:p14="http://schemas.microsoft.com/office/powerpoint/2010/main" val="26015157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upp 181">
            <a:extLst>
              <a:ext uri="{FF2B5EF4-FFF2-40B4-BE49-F238E27FC236}">
                <a16:creationId xmlns:a16="http://schemas.microsoft.com/office/drawing/2014/main" id="{43FFF998-5CB7-8642-87CD-53F7621336BE}"/>
              </a:ext>
            </a:extLst>
          </p:cNvPr>
          <p:cNvGrpSpPr/>
          <p:nvPr/>
        </p:nvGrpSpPr>
        <p:grpSpPr>
          <a:xfrm>
            <a:off x="6795547" y="3858233"/>
            <a:ext cx="1138334" cy="742157"/>
            <a:chOff x="7536729" y="5144310"/>
            <a:chExt cx="1517779" cy="989543"/>
          </a:xfrm>
        </p:grpSpPr>
        <p:sp>
          <p:nvSpPr>
            <p:cNvPr id="183" name="Rectangle 82">
              <a:extLst>
                <a:ext uri="{FF2B5EF4-FFF2-40B4-BE49-F238E27FC236}">
                  <a16:creationId xmlns:a16="http://schemas.microsoft.com/office/drawing/2014/main" id="{D63111A8-7F21-CA45-B3B7-FA54C28C4BA8}"/>
                </a:ext>
              </a:extLst>
            </p:cNvPr>
            <p:cNvSpPr>
              <a:spLocks noChangeArrowheads="1"/>
            </p:cNvSpPr>
            <p:nvPr/>
          </p:nvSpPr>
          <p:spPr bwMode="auto">
            <a:xfrm rot="1971097">
              <a:off x="7536729" y="5144310"/>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184" name="AutoShape 83">
              <a:extLst>
                <a:ext uri="{FF2B5EF4-FFF2-40B4-BE49-F238E27FC236}">
                  <a16:creationId xmlns:a16="http://schemas.microsoft.com/office/drawing/2014/main" id="{8AD330A6-A63E-5B4B-B790-9A0E7C6BA8CA}"/>
                </a:ext>
              </a:extLst>
            </p:cNvPr>
            <p:cNvSpPr>
              <a:spLocks noChangeArrowheads="1"/>
            </p:cNvSpPr>
            <p:nvPr/>
          </p:nvSpPr>
          <p:spPr bwMode="auto">
            <a:xfrm rot="1971097">
              <a:off x="8475703" y="5816091"/>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85" name="AutoShape 84">
              <a:extLst>
                <a:ext uri="{FF2B5EF4-FFF2-40B4-BE49-F238E27FC236}">
                  <a16:creationId xmlns:a16="http://schemas.microsoft.com/office/drawing/2014/main" id="{A9A529F4-1588-6847-9323-7E99EB4601F8}"/>
                </a:ext>
              </a:extLst>
            </p:cNvPr>
            <p:cNvSpPr>
              <a:spLocks noChangeArrowheads="1"/>
            </p:cNvSpPr>
            <p:nvPr/>
          </p:nvSpPr>
          <p:spPr bwMode="auto">
            <a:xfrm rot="1971097">
              <a:off x="7587401" y="5287570"/>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86" name="AutoShape 85">
              <a:extLst>
                <a:ext uri="{FF2B5EF4-FFF2-40B4-BE49-F238E27FC236}">
                  <a16:creationId xmlns:a16="http://schemas.microsoft.com/office/drawing/2014/main" id="{5796DE68-D4FE-9A4D-AE24-3C49DF505EEA}"/>
                </a:ext>
              </a:extLst>
            </p:cNvPr>
            <p:cNvSpPr>
              <a:spLocks noChangeArrowheads="1"/>
            </p:cNvSpPr>
            <p:nvPr/>
          </p:nvSpPr>
          <p:spPr bwMode="auto">
            <a:xfrm rot="1971097">
              <a:off x="7901928" y="5574723"/>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grpSp>
        <p:nvGrpSpPr>
          <p:cNvPr id="161" name="Grupp 160">
            <a:extLst>
              <a:ext uri="{FF2B5EF4-FFF2-40B4-BE49-F238E27FC236}">
                <a16:creationId xmlns:a16="http://schemas.microsoft.com/office/drawing/2014/main" id="{045A757A-6D66-084A-B32A-94A011DA1CBD}"/>
              </a:ext>
            </a:extLst>
          </p:cNvPr>
          <p:cNvGrpSpPr/>
          <p:nvPr/>
        </p:nvGrpSpPr>
        <p:grpSpPr>
          <a:xfrm rot="21194442">
            <a:off x="5978776" y="3340999"/>
            <a:ext cx="1921911" cy="1067246"/>
            <a:chOff x="5305072" y="5155291"/>
            <a:chExt cx="2562548" cy="1422995"/>
          </a:xfrm>
        </p:grpSpPr>
        <p:sp>
          <p:nvSpPr>
            <p:cNvPr id="162" name="Rectangle 82">
              <a:extLst>
                <a:ext uri="{FF2B5EF4-FFF2-40B4-BE49-F238E27FC236}">
                  <a16:creationId xmlns:a16="http://schemas.microsoft.com/office/drawing/2014/main" id="{EB5DAA97-2C0E-0449-8E62-4513048FE38A}"/>
                </a:ext>
              </a:extLst>
            </p:cNvPr>
            <p:cNvSpPr>
              <a:spLocks noChangeArrowheads="1"/>
            </p:cNvSpPr>
            <p:nvPr/>
          </p:nvSpPr>
          <p:spPr bwMode="auto">
            <a:xfrm rot="1971097">
              <a:off x="6349841" y="5588743"/>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cs typeface="+mn-cs"/>
                </a:rPr>
                <a:t>VERKSAMHET</a:t>
              </a:r>
            </a:p>
            <a:p>
              <a:pPr algn="ctr" defTabSz="342900" fontAlgn="auto">
                <a:spcBef>
                  <a:spcPts val="0"/>
                </a:spcBef>
                <a:spcAft>
                  <a:spcPts val="0"/>
                </a:spcAft>
                <a:defRPr/>
              </a:pPr>
              <a:endParaRPr lang="sv-SE" sz="1050" dirty="0">
                <a:solidFill>
                  <a:prstClr val="white"/>
                </a:solidFill>
                <a:latin typeface="Calibri"/>
                <a:cs typeface="+mn-cs"/>
              </a:endParaRPr>
            </a:p>
          </p:txBody>
        </p:sp>
        <p:sp>
          <p:nvSpPr>
            <p:cNvPr id="163" name="AutoShape 83">
              <a:extLst>
                <a:ext uri="{FF2B5EF4-FFF2-40B4-BE49-F238E27FC236}">
                  <a16:creationId xmlns:a16="http://schemas.microsoft.com/office/drawing/2014/main" id="{35B4364F-3CC6-0944-96A7-71F13957D7B8}"/>
                </a:ext>
              </a:extLst>
            </p:cNvPr>
            <p:cNvSpPr>
              <a:spLocks noChangeArrowheads="1"/>
            </p:cNvSpPr>
            <p:nvPr/>
          </p:nvSpPr>
          <p:spPr bwMode="auto">
            <a:xfrm rot="1971097">
              <a:off x="7288815" y="6260524"/>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64" name="AutoShape 84">
              <a:extLst>
                <a:ext uri="{FF2B5EF4-FFF2-40B4-BE49-F238E27FC236}">
                  <a16:creationId xmlns:a16="http://schemas.microsoft.com/office/drawing/2014/main" id="{0EC47F77-A754-DA41-841C-5E90D4AF0647}"/>
                </a:ext>
              </a:extLst>
            </p:cNvPr>
            <p:cNvSpPr>
              <a:spLocks noChangeArrowheads="1"/>
            </p:cNvSpPr>
            <p:nvPr/>
          </p:nvSpPr>
          <p:spPr bwMode="auto">
            <a:xfrm rot="1971097">
              <a:off x="6400513" y="5732003"/>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65" name="AutoShape 85">
              <a:extLst>
                <a:ext uri="{FF2B5EF4-FFF2-40B4-BE49-F238E27FC236}">
                  <a16:creationId xmlns:a16="http://schemas.microsoft.com/office/drawing/2014/main" id="{0ECF6D8A-B618-A04C-9A14-0D765510371F}"/>
                </a:ext>
              </a:extLst>
            </p:cNvPr>
            <p:cNvSpPr>
              <a:spLocks noChangeArrowheads="1"/>
            </p:cNvSpPr>
            <p:nvPr/>
          </p:nvSpPr>
          <p:spPr bwMode="auto">
            <a:xfrm rot="1971097">
              <a:off x="6715040" y="6019156"/>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66" name="AutoShape 95">
              <a:extLst>
                <a:ext uri="{FF2B5EF4-FFF2-40B4-BE49-F238E27FC236}">
                  <a16:creationId xmlns:a16="http://schemas.microsoft.com/office/drawing/2014/main" id="{817A3226-0F87-3745-963F-60ACDA3BF918}"/>
                </a:ext>
              </a:extLst>
            </p:cNvPr>
            <p:cNvSpPr>
              <a:spLocks noChangeArrowheads="1"/>
            </p:cNvSpPr>
            <p:nvPr/>
          </p:nvSpPr>
          <p:spPr bwMode="auto">
            <a:xfrm rot="1971097">
              <a:off x="5798584" y="5278888"/>
              <a:ext cx="645680" cy="188249"/>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67" name="AutoShape 95">
              <a:extLst>
                <a:ext uri="{FF2B5EF4-FFF2-40B4-BE49-F238E27FC236}">
                  <a16:creationId xmlns:a16="http://schemas.microsoft.com/office/drawing/2014/main" id="{9F735700-1070-744F-9EF9-5ACCE29C6F4C}"/>
                </a:ext>
              </a:extLst>
            </p:cNvPr>
            <p:cNvSpPr>
              <a:spLocks noChangeArrowheads="1"/>
            </p:cNvSpPr>
            <p:nvPr/>
          </p:nvSpPr>
          <p:spPr bwMode="auto">
            <a:xfrm rot="1971097">
              <a:off x="5305072" y="5155291"/>
              <a:ext cx="645680" cy="188249"/>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grpSp>
      <p:sp>
        <p:nvSpPr>
          <p:cNvPr id="102" name="Platshållare för sidfot 3">
            <a:extLst>
              <a:ext uri="{FF2B5EF4-FFF2-40B4-BE49-F238E27FC236}">
                <a16:creationId xmlns:a16="http://schemas.microsoft.com/office/drawing/2014/main" id="{994923EA-B493-EB4A-ADF9-92CAEF882184}"/>
              </a:ext>
            </a:extLst>
          </p:cNvPr>
          <p:cNvSpPr txBox="1">
            <a:spLocks/>
          </p:cNvSpPr>
          <p:nvPr/>
        </p:nvSpPr>
        <p:spPr>
          <a:xfrm>
            <a:off x="6840252" y="167202"/>
            <a:ext cx="1105652" cy="244309"/>
          </a:xfrm>
          <a:prstGeom prst="rect">
            <a:avLst/>
          </a:prstGeom>
          <a:solidFill>
            <a:srgbClr val="FFC000"/>
          </a:solidFill>
        </p:spPr>
        <p:txBody>
          <a:bodyPr lIns="0" tIns="0" rIns="0" bIns="0" anchor="t" anchorCtr="0">
            <a:noAutofit/>
          </a:bodyPr>
          <a:lstStyle>
            <a:defPPr>
              <a:defRPr lang="sv-SE"/>
            </a:defPPr>
            <a:lvl1pPr algn="r" defTabSz="457200" rtl="0" fontAlgn="base">
              <a:lnSpc>
                <a:spcPct val="100000"/>
              </a:lnSpc>
              <a:spcBef>
                <a:spcPct val="0"/>
              </a:spcBef>
              <a:spcAft>
                <a:spcPct val="0"/>
              </a:spcAft>
              <a:defRPr lang="sv-SE" sz="1100" b="1" i="0" kern="1200" cap="all" baseline="0">
                <a:solidFill>
                  <a:schemeClr val="tx1">
                    <a:lumMod val="85000"/>
                    <a:lumOff val="15000"/>
                  </a:schemeClr>
                </a:solidFill>
                <a:latin typeface="Arial Narrow"/>
                <a:ea typeface="ＭＳ Ｐゴシック" pitchFamily="-65" charset="-128"/>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342900" eaLnBrk="0" hangingPunct="0">
              <a:spcBef>
                <a:spcPts val="0"/>
              </a:spcBef>
              <a:defRPr/>
            </a:pPr>
            <a:r>
              <a:rPr lang="sv-SE" sz="825" dirty="0" err="1">
                <a:solidFill>
                  <a:prstClr val="white"/>
                </a:solidFill>
              </a:rPr>
              <a:t>Masterprogrammet</a:t>
            </a:r>
            <a:r>
              <a:rPr lang="sv-SE" sz="825" dirty="0">
                <a:solidFill>
                  <a:prstClr val="white"/>
                </a:solidFill>
              </a:rPr>
              <a:t> i evidensbasering</a:t>
            </a:r>
          </a:p>
        </p:txBody>
      </p:sp>
      <p:sp>
        <p:nvSpPr>
          <p:cNvPr id="94" name="textruta 93">
            <a:extLst>
              <a:ext uri="{FF2B5EF4-FFF2-40B4-BE49-F238E27FC236}">
                <a16:creationId xmlns:a16="http://schemas.microsoft.com/office/drawing/2014/main" id="{F8F22CF3-CA04-DF46-8FDE-FAFFC3CAE055}"/>
              </a:ext>
            </a:extLst>
          </p:cNvPr>
          <p:cNvSpPr txBox="1"/>
          <p:nvPr/>
        </p:nvSpPr>
        <p:spPr>
          <a:xfrm>
            <a:off x="1878806" y="1320223"/>
            <a:ext cx="3009447" cy="784830"/>
          </a:xfrm>
          <a:prstGeom prst="rect">
            <a:avLst/>
          </a:prstGeom>
          <a:noFill/>
        </p:spPr>
        <p:txBody>
          <a:bodyPr wrap="square" rtlCol="0">
            <a:spAutoFit/>
          </a:bodyPr>
          <a:lstStyle/>
          <a:p>
            <a:pPr defTabSz="342900" fontAlgn="auto">
              <a:spcBef>
                <a:spcPts val="0"/>
              </a:spcBef>
              <a:spcAft>
                <a:spcPts val="0"/>
              </a:spcAft>
              <a:defRPr/>
            </a:pPr>
            <a:r>
              <a:rPr lang="sv-SE" sz="4500" dirty="0">
                <a:solidFill>
                  <a:prstClr val="white"/>
                </a:solidFill>
                <a:latin typeface="Calibri"/>
                <a:ea typeface="+mn-ea"/>
                <a:cs typeface="+mn-cs"/>
              </a:rPr>
              <a:t>Kunskap</a:t>
            </a:r>
            <a:endParaRPr lang="sv-SE" sz="825" dirty="0">
              <a:solidFill>
                <a:prstClr val="white"/>
              </a:solidFill>
              <a:latin typeface="Calibri"/>
              <a:ea typeface="+mn-ea"/>
              <a:cs typeface="+mn-cs"/>
            </a:endParaRPr>
          </a:p>
        </p:txBody>
      </p:sp>
      <p:grpSp>
        <p:nvGrpSpPr>
          <p:cNvPr id="98" name="Grupp 97">
            <a:extLst>
              <a:ext uri="{FF2B5EF4-FFF2-40B4-BE49-F238E27FC236}">
                <a16:creationId xmlns:a16="http://schemas.microsoft.com/office/drawing/2014/main" id="{F9C36A3D-416D-E34C-9C90-6B20A23F2314}"/>
              </a:ext>
            </a:extLst>
          </p:cNvPr>
          <p:cNvGrpSpPr/>
          <p:nvPr/>
        </p:nvGrpSpPr>
        <p:grpSpPr>
          <a:xfrm>
            <a:off x="1589527" y="292926"/>
            <a:ext cx="1138334" cy="732439"/>
            <a:chOff x="241892" y="761069"/>
            <a:chExt cx="1517779" cy="976585"/>
          </a:xfrm>
        </p:grpSpPr>
        <p:sp>
          <p:nvSpPr>
            <p:cNvPr id="99" name="Rectangle 82">
              <a:extLst>
                <a:ext uri="{FF2B5EF4-FFF2-40B4-BE49-F238E27FC236}">
                  <a16:creationId xmlns:a16="http://schemas.microsoft.com/office/drawing/2014/main" id="{96FE1A65-1097-7E45-87D8-2BE41B703D61}"/>
                </a:ext>
              </a:extLst>
            </p:cNvPr>
            <p:cNvSpPr>
              <a:spLocks noChangeArrowheads="1"/>
            </p:cNvSpPr>
            <p:nvPr/>
          </p:nvSpPr>
          <p:spPr bwMode="auto">
            <a:xfrm rot="1971097">
              <a:off x="241892" y="761069"/>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 </a:t>
              </a:r>
              <a:r>
                <a:rPr lang="sv-SE" sz="1050" dirty="0" err="1">
                  <a:solidFill>
                    <a:prstClr val="white"/>
                  </a:solidFill>
                  <a:latin typeface="Calibri"/>
                </a:rPr>
                <a:t>Organizations</a:t>
              </a:r>
              <a:endParaRPr lang="sv-SE" sz="1050" dirty="0">
                <a:solidFill>
                  <a:prstClr val="white"/>
                </a:solidFill>
                <a:latin typeface="Calibri"/>
              </a:endParaRPr>
            </a:p>
            <a:p>
              <a:pPr algn="ctr" defTabSz="342900" fontAlgn="auto">
                <a:spcBef>
                  <a:spcPts val="0"/>
                </a:spcBef>
                <a:spcAft>
                  <a:spcPts val="0"/>
                </a:spcAft>
                <a:defRPr/>
              </a:pPr>
              <a:endParaRPr lang="sv-SE" sz="1050" dirty="0">
                <a:solidFill>
                  <a:prstClr val="white"/>
                </a:solidFill>
                <a:latin typeface="Calibri"/>
              </a:endParaRPr>
            </a:p>
          </p:txBody>
        </p:sp>
        <p:sp>
          <p:nvSpPr>
            <p:cNvPr id="100" name="AutoShape 83">
              <a:extLst>
                <a:ext uri="{FF2B5EF4-FFF2-40B4-BE49-F238E27FC236}">
                  <a16:creationId xmlns:a16="http://schemas.microsoft.com/office/drawing/2014/main" id="{1FD399A7-6AB7-FD4E-B1EE-E37D0C0321C7}"/>
                </a:ext>
              </a:extLst>
            </p:cNvPr>
            <p:cNvSpPr>
              <a:spLocks noChangeArrowheads="1"/>
            </p:cNvSpPr>
            <p:nvPr/>
          </p:nvSpPr>
          <p:spPr bwMode="auto">
            <a:xfrm rot="1971097">
              <a:off x="1150167" y="1419892"/>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1" name="AutoShape 84">
              <a:extLst>
                <a:ext uri="{FF2B5EF4-FFF2-40B4-BE49-F238E27FC236}">
                  <a16:creationId xmlns:a16="http://schemas.microsoft.com/office/drawing/2014/main" id="{4D50DAF2-8369-5C41-B473-DC66023AA2A5}"/>
                </a:ext>
              </a:extLst>
            </p:cNvPr>
            <p:cNvSpPr>
              <a:spLocks noChangeArrowheads="1"/>
            </p:cNvSpPr>
            <p:nvPr/>
          </p:nvSpPr>
          <p:spPr bwMode="auto">
            <a:xfrm rot="1971097">
              <a:off x="254155" y="891372"/>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3" name="AutoShape 85">
              <a:extLst>
                <a:ext uri="{FF2B5EF4-FFF2-40B4-BE49-F238E27FC236}">
                  <a16:creationId xmlns:a16="http://schemas.microsoft.com/office/drawing/2014/main" id="{0A8128A2-70D8-A742-86E1-0CCCFE34BDC2}"/>
                </a:ext>
              </a:extLst>
            </p:cNvPr>
            <p:cNvSpPr>
              <a:spLocks noChangeArrowheads="1"/>
            </p:cNvSpPr>
            <p:nvPr/>
          </p:nvSpPr>
          <p:spPr bwMode="auto">
            <a:xfrm rot="1971097">
              <a:off x="572537" y="1178525"/>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grpSp>
        <p:nvGrpSpPr>
          <p:cNvPr id="104" name="Grupp 103">
            <a:extLst>
              <a:ext uri="{FF2B5EF4-FFF2-40B4-BE49-F238E27FC236}">
                <a16:creationId xmlns:a16="http://schemas.microsoft.com/office/drawing/2014/main" id="{EC89AA73-33F3-E54E-BFD9-4BFF08C14F10}"/>
              </a:ext>
            </a:extLst>
          </p:cNvPr>
          <p:cNvGrpSpPr/>
          <p:nvPr/>
        </p:nvGrpSpPr>
        <p:grpSpPr>
          <a:xfrm>
            <a:off x="1067540" y="894336"/>
            <a:ext cx="1138334" cy="732439"/>
            <a:chOff x="241892" y="761069"/>
            <a:chExt cx="1517779" cy="976585"/>
          </a:xfrm>
        </p:grpSpPr>
        <p:sp>
          <p:nvSpPr>
            <p:cNvPr id="105" name="Rectangle 82">
              <a:extLst>
                <a:ext uri="{FF2B5EF4-FFF2-40B4-BE49-F238E27FC236}">
                  <a16:creationId xmlns:a16="http://schemas.microsoft.com/office/drawing/2014/main" id="{FEF7FD13-8622-9747-B5CE-E53ADB6FEBA3}"/>
                </a:ext>
              </a:extLst>
            </p:cNvPr>
            <p:cNvSpPr>
              <a:spLocks noChangeArrowheads="1"/>
            </p:cNvSpPr>
            <p:nvPr/>
          </p:nvSpPr>
          <p:spPr bwMode="auto">
            <a:xfrm rot="1971097">
              <a:off x="241892" y="761069"/>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 Verksamheter</a:t>
              </a:r>
            </a:p>
            <a:p>
              <a:pPr algn="ctr" defTabSz="342900" fontAlgn="auto">
                <a:spcBef>
                  <a:spcPts val="0"/>
                </a:spcBef>
                <a:spcAft>
                  <a:spcPts val="0"/>
                </a:spcAft>
                <a:defRPr/>
              </a:pPr>
              <a:endParaRPr lang="sv-SE" sz="1050" dirty="0">
                <a:solidFill>
                  <a:prstClr val="white"/>
                </a:solidFill>
                <a:latin typeface="Calibri"/>
              </a:endParaRPr>
            </a:p>
          </p:txBody>
        </p:sp>
        <p:sp>
          <p:nvSpPr>
            <p:cNvPr id="106" name="AutoShape 83">
              <a:extLst>
                <a:ext uri="{FF2B5EF4-FFF2-40B4-BE49-F238E27FC236}">
                  <a16:creationId xmlns:a16="http://schemas.microsoft.com/office/drawing/2014/main" id="{88EF4C2D-A301-C84B-9261-2793359C64C7}"/>
                </a:ext>
              </a:extLst>
            </p:cNvPr>
            <p:cNvSpPr>
              <a:spLocks noChangeArrowheads="1"/>
            </p:cNvSpPr>
            <p:nvPr/>
          </p:nvSpPr>
          <p:spPr bwMode="auto">
            <a:xfrm rot="1971097">
              <a:off x="1150167" y="1419892"/>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7" name="AutoShape 84">
              <a:extLst>
                <a:ext uri="{FF2B5EF4-FFF2-40B4-BE49-F238E27FC236}">
                  <a16:creationId xmlns:a16="http://schemas.microsoft.com/office/drawing/2014/main" id="{E1F66C51-06F2-7A44-988C-90FFD82F366B}"/>
                </a:ext>
              </a:extLst>
            </p:cNvPr>
            <p:cNvSpPr>
              <a:spLocks noChangeArrowheads="1"/>
            </p:cNvSpPr>
            <p:nvPr/>
          </p:nvSpPr>
          <p:spPr bwMode="auto">
            <a:xfrm rot="1971097">
              <a:off x="254155" y="891372"/>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8" name="AutoShape 85">
              <a:extLst>
                <a:ext uri="{FF2B5EF4-FFF2-40B4-BE49-F238E27FC236}">
                  <a16:creationId xmlns:a16="http://schemas.microsoft.com/office/drawing/2014/main" id="{8A047E7A-0177-AE48-BF11-7CBAAE35FBF6}"/>
                </a:ext>
              </a:extLst>
            </p:cNvPr>
            <p:cNvSpPr>
              <a:spLocks noChangeArrowheads="1"/>
            </p:cNvSpPr>
            <p:nvPr/>
          </p:nvSpPr>
          <p:spPr bwMode="auto">
            <a:xfrm rot="1971097">
              <a:off x="572537" y="1178525"/>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sp>
        <p:nvSpPr>
          <p:cNvPr id="109" name="Rectangle 82">
            <a:extLst>
              <a:ext uri="{FF2B5EF4-FFF2-40B4-BE49-F238E27FC236}">
                <a16:creationId xmlns:a16="http://schemas.microsoft.com/office/drawing/2014/main" id="{5BFD57E4-9AA4-034C-BAD9-DD159EC7A89E}"/>
              </a:ext>
            </a:extLst>
          </p:cNvPr>
          <p:cNvSpPr>
            <a:spLocks noChangeArrowheads="1"/>
          </p:cNvSpPr>
          <p:nvPr/>
        </p:nvSpPr>
        <p:spPr bwMode="auto">
          <a:xfrm rot="1971097">
            <a:off x="1210120" y="456502"/>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 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110" name="AutoShape 83">
            <a:extLst>
              <a:ext uri="{FF2B5EF4-FFF2-40B4-BE49-F238E27FC236}">
                <a16:creationId xmlns:a16="http://schemas.microsoft.com/office/drawing/2014/main" id="{3336C379-7F23-DE44-A6DC-C3F3F5ECE816}"/>
              </a:ext>
            </a:extLst>
          </p:cNvPr>
          <p:cNvSpPr>
            <a:spLocks noChangeArrowheads="1"/>
          </p:cNvSpPr>
          <p:nvPr/>
        </p:nvSpPr>
        <p:spPr bwMode="auto">
          <a:xfrm rot="1971097">
            <a:off x="1891325" y="950619"/>
            <a:ext cx="259838" cy="23832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11" name="AutoShape 84">
            <a:extLst>
              <a:ext uri="{FF2B5EF4-FFF2-40B4-BE49-F238E27FC236}">
                <a16:creationId xmlns:a16="http://schemas.microsoft.com/office/drawing/2014/main" id="{976BE47E-9C79-9C46-9BA3-DC6ED537BC7C}"/>
              </a:ext>
            </a:extLst>
          </p:cNvPr>
          <p:cNvSpPr>
            <a:spLocks noChangeArrowheads="1"/>
          </p:cNvSpPr>
          <p:nvPr/>
        </p:nvSpPr>
        <p:spPr bwMode="auto">
          <a:xfrm rot="1971097">
            <a:off x="1219316" y="554230"/>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12" name="AutoShape 85">
            <a:extLst>
              <a:ext uri="{FF2B5EF4-FFF2-40B4-BE49-F238E27FC236}">
                <a16:creationId xmlns:a16="http://schemas.microsoft.com/office/drawing/2014/main" id="{CCB19F8B-0168-CD4C-94A6-EF93C76B4585}"/>
              </a:ext>
            </a:extLst>
          </p:cNvPr>
          <p:cNvSpPr>
            <a:spLocks noChangeArrowheads="1"/>
          </p:cNvSpPr>
          <p:nvPr/>
        </p:nvSpPr>
        <p:spPr bwMode="auto">
          <a:xfrm rot="1971097">
            <a:off x="1458103" y="769594"/>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97" name="Ellips 96">
            <a:extLst>
              <a:ext uri="{FF2B5EF4-FFF2-40B4-BE49-F238E27FC236}">
                <a16:creationId xmlns:a16="http://schemas.microsoft.com/office/drawing/2014/main" id="{BFD01A6F-28EC-1A49-A8C5-240BA5C78E75}"/>
              </a:ext>
            </a:extLst>
          </p:cNvPr>
          <p:cNvSpPr/>
          <p:nvPr/>
        </p:nvSpPr>
        <p:spPr>
          <a:xfrm>
            <a:off x="1721531" y="726495"/>
            <a:ext cx="2409272" cy="2202485"/>
          </a:xfrm>
          <a:prstGeom prst="ellipse">
            <a:avLst/>
          </a:prstGeom>
          <a:solidFill>
            <a:srgbClr val="FFB6B9">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defRPr/>
            </a:pPr>
            <a:r>
              <a:rPr lang="sv-SE" sz="7200" dirty="0">
                <a:solidFill>
                  <a:prstClr val="white"/>
                </a:solidFill>
                <a:latin typeface="Calibri"/>
              </a:rPr>
              <a:t>?</a:t>
            </a:r>
          </a:p>
        </p:txBody>
      </p:sp>
      <p:sp>
        <p:nvSpPr>
          <p:cNvPr id="24" name="AutoShape 94">
            <a:extLst>
              <a:ext uri="{FF2B5EF4-FFF2-40B4-BE49-F238E27FC236}">
                <a16:creationId xmlns:a16="http://schemas.microsoft.com/office/drawing/2014/main" id="{20AF7A40-EE65-2C48-A124-89BE9E1B5861}"/>
              </a:ext>
            </a:extLst>
          </p:cNvPr>
          <p:cNvSpPr>
            <a:spLocks noChangeArrowheads="1"/>
          </p:cNvSpPr>
          <p:nvPr/>
        </p:nvSpPr>
        <p:spPr bwMode="auto">
          <a:xfrm rot="1971097">
            <a:off x="5287479" y="2832468"/>
            <a:ext cx="391784" cy="166164"/>
          </a:xfrm>
          <a:prstGeom prst="rightArrow">
            <a:avLst>
              <a:gd name="adj1" fmla="val 50000"/>
              <a:gd name="adj2" fmla="val 7651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25" name="AutoShape 4">
            <a:extLst>
              <a:ext uri="{FF2B5EF4-FFF2-40B4-BE49-F238E27FC236}">
                <a16:creationId xmlns:a16="http://schemas.microsoft.com/office/drawing/2014/main" id="{3B715DBE-6708-CB46-9728-61FC532B3F6B}"/>
              </a:ext>
            </a:extLst>
          </p:cNvPr>
          <p:cNvSpPr>
            <a:spLocks noChangeArrowheads="1"/>
          </p:cNvSpPr>
          <p:nvPr/>
        </p:nvSpPr>
        <p:spPr bwMode="auto">
          <a:xfrm rot="1971097">
            <a:off x="4327726" y="2378803"/>
            <a:ext cx="408605" cy="160766"/>
          </a:xfrm>
          <a:prstGeom prst="rightArrow">
            <a:avLst>
              <a:gd name="adj1" fmla="val 50000"/>
              <a:gd name="adj2" fmla="val 77027"/>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26" name="AutoShape 5">
            <a:extLst>
              <a:ext uri="{FF2B5EF4-FFF2-40B4-BE49-F238E27FC236}">
                <a16:creationId xmlns:a16="http://schemas.microsoft.com/office/drawing/2014/main" id="{656B6B81-7ECA-AB40-965E-5FD69F4034E9}"/>
              </a:ext>
            </a:extLst>
          </p:cNvPr>
          <p:cNvSpPr>
            <a:spLocks noChangeArrowheads="1"/>
          </p:cNvSpPr>
          <p:nvPr/>
        </p:nvSpPr>
        <p:spPr bwMode="auto">
          <a:xfrm rot="1971097">
            <a:off x="3317169" y="1946134"/>
            <a:ext cx="544116" cy="176213"/>
          </a:xfrm>
          <a:prstGeom prst="rightArrow">
            <a:avLst>
              <a:gd name="adj1" fmla="val 50000"/>
              <a:gd name="adj2" fmla="val 77196"/>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grpSp>
        <p:nvGrpSpPr>
          <p:cNvPr id="27" name="Group 6">
            <a:extLst>
              <a:ext uri="{FF2B5EF4-FFF2-40B4-BE49-F238E27FC236}">
                <a16:creationId xmlns:a16="http://schemas.microsoft.com/office/drawing/2014/main" id="{60A7B911-737F-E248-8271-CBDC708EAA66}"/>
              </a:ext>
            </a:extLst>
          </p:cNvPr>
          <p:cNvGrpSpPr>
            <a:grpSpLocks/>
          </p:cNvGrpSpPr>
          <p:nvPr/>
        </p:nvGrpSpPr>
        <p:grpSpPr bwMode="auto">
          <a:xfrm rot="1971097">
            <a:off x="2714713" y="1359156"/>
            <a:ext cx="792956" cy="678656"/>
            <a:chOff x="432" y="2352"/>
            <a:chExt cx="912" cy="1104"/>
          </a:xfrm>
        </p:grpSpPr>
        <p:grpSp>
          <p:nvGrpSpPr>
            <p:cNvPr id="28" name="Group 7">
              <a:extLst>
                <a:ext uri="{FF2B5EF4-FFF2-40B4-BE49-F238E27FC236}">
                  <a16:creationId xmlns:a16="http://schemas.microsoft.com/office/drawing/2014/main" id="{13C5E923-7B49-1B45-A98C-370A397DB6B3}"/>
                </a:ext>
              </a:extLst>
            </p:cNvPr>
            <p:cNvGrpSpPr>
              <a:grpSpLocks/>
            </p:cNvGrpSpPr>
            <p:nvPr/>
          </p:nvGrpSpPr>
          <p:grpSpPr bwMode="auto">
            <a:xfrm>
              <a:off x="864" y="3073"/>
              <a:ext cx="336" cy="385"/>
              <a:chOff x="480" y="1488"/>
              <a:chExt cx="576" cy="624"/>
            </a:xfrm>
          </p:grpSpPr>
          <p:sp>
            <p:nvSpPr>
              <p:cNvPr id="81" name="AutoShape 8">
                <a:extLst>
                  <a:ext uri="{FF2B5EF4-FFF2-40B4-BE49-F238E27FC236}">
                    <a16:creationId xmlns:a16="http://schemas.microsoft.com/office/drawing/2014/main" id="{5B17397E-977E-184E-9AA1-2EA1B44B8709}"/>
                  </a:ext>
                </a:extLst>
              </p:cNvPr>
              <p:cNvSpPr>
                <a:spLocks noChangeArrowheads="1"/>
              </p:cNvSpPr>
              <p:nvPr/>
            </p:nvSpPr>
            <p:spPr bwMode="auto">
              <a:xfrm>
                <a:off x="624"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82" name="AutoShape 9">
                <a:extLst>
                  <a:ext uri="{FF2B5EF4-FFF2-40B4-BE49-F238E27FC236}">
                    <a16:creationId xmlns:a16="http://schemas.microsoft.com/office/drawing/2014/main" id="{74117461-7587-DE4E-AA1B-163817E6E57A}"/>
                  </a:ext>
                </a:extLst>
              </p:cNvPr>
              <p:cNvSpPr>
                <a:spLocks noChangeArrowheads="1"/>
              </p:cNvSpPr>
              <p:nvPr/>
            </p:nvSpPr>
            <p:spPr bwMode="auto">
              <a:xfrm>
                <a:off x="720"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83" name="AutoShape 10">
                <a:extLst>
                  <a:ext uri="{FF2B5EF4-FFF2-40B4-BE49-F238E27FC236}">
                    <a16:creationId xmlns:a16="http://schemas.microsoft.com/office/drawing/2014/main" id="{21AC1D9B-E96F-9D44-AD25-652A2E59CD7D}"/>
                  </a:ext>
                </a:extLst>
              </p:cNvPr>
              <p:cNvSpPr>
                <a:spLocks noChangeArrowheads="1"/>
              </p:cNvSpPr>
              <p:nvPr/>
            </p:nvSpPr>
            <p:spPr bwMode="auto">
              <a:xfrm>
                <a:off x="480" y="1632"/>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84" name="AutoShape 11">
                <a:extLst>
                  <a:ext uri="{FF2B5EF4-FFF2-40B4-BE49-F238E27FC236}">
                    <a16:creationId xmlns:a16="http://schemas.microsoft.com/office/drawing/2014/main" id="{0D7A791C-1951-4C4E-9A3A-8A971B103EDB}"/>
                  </a:ext>
                </a:extLst>
              </p:cNvPr>
              <p:cNvSpPr>
                <a:spLocks noChangeArrowheads="1"/>
              </p:cNvSpPr>
              <p:nvPr/>
            </p:nvSpPr>
            <p:spPr bwMode="auto">
              <a:xfrm>
                <a:off x="576"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85" name="AutoShape 12">
                <a:extLst>
                  <a:ext uri="{FF2B5EF4-FFF2-40B4-BE49-F238E27FC236}">
                    <a16:creationId xmlns:a16="http://schemas.microsoft.com/office/drawing/2014/main" id="{933CA7BB-CE2F-344A-BE6B-3DC7C33A3FAE}"/>
                  </a:ext>
                </a:extLst>
              </p:cNvPr>
              <p:cNvSpPr>
                <a:spLocks noChangeArrowheads="1"/>
              </p:cNvSpPr>
              <p:nvPr/>
            </p:nvSpPr>
            <p:spPr bwMode="auto">
              <a:xfrm>
                <a:off x="576"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86" name="AutoShape 13">
                <a:extLst>
                  <a:ext uri="{FF2B5EF4-FFF2-40B4-BE49-F238E27FC236}">
                    <a16:creationId xmlns:a16="http://schemas.microsoft.com/office/drawing/2014/main" id="{59A43105-565B-C749-8A3F-24FF7F6426E1}"/>
                  </a:ext>
                </a:extLst>
              </p:cNvPr>
              <p:cNvSpPr>
                <a:spLocks noChangeArrowheads="1"/>
              </p:cNvSpPr>
              <p:nvPr/>
            </p:nvSpPr>
            <p:spPr bwMode="auto">
              <a:xfrm>
                <a:off x="720"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87" name="AutoShape 14">
                <a:extLst>
                  <a:ext uri="{FF2B5EF4-FFF2-40B4-BE49-F238E27FC236}">
                    <a16:creationId xmlns:a16="http://schemas.microsoft.com/office/drawing/2014/main" id="{10A4D558-841D-4E42-9621-064FF5EC9624}"/>
                  </a:ext>
                </a:extLst>
              </p:cNvPr>
              <p:cNvSpPr>
                <a:spLocks noChangeArrowheads="1"/>
              </p:cNvSpPr>
              <p:nvPr/>
            </p:nvSpPr>
            <p:spPr bwMode="auto">
              <a:xfrm>
                <a:off x="768" y="1776"/>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88" name="AutoShape 15">
                <a:extLst>
                  <a:ext uri="{FF2B5EF4-FFF2-40B4-BE49-F238E27FC236}">
                    <a16:creationId xmlns:a16="http://schemas.microsoft.com/office/drawing/2014/main" id="{20E5BBFF-A3AE-0A42-96B8-4BF41DA9E325}"/>
                  </a:ext>
                </a:extLst>
              </p:cNvPr>
              <p:cNvSpPr>
                <a:spLocks noChangeArrowheads="1"/>
              </p:cNvSpPr>
              <p:nvPr/>
            </p:nvSpPr>
            <p:spPr bwMode="auto">
              <a:xfrm>
                <a:off x="912" y="168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89" name="AutoShape 16">
                <a:extLst>
                  <a:ext uri="{FF2B5EF4-FFF2-40B4-BE49-F238E27FC236}">
                    <a16:creationId xmlns:a16="http://schemas.microsoft.com/office/drawing/2014/main" id="{2A35EA46-16C6-4A49-B7DA-BE5E0BA62270}"/>
                  </a:ext>
                </a:extLst>
              </p:cNvPr>
              <p:cNvSpPr>
                <a:spLocks noChangeArrowheads="1"/>
              </p:cNvSpPr>
              <p:nvPr/>
            </p:nvSpPr>
            <p:spPr bwMode="auto">
              <a:xfrm>
                <a:off x="480"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90" name="AutoShape 17">
                <a:extLst>
                  <a:ext uri="{FF2B5EF4-FFF2-40B4-BE49-F238E27FC236}">
                    <a16:creationId xmlns:a16="http://schemas.microsoft.com/office/drawing/2014/main" id="{41CBD5AF-0B44-5D4F-A80F-F36165A0E5B6}"/>
                  </a:ext>
                </a:extLst>
              </p:cNvPr>
              <p:cNvSpPr>
                <a:spLocks noChangeArrowheads="1"/>
              </p:cNvSpPr>
              <p:nvPr/>
            </p:nvSpPr>
            <p:spPr bwMode="auto">
              <a:xfrm>
                <a:off x="576" y="182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92" name="AutoShape 18">
                <a:extLst>
                  <a:ext uri="{FF2B5EF4-FFF2-40B4-BE49-F238E27FC236}">
                    <a16:creationId xmlns:a16="http://schemas.microsoft.com/office/drawing/2014/main" id="{38C48E4A-0202-014D-B853-EC8CDD708E62}"/>
                  </a:ext>
                </a:extLst>
              </p:cNvPr>
              <p:cNvSpPr>
                <a:spLocks noChangeArrowheads="1"/>
              </p:cNvSpPr>
              <p:nvPr/>
            </p:nvSpPr>
            <p:spPr bwMode="auto">
              <a:xfrm>
                <a:off x="672" y="192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grpSp>
        <p:grpSp>
          <p:nvGrpSpPr>
            <p:cNvPr id="29" name="Group 19">
              <a:extLst>
                <a:ext uri="{FF2B5EF4-FFF2-40B4-BE49-F238E27FC236}">
                  <a16:creationId xmlns:a16="http://schemas.microsoft.com/office/drawing/2014/main" id="{A2A0A8E0-6C13-9D4E-9096-2433B0FEEFAD}"/>
                </a:ext>
              </a:extLst>
            </p:cNvPr>
            <p:cNvGrpSpPr>
              <a:grpSpLocks/>
            </p:cNvGrpSpPr>
            <p:nvPr/>
          </p:nvGrpSpPr>
          <p:grpSpPr bwMode="auto">
            <a:xfrm>
              <a:off x="816" y="2641"/>
              <a:ext cx="336" cy="385"/>
              <a:chOff x="480" y="1488"/>
              <a:chExt cx="576" cy="624"/>
            </a:xfrm>
          </p:grpSpPr>
          <p:sp>
            <p:nvSpPr>
              <p:cNvPr id="66" name="AutoShape 20">
                <a:extLst>
                  <a:ext uri="{FF2B5EF4-FFF2-40B4-BE49-F238E27FC236}">
                    <a16:creationId xmlns:a16="http://schemas.microsoft.com/office/drawing/2014/main" id="{0E611777-9DFA-9048-9A9A-B0A4E30E3F85}"/>
                  </a:ext>
                </a:extLst>
              </p:cNvPr>
              <p:cNvSpPr>
                <a:spLocks noChangeArrowheads="1"/>
              </p:cNvSpPr>
              <p:nvPr/>
            </p:nvSpPr>
            <p:spPr bwMode="auto">
              <a:xfrm>
                <a:off x="624"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7" name="AutoShape 21">
                <a:extLst>
                  <a:ext uri="{FF2B5EF4-FFF2-40B4-BE49-F238E27FC236}">
                    <a16:creationId xmlns:a16="http://schemas.microsoft.com/office/drawing/2014/main" id="{A46ECA32-4ED1-FB43-8848-96D02A1EC1C3}"/>
                  </a:ext>
                </a:extLst>
              </p:cNvPr>
              <p:cNvSpPr>
                <a:spLocks noChangeArrowheads="1"/>
              </p:cNvSpPr>
              <p:nvPr/>
            </p:nvSpPr>
            <p:spPr bwMode="auto">
              <a:xfrm>
                <a:off x="720"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8" name="AutoShape 22">
                <a:extLst>
                  <a:ext uri="{FF2B5EF4-FFF2-40B4-BE49-F238E27FC236}">
                    <a16:creationId xmlns:a16="http://schemas.microsoft.com/office/drawing/2014/main" id="{837DCF4F-EE02-834F-8067-ADC4406FDD21}"/>
                  </a:ext>
                </a:extLst>
              </p:cNvPr>
              <p:cNvSpPr>
                <a:spLocks noChangeArrowheads="1"/>
              </p:cNvSpPr>
              <p:nvPr/>
            </p:nvSpPr>
            <p:spPr bwMode="auto">
              <a:xfrm>
                <a:off x="480" y="1632"/>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9" name="AutoShape 23">
                <a:extLst>
                  <a:ext uri="{FF2B5EF4-FFF2-40B4-BE49-F238E27FC236}">
                    <a16:creationId xmlns:a16="http://schemas.microsoft.com/office/drawing/2014/main" id="{A8121F8B-A804-C047-B41B-D3EC22F8CEC1}"/>
                  </a:ext>
                </a:extLst>
              </p:cNvPr>
              <p:cNvSpPr>
                <a:spLocks noChangeArrowheads="1"/>
              </p:cNvSpPr>
              <p:nvPr/>
            </p:nvSpPr>
            <p:spPr bwMode="auto">
              <a:xfrm>
                <a:off x="576"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70" name="AutoShape 24">
                <a:extLst>
                  <a:ext uri="{FF2B5EF4-FFF2-40B4-BE49-F238E27FC236}">
                    <a16:creationId xmlns:a16="http://schemas.microsoft.com/office/drawing/2014/main" id="{A17E7CFE-1641-AD41-81D2-284FAF21181C}"/>
                  </a:ext>
                </a:extLst>
              </p:cNvPr>
              <p:cNvSpPr>
                <a:spLocks noChangeArrowheads="1"/>
              </p:cNvSpPr>
              <p:nvPr/>
            </p:nvSpPr>
            <p:spPr bwMode="auto">
              <a:xfrm>
                <a:off x="576"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71" name="AutoShape 25">
                <a:extLst>
                  <a:ext uri="{FF2B5EF4-FFF2-40B4-BE49-F238E27FC236}">
                    <a16:creationId xmlns:a16="http://schemas.microsoft.com/office/drawing/2014/main" id="{7081ED92-0065-0148-96BA-1DD935B9B0DE}"/>
                  </a:ext>
                </a:extLst>
              </p:cNvPr>
              <p:cNvSpPr>
                <a:spLocks noChangeArrowheads="1"/>
              </p:cNvSpPr>
              <p:nvPr/>
            </p:nvSpPr>
            <p:spPr bwMode="auto">
              <a:xfrm>
                <a:off x="720"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72" name="AutoShape 26">
                <a:extLst>
                  <a:ext uri="{FF2B5EF4-FFF2-40B4-BE49-F238E27FC236}">
                    <a16:creationId xmlns:a16="http://schemas.microsoft.com/office/drawing/2014/main" id="{5A0A42C7-6554-D349-A4CE-7C2908071959}"/>
                  </a:ext>
                </a:extLst>
              </p:cNvPr>
              <p:cNvSpPr>
                <a:spLocks noChangeArrowheads="1"/>
              </p:cNvSpPr>
              <p:nvPr/>
            </p:nvSpPr>
            <p:spPr bwMode="auto">
              <a:xfrm>
                <a:off x="768" y="1776"/>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73" name="AutoShape 27">
                <a:extLst>
                  <a:ext uri="{FF2B5EF4-FFF2-40B4-BE49-F238E27FC236}">
                    <a16:creationId xmlns:a16="http://schemas.microsoft.com/office/drawing/2014/main" id="{249CFD9D-C756-F747-A058-07FB8DB5E929}"/>
                  </a:ext>
                </a:extLst>
              </p:cNvPr>
              <p:cNvSpPr>
                <a:spLocks noChangeArrowheads="1"/>
              </p:cNvSpPr>
              <p:nvPr/>
            </p:nvSpPr>
            <p:spPr bwMode="auto">
              <a:xfrm>
                <a:off x="912" y="168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74" name="AutoShape 28">
                <a:extLst>
                  <a:ext uri="{FF2B5EF4-FFF2-40B4-BE49-F238E27FC236}">
                    <a16:creationId xmlns:a16="http://schemas.microsoft.com/office/drawing/2014/main" id="{A35AD39B-AFCF-5143-8313-E692A37895BB}"/>
                  </a:ext>
                </a:extLst>
              </p:cNvPr>
              <p:cNvSpPr>
                <a:spLocks noChangeArrowheads="1"/>
              </p:cNvSpPr>
              <p:nvPr/>
            </p:nvSpPr>
            <p:spPr bwMode="auto">
              <a:xfrm>
                <a:off x="480"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75" name="AutoShape 29">
                <a:extLst>
                  <a:ext uri="{FF2B5EF4-FFF2-40B4-BE49-F238E27FC236}">
                    <a16:creationId xmlns:a16="http://schemas.microsoft.com/office/drawing/2014/main" id="{72DE25DA-EDE3-9141-9C78-412AE0E1993F}"/>
                  </a:ext>
                </a:extLst>
              </p:cNvPr>
              <p:cNvSpPr>
                <a:spLocks noChangeArrowheads="1"/>
              </p:cNvSpPr>
              <p:nvPr/>
            </p:nvSpPr>
            <p:spPr bwMode="auto">
              <a:xfrm>
                <a:off x="576" y="182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76" name="AutoShape 30">
                <a:extLst>
                  <a:ext uri="{FF2B5EF4-FFF2-40B4-BE49-F238E27FC236}">
                    <a16:creationId xmlns:a16="http://schemas.microsoft.com/office/drawing/2014/main" id="{35B5A891-4DAE-9246-9D44-A6EB74B412E7}"/>
                  </a:ext>
                </a:extLst>
              </p:cNvPr>
              <p:cNvSpPr>
                <a:spLocks noChangeArrowheads="1"/>
              </p:cNvSpPr>
              <p:nvPr/>
            </p:nvSpPr>
            <p:spPr bwMode="auto">
              <a:xfrm>
                <a:off x="672" y="192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grpSp>
        <p:grpSp>
          <p:nvGrpSpPr>
            <p:cNvPr id="30" name="Group 31">
              <a:extLst>
                <a:ext uri="{FF2B5EF4-FFF2-40B4-BE49-F238E27FC236}">
                  <a16:creationId xmlns:a16="http://schemas.microsoft.com/office/drawing/2014/main" id="{6AD761B1-C664-ED40-B005-179D26FA104F}"/>
                </a:ext>
              </a:extLst>
            </p:cNvPr>
            <p:cNvGrpSpPr>
              <a:grpSpLocks/>
            </p:cNvGrpSpPr>
            <p:nvPr/>
          </p:nvGrpSpPr>
          <p:grpSpPr bwMode="auto">
            <a:xfrm>
              <a:off x="432" y="2833"/>
              <a:ext cx="336" cy="385"/>
              <a:chOff x="480" y="1488"/>
              <a:chExt cx="576" cy="624"/>
            </a:xfrm>
          </p:grpSpPr>
          <p:sp>
            <p:nvSpPr>
              <p:cNvPr id="55" name="AutoShape 32">
                <a:extLst>
                  <a:ext uri="{FF2B5EF4-FFF2-40B4-BE49-F238E27FC236}">
                    <a16:creationId xmlns:a16="http://schemas.microsoft.com/office/drawing/2014/main" id="{188D5014-B3A7-344F-A8E4-49E30035424E}"/>
                  </a:ext>
                </a:extLst>
              </p:cNvPr>
              <p:cNvSpPr>
                <a:spLocks noChangeArrowheads="1"/>
              </p:cNvSpPr>
              <p:nvPr/>
            </p:nvSpPr>
            <p:spPr bwMode="auto">
              <a:xfrm>
                <a:off x="624"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6" name="AutoShape 33">
                <a:extLst>
                  <a:ext uri="{FF2B5EF4-FFF2-40B4-BE49-F238E27FC236}">
                    <a16:creationId xmlns:a16="http://schemas.microsoft.com/office/drawing/2014/main" id="{1F66E5F1-5086-CA45-A059-8871FC437D66}"/>
                  </a:ext>
                </a:extLst>
              </p:cNvPr>
              <p:cNvSpPr>
                <a:spLocks noChangeArrowheads="1"/>
              </p:cNvSpPr>
              <p:nvPr/>
            </p:nvSpPr>
            <p:spPr bwMode="auto">
              <a:xfrm>
                <a:off x="720"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7" name="AutoShape 34">
                <a:extLst>
                  <a:ext uri="{FF2B5EF4-FFF2-40B4-BE49-F238E27FC236}">
                    <a16:creationId xmlns:a16="http://schemas.microsoft.com/office/drawing/2014/main" id="{D1F732CF-E6A1-3F42-A284-59DA7484E0B3}"/>
                  </a:ext>
                </a:extLst>
              </p:cNvPr>
              <p:cNvSpPr>
                <a:spLocks noChangeArrowheads="1"/>
              </p:cNvSpPr>
              <p:nvPr/>
            </p:nvSpPr>
            <p:spPr bwMode="auto">
              <a:xfrm>
                <a:off x="480" y="1632"/>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8" name="AutoShape 35">
                <a:extLst>
                  <a:ext uri="{FF2B5EF4-FFF2-40B4-BE49-F238E27FC236}">
                    <a16:creationId xmlns:a16="http://schemas.microsoft.com/office/drawing/2014/main" id="{6C043213-814B-4A43-851D-39949730DA7C}"/>
                  </a:ext>
                </a:extLst>
              </p:cNvPr>
              <p:cNvSpPr>
                <a:spLocks noChangeArrowheads="1"/>
              </p:cNvSpPr>
              <p:nvPr/>
            </p:nvSpPr>
            <p:spPr bwMode="auto">
              <a:xfrm>
                <a:off x="576"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9" name="AutoShape 36">
                <a:extLst>
                  <a:ext uri="{FF2B5EF4-FFF2-40B4-BE49-F238E27FC236}">
                    <a16:creationId xmlns:a16="http://schemas.microsoft.com/office/drawing/2014/main" id="{B311EE4A-B9FD-4B40-9CB3-EE20F6CD7C2E}"/>
                  </a:ext>
                </a:extLst>
              </p:cNvPr>
              <p:cNvSpPr>
                <a:spLocks noChangeArrowheads="1"/>
              </p:cNvSpPr>
              <p:nvPr/>
            </p:nvSpPr>
            <p:spPr bwMode="auto">
              <a:xfrm>
                <a:off x="576"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0" name="AutoShape 37">
                <a:extLst>
                  <a:ext uri="{FF2B5EF4-FFF2-40B4-BE49-F238E27FC236}">
                    <a16:creationId xmlns:a16="http://schemas.microsoft.com/office/drawing/2014/main" id="{22F0FA8D-B5C4-2F4D-9206-C297C5812B6F}"/>
                  </a:ext>
                </a:extLst>
              </p:cNvPr>
              <p:cNvSpPr>
                <a:spLocks noChangeArrowheads="1"/>
              </p:cNvSpPr>
              <p:nvPr/>
            </p:nvSpPr>
            <p:spPr bwMode="auto">
              <a:xfrm>
                <a:off x="720"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1" name="AutoShape 38">
                <a:extLst>
                  <a:ext uri="{FF2B5EF4-FFF2-40B4-BE49-F238E27FC236}">
                    <a16:creationId xmlns:a16="http://schemas.microsoft.com/office/drawing/2014/main" id="{0A638D75-ECB4-EA46-B858-BE3E786F795C}"/>
                  </a:ext>
                </a:extLst>
              </p:cNvPr>
              <p:cNvSpPr>
                <a:spLocks noChangeArrowheads="1"/>
              </p:cNvSpPr>
              <p:nvPr/>
            </p:nvSpPr>
            <p:spPr bwMode="auto">
              <a:xfrm>
                <a:off x="768" y="1776"/>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2" name="AutoShape 39">
                <a:extLst>
                  <a:ext uri="{FF2B5EF4-FFF2-40B4-BE49-F238E27FC236}">
                    <a16:creationId xmlns:a16="http://schemas.microsoft.com/office/drawing/2014/main" id="{C98B2938-E876-C44B-9434-FF6240AC1AC2}"/>
                  </a:ext>
                </a:extLst>
              </p:cNvPr>
              <p:cNvSpPr>
                <a:spLocks noChangeArrowheads="1"/>
              </p:cNvSpPr>
              <p:nvPr/>
            </p:nvSpPr>
            <p:spPr bwMode="auto">
              <a:xfrm>
                <a:off x="912" y="168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3" name="AutoShape 40">
                <a:extLst>
                  <a:ext uri="{FF2B5EF4-FFF2-40B4-BE49-F238E27FC236}">
                    <a16:creationId xmlns:a16="http://schemas.microsoft.com/office/drawing/2014/main" id="{6BB72B9E-E291-B746-A2AF-E4010587A283}"/>
                  </a:ext>
                </a:extLst>
              </p:cNvPr>
              <p:cNvSpPr>
                <a:spLocks noChangeArrowheads="1"/>
              </p:cNvSpPr>
              <p:nvPr/>
            </p:nvSpPr>
            <p:spPr bwMode="auto">
              <a:xfrm>
                <a:off x="480"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4" name="AutoShape 41">
                <a:extLst>
                  <a:ext uri="{FF2B5EF4-FFF2-40B4-BE49-F238E27FC236}">
                    <a16:creationId xmlns:a16="http://schemas.microsoft.com/office/drawing/2014/main" id="{59EB61BA-754B-D94D-8199-58064A919E2B}"/>
                  </a:ext>
                </a:extLst>
              </p:cNvPr>
              <p:cNvSpPr>
                <a:spLocks noChangeArrowheads="1"/>
              </p:cNvSpPr>
              <p:nvPr/>
            </p:nvSpPr>
            <p:spPr bwMode="auto">
              <a:xfrm>
                <a:off x="576" y="182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65" name="AutoShape 42">
                <a:extLst>
                  <a:ext uri="{FF2B5EF4-FFF2-40B4-BE49-F238E27FC236}">
                    <a16:creationId xmlns:a16="http://schemas.microsoft.com/office/drawing/2014/main" id="{306DB4BE-3504-0342-B73B-370DF201F57B}"/>
                  </a:ext>
                </a:extLst>
              </p:cNvPr>
              <p:cNvSpPr>
                <a:spLocks noChangeArrowheads="1"/>
              </p:cNvSpPr>
              <p:nvPr/>
            </p:nvSpPr>
            <p:spPr bwMode="auto">
              <a:xfrm>
                <a:off x="672" y="192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grpSp>
        <p:grpSp>
          <p:nvGrpSpPr>
            <p:cNvPr id="31" name="Group 43">
              <a:extLst>
                <a:ext uri="{FF2B5EF4-FFF2-40B4-BE49-F238E27FC236}">
                  <a16:creationId xmlns:a16="http://schemas.microsoft.com/office/drawing/2014/main" id="{420C640B-8B57-074B-B2E5-54BC5A3946AD}"/>
                </a:ext>
              </a:extLst>
            </p:cNvPr>
            <p:cNvGrpSpPr>
              <a:grpSpLocks/>
            </p:cNvGrpSpPr>
            <p:nvPr/>
          </p:nvGrpSpPr>
          <p:grpSpPr bwMode="auto">
            <a:xfrm>
              <a:off x="480" y="2401"/>
              <a:ext cx="336" cy="385"/>
              <a:chOff x="480" y="1488"/>
              <a:chExt cx="576" cy="624"/>
            </a:xfrm>
          </p:grpSpPr>
          <p:sp>
            <p:nvSpPr>
              <p:cNvPr id="44" name="AutoShape 44">
                <a:extLst>
                  <a:ext uri="{FF2B5EF4-FFF2-40B4-BE49-F238E27FC236}">
                    <a16:creationId xmlns:a16="http://schemas.microsoft.com/office/drawing/2014/main" id="{98C5F99B-B927-7C49-B2B6-E4E77295A030}"/>
                  </a:ext>
                </a:extLst>
              </p:cNvPr>
              <p:cNvSpPr>
                <a:spLocks noChangeArrowheads="1"/>
              </p:cNvSpPr>
              <p:nvPr/>
            </p:nvSpPr>
            <p:spPr bwMode="auto">
              <a:xfrm>
                <a:off x="624"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5" name="AutoShape 45">
                <a:extLst>
                  <a:ext uri="{FF2B5EF4-FFF2-40B4-BE49-F238E27FC236}">
                    <a16:creationId xmlns:a16="http://schemas.microsoft.com/office/drawing/2014/main" id="{98C9CE3E-B24B-D14B-91F0-A91C9EACB2CD}"/>
                  </a:ext>
                </a:extLst>
              </p:cNvPr>
              <p:cNvSpPr>
                <a:spLocks noChangeArrowheads="1"/>
              </p:cNvSpPr>
              <p:nvPr/>
            </p:nvSpPr>
            <p:spPr bwMode="auto">
              <a:xfrm>
                <a:off x="720"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6" name="AutoShape 46">
                <a:extLst>
                  <a:ext uri="{FF2B5EF4-FFF2-40B4-BE49-F238E27FC236}">
                    <a16:creationId xmlns:a16="http://schemas.microsoft.com/office/drawing/2014/main" id="{22B7B3EC-EE43-9640-B417-FBCD624BE901}"/>
                  </a:ext>
                </a:extLst>
              </p:cNvPr>
              <p:cNvSpPr>
                <a:spLocks noChangeArrowheads="1"/>
              </p:cNvSpPr>
              <p:nvPr/>
            </p:nvSpPr>
            <p:spPr bwMode="auto">
              <a:xfrm>
                <a:off x="480" y="1632"/>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7" name="AutoShape 47">
                <a:extLst>
                  <a:ext uri="{FF2B5EF4-FFF2-40B4-BE49-F238E27FC236}">
                    <a16:creationId xmlns:a16="http://schemas.microsoft.com/office/drawing/2014/main" id="{5A87D746-1136-D042-A0A6-B87CD7885043}"/>
                  </a:ext>
                </a:extLst>
              </p:cNvPr>
              <p:cNvSpPr>
                <a:spLocks noChangeArrowheads="1"/>
              </p:cNvSpPr>
              <p:nvPr/>
            </p:nvSpPr>
            <p:spPr bwMode="auto">
              <a:xfrm>
                <a:off x="576"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8" name="AutoShape 48">
                <a:extLst>
                  <a:ext uri="{FF2B5EF4-FFF2-40B4-BE49-F238E27FC236}">
                    <a16:creationId xmlns:a16="http://schemas.microsoft.com/office/drawing/2014/main" id="{77C6B92D-45D2-6148-B22E-409BF148942B}"/>
                  </a:ext>
                </a:extLst>
              </p:cNvPr>
              <p:cNvSpPr>
                <a:spLocks noChangeArrowheads="1"/>
              </p:cNvSpPr>
              <p:nvPr/>
            </p:nvSpPr>
            <p:spPr bwMode="auto">
              <a:xfrm>
                <a:off x="576"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9" name="AutoShape 49">
                <a:extLst>
                  <a:ext uri="{FF2B5EF4-FFF2-40B4-BE49-F238E27FC236}">
                    <a16:creationId xmlns:a16="http://schemas.microsoft.com/office/drawing/2014/main" id="{15ADD697-D64D-AA4A-8944-A13E58EAC942}"/>
                  </a:ext>
                </a:extLst>
              </p:cNvPr>
              <p:cNvSpPr>
                <a:spLocks noChangeArrowheads="1"/>
              </p:cNvSpPr>
              <p:nvPr/>
            </p:nvSpPr>
            <p:spPr bwMode="auto">
              <a:xfrm>
                <a:off x="720"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0" name="AutoShape 50">
                <a:extLst>
                  <a:ext uri="{FF2B5EF4-FFF2-40B4-BE49-F238E27FC236}">
                    <a16:creationId xmlns:a16="http://schemas.microsoft.com/office/drawing/2014/main" id="{E08C0605-6FC8-094D-BDCA-E1C2C537C7C3}"/>
                  </a:ext>
                </a:extLst>
              </p:cNvPr>
              <p:cNvSpPr>
                <a:spLocks noChangeArrowheads="1"/>
              </p:cNvSpPr>
              <p:nvPr/>
            </p:nvSpPr>
            <p:spPr bwMode="auto">
              <a:xfrm>
                <a:off x="768" y="1776"/>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1" name="AutoShape 51">
                <a:extLst>
                  <a:ext uri="{FF2B5EF4-FFF2-40B4-BE49-F238E27FC236}">
                    <a16:creationId xmlns:a16="http://schemas.microsoft.com/office/drawing/2014/main" id="{1E844C8D-154E-6C4C-89C2-A8B40235FB18}"/>
                  </a:ext>
                </a:extLst>
              </p:cNvPr>
              <p:cNvSpPr>
                <a:spLocks noChangeArrowheads="1"/>
              </p:cNvSpPr>
              <p:nvPr/>
            </p:nvSpPr>
            <p:spPr bwMode="auto">
              <a:xfrm>
                <a:off x="912" y="168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2" name="AutoShape 52">
                <a:extLst>
                  <a:ext uri="{FF2B5EF4-FFF2-40B4-BE49-F238E27FC236}">
                    <a16:creationId xmlns:a16="http://schemas.microsoft.com/office/drawing/2014/main" id="{95B4FFEB-B95E-534E-BC85-7359AC8CC5FB}"/>
                  </a:ext>
                </a:extLst>
              </p:cNvPr>
              <p:cNvSpPr>
                <a:spLocks noChangeArrowheads="1"/>
              </p:cNvSpPr>
              <p:nvPr/>
            </p:nvSpPr>
            <p:spPr bwMode="auto">
              <a:xfrm>
                <a:off x="480"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3" name="AutoShape 53">
                <a:extLst>
                  <a:ext uri="{FF2B5EF4-FFF2-40B4-BE49-F238E27FC236}">
                    <a16:creationId xmlns:a16="http://schemas.microsoft.com/office/drawing/2014/main" id="{D777A4E8-1211-2C4D-B223-CD06FF708520}"/>
                  </a:ext>
                </a:extLst>
              </p:cNvPr>
              <p:cNvSpPr>
                <a:spLocks noChangeArrowheads="1"/>
              </p:cNvSpPr>
              <p:nvPr/>
            </p:nvSpPr>
            <p:spPr bwMode="auto">
              <a:xfrm>
                <a:off x="576" y="182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54" name="AutoShape 54">
                <a:extLst>
                  <a:ext uri="{FF2B5EF4-FFF2-40B4-BE49-F238E27FC236}">
                    <a16:creationId xmlns:a16="http://schemas.microsoft.com/office/drawing/2014/main" id="{C39B1E04-5D1E-134E-96C7-22D85C2C066F}"/>
                  </a:ext>
                </a:extLst>
              </p:cNvPr>
              <p:cNvSpPr>
                <a:spLocks noChangeArrowheads="1"/>
              </p:cNvSpPr>
              <p:nvPr/>
            </p:nvSpPr>
            <p:spPr bwMode="auto">
              <a:xfrm>
                <a:off x="672" y="192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grpSp>
        <p:grpSp>
          <p:nvGrpSpPr>
            <p:cNvPr id="32" name="Group 55">
              <a:extLst>
                <a:ext uri="{FF2B5EF4-FFF2-40B4-BE49-F238E27FC236}">
                  <a16:creationId xmlns:a16="http://schemas.microsoft.com/office/drawing/2014/main" id="{1C9ABDD2-1276-324F-8649-F58B31CA1DFC}"/>
                </a:ext>
              </a:extLst>
            </p:cNvPr>
            <p:cNvGrpSpPr>
              <a:grpSpLocks/>
            </p:cNvGrpSpPr>
            <p:nvPr/>
          </p:nvGrpSpPr>
          <p:grpSpPr bwMode="auto">
            <a:xfrm>
              <a:off x="1008" y="2353"/>
              <a:ext cx="336" cy="385"/>
              <a:chOff x="480" y="1488"/>
              <a:chExt cx="576" cy="624"/>
            </a:xfrm>
          </p:grpSpPr>
          <p:sp>
            <p:nvSpPr>
              <p:cNvPr id="33" name="AutoShape 56">
                <a:extLst>
                  <a:ext uri="{FF2B5EF4-FFF2-40B4-BE49-F238E27FC236}">
                    <a16:creationId xmlns:a16="http://schemas.microsoft.com/office/drawing/2014/main" id="{575FC262-AE9B-5F4D-8D02-7A405ED7DC8F}"/>
                  </a:ext>
                </a:extLst>
              </p:cNvPr>
              <p:cNvSpPr>
                <a:spLocks noChangeArrowheads="1"/>
              </p:cNvSpPr>
              <p:nvPr/>
            </p:nvSpPr>
            <p:spPr bwMode="auto">
              <a:xfrm>
                <a:off x="624"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34" name="AutoShape 57">
                <a:extLst>
                  <a:ext uri="{FF2B5EF4-FFF2-40B4-BE49-F238E27FC236}">
                    <a16:creationId xmlns:a16="http://schemas.microsoft.com/office/drawing/2014/main" id="{D4EF0999-2685-7C40-922A-A49BD210A9AD}"/>
                  </a:ext>
                </a:extLst>
              </p:cNvPr>
              <p:cNvSpPr>
                <a:spLocks noChangeArrowheads="1"/>
              </p:cNvSpPr>
              <p:nvPr/>
            </p:nvSpPr>
            <p:spPr bwMode="auto">
              <a:xfrm>
                <a:off x="720"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35" name="AutoShape 58">
                <a:extLst>
                  <a:ext uri="{FF2B5EF4-FFF2-40B4-BE49-F238E27FC236}">
                    <a16:creationId xmlns:a16="http://schemas.microsoft.com/office/drawing/2014/main" id="{DEC16B53-3600-FD4F-8DD8-5948756FB02C}"/>
                  </a:ext>
                </a:extLst>
              </p:cNvPr>
              <p:cNvSpPr>
                <a:spLocks noChangeArrowheads="1"/>
              </p:cNvSpPr>
              <p:nvPr/>
            </p:nvSpPr>
            <p:spPr bwMode="auto">
              <a:xfrm>
                <a:off x="480" y="1632"/>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36" name="AutoShape 59">
                <a:extLst>
                  <a:ext uri="{FF2B5EF4-FFF2-40B4-BE49-F238E27FC236}">
                    <a16:creationId xmlns:a16="http://schemas.microsoft.com/office/drawing/2014/main" id="{A1774756-37C5-8A42-8287-03426AF3A273}"/>
                  </a:ext>
                </a:extLst>
              </p:cNvPr>
              <p:cNvSpPr>
                <a:spLocks noChangeArrowheads="1"/>
              </p:cNvSpPr>
              <p:nvPr/>
            </p:nvSpPr>
            <p:spPr bwMode="auto">
              <a:xfrm>
                <a:off x="576"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37" name="AutoShape 60">
                <a:extLst>
                  <a:ext uri="{FF2B5EF4-FFF2-40B4-BE49-F238E27FC236}">
                    <a16:creationId xmlns:a16="http://schemas.microsoft.com/office/drawing/2014/main" id="{F98E2413-CB6E-C644-B45D-4D5B232381C4}"/>
                  </a:ext>
                </a:extLst>
              </p:cNvPr>
              <p:cNvSpPr>
                <a:spLocks noChangeArrowheads="1"/>
              </p:cNvSpPr>
              <p:nvPr/>
            </p:nvSpPr>
            <p:spPr bwMode="auto">
              <a:xfrm>
                <a:off x="576" y="158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38" name="AutoShape 61">
                <a:extLst>
                  <a:ext uri="{FF2B5EF4-FFF2-40B4-BE49-F238E27FC236}">
                    <a16:creationId xmlns:a16="http://schemas.microsoft.com/office/drawing/2014/main" id="{061B3C95-0025-3044-8117-0E44F7D7E7C7}"/>
                  </a:ext>
                </a:extLst>
              </p:cNvPr>
              <p:cNvSpPr>
                <a:spLocks noChangeArrowheads="1"/>
              </p:cNvSpPr>
              <p:nvPr/>
            </p:nvSpPr>
            <p:spPr bwMode="auto">
              <a:xfrm>
                <a:off x="720" y="148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39" name="AutoShape 62">
                <a:extLst>
                  <a:ext uri="{FF2B5EF4-FFF2-40B4-BE49-F238E27FC236}">
                    <a16:creationId xmlns:a16="http://schemas.microsoft.com/office/drawing/2014/main" id="{BCEDCF13-E333-3449-AB24-58B99E5F3A06}"/>
                  </a:ext>
                </a:extLst>
              </p:cNvPr>
              <p:cNvSpPr>
                <a:spLocks noChangeArrowheads="1"/>
              </p:cNvSpPr>
              <p:nvPr/>
            </p:nvSpPr>
            <p:spPr bwMode="auto">
              <a:xfrm>
                <a:off x="768" y="1776"/>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0" name="AutoShape 63">
                <a:extLst>
                  <a:ext uri="{FF2B5EF4-FFF2-40B4-BE49-F238E27FC236}">
                    <a16:creationId xmlns:a16="http://schemas.microsoft.com/office/drawing/2014/main" id="{1F15A931-F1CB-954B-B701-CA117FA8E3DF}"/>
                  </a:ext>
                </a:extLst>
              </p:cNvPr>
              <p:cNvSpPr>
                <a:spLocks noChangeArrowheads="1"/>
              </p:cNvSpPr>
              <p:nvPr/>
            </p:nvSpPr>
            <p:spPr bwMode="auto">
              <a:xfrm>
                <a:off x="912" y="168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1" name="AutoShape 64">
                <a:extLst>
                  <a:ext uri="{FF2B5EF4-FFF2-40B4-BE49-F238E27FC236}">
                    <a16:creationId xmlns:a16="http://schemas.microsoft.com/office/drawing/2014/main" id="{BD72DD5A-0E13-C24F-8D70-8F256C6BAFD7}"/>
                  </a:ext>
                </a:extLst>
              </p:cNvPr>
              <p:cNvSpPr>
                <a:spLocks noChangeArrowheads="1"/>
              </p:cNvSpPr>
              <p:nvPr/>
            </p:nvSpPr>
            <p:spPr bwMode="auto">
              <a:xfrm>
                <a:off x="480" y="1728"/>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2" name="AutoShape 65">
                <a:extLst>
                  <a:ext uri="{FF2B5EF4-FFF2-40B4-BE49-F238E27FC236}">
                    <a16:creationId xmlns:a16="http://schemas.microsoft.com/office/drawing/2014/main" id="{2EDEEED0-BCF2-B743-A795-A8B209FA110E}"/>
                  </a:ext>
                </a:extLst>
              </p:cNvPr>
              <p:cNvSpPr>
                <a:spLocks noChangeArrowheads="1"/>
              </p:cNvSpPr>
              <p:nvPr/>
            </p:nvSpPr>
            <p:spPr bwMode="auto">
              <a:xfrm>
                <a:off x="576" y="1824"/>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43" name="AutoShape 66">
                <a:extLst>
                  <a:ext uri="{FF2B5EF4-FFF2-40B4-BE49-F238E27FC236}">
                    <a16:creationId xmlns:a16="http://schemas.microsoft.com/office/drawing/2014/main" id="{666C8AD3-86E1-0347-AE6C-5DA97788B3B3}"/>
                  </a:ext>
                </a:extLst>
              </p:cNvPr>
              <p:cNvSpPr>
                <a:spLocks noChangeArrowheads="1"/>
              </p:cNvSpPr>
              <p:nvPr/>
            </p:nvSpPr>
            <p:spPr bwMode="auto">
              <a:xfrm>
                <a:off x="672" y="1920"/>
                <a:ext cx="144" cy="192"/>
              </a:xfrm>
              <a:prstGeom prst="star4">
                <a:avLst>
                  <a:gd name="adj" fmla="val 1250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grpSp>
      </p:grpSp>
      <p:grpSp>
        <p:nvGrpSpPr>
          <p:cNvPr id="93" name="Group 67">
            <a:extLst>
              <a:ext uri="{FF2B5EF4-FFF2-40B4-BE49-F238E27FC236}">
                <a16:creationId xmlns:a16="http://schemas.microsoft.com/office/drawing/2014/main" id="{6F546696-AFC8-B041-9D39-96BD7BFB7369}"/>
              </a:ext>
            </a:extLst>
          </p:cNvPr>
          <p:cNvGrpSpPr>
            <a:grpSpLocks/>
          </p:cNvGrpSpPr>
          <p:nvPr/>
        </p:nvGrpSpPr>
        <p:grpSpPr bwMode="auto">
          <a:xfrm rot="1971097">
            <a:off x="3731507" y="1898509"/>
            <a:ext cx="627460" cy="501253"/>
            <a:chOff x="1776" y="2448"/>
            <a:chExt cx="720" cy="816"/>
          </a:xfrm>
        </p:grpSpPr>
        <p:sp>
          <p:nvSpPr>
            <p:cNvPr id="95" name="AutoShape 68">
              <a:extLst>
                <a:ext uri="{FF2B5EF4-FFF2-40B4-BE49-F238E27FC236}">
                  <a16:creationId xmlns:a16="http://schemas.microsoft.com/office/drawing/2014/main" id="{3C2F9825-52B7-9940-BD0C-9B9715CB8D81}"/>
                </a:ext>
              </a:extLst>
            </p:cNvPr>
            <p:cNvSpPr>
              <a:spLocks noChangeArrowheads="1"/>
            </p:cNvSpPr>
            <p:nvPr/>
          </p:nvSpPr>
          <p:spPr bwMode="auto">
            <a:xfrm>
              <a:off x="1776" y="2448"/>
              <a:ext cx="336" cy="432"/>
            </a:xfrm>
            <a:prstGeom prst="foldedCorner">
              <a:avLst>
                <a:gd name="adj" fmla="val 12500"/>
              </a:avLst>
            </a:prstGeom>
            <a:solidFill>
              <a:schemeClr val="accent1"/>
            </a:solidFill>
            <a:ln w="9525">
              <a:solidFill>
                <a:schemeClr val="tx1"/>
              </a:solidFill>
              <a:round/>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96" name="AutoShape 69">
              <a:extLst>
                <a:ext uri="{FF2B5EF4-FFF2-40B4-BE49-F238E27FC236}">
                  <a16:creationId xmlns:a16="http://schemas.microsoft.com/office/drawing/2014/main" id="{34EC5774-F63C-B24D-BB76-E49ACFBCC36B}"/>
                </a:ext>
              </a:extLst>
            </p:cNvPr>
            <p:cNvSpPr>
              <a:spLocks noChangeArrowheads="1"/>
            </p:cNvSpPr>
            <p:nvPr/>
          </p:nvSpPr>
          <p:spPr bwMode="auto">
            <a:xfrm>
              <a:off x="1872" y="2544"/>
              <a:ext cx="336" cy="432"/>
            </a:xfrm>
            <a:prstGeom prst="foldedCorner">
              <a:avLst>
                <a:gd name="adj" fmla="val 12500"/>
              </a:avLst>
            </a:prstGeom>
            <a:solidFill>
              <a:schemeClr val="accent1"/>
            </a:solidFill>
            <a:ln w="9525">
              <a:solidFill>
                <a:schemeClr val="tx1"/>
              </a:solidFill>
              <a:round/>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113" name="AutoShape 70">
              <a:extLst>
                <a:ext uri="{FF2B5EF4-FFF2-40B4-BE49-F238E27FC236}">
                  <a16:creationId xmlns:a16="http://schemas.microsoft.com/office/drawing/2014/main" id="{3F3AE80E-8250-454A-A198-969A926D6544}"/>
                </a:ext>
              </a:extLst>
            </p:cNvPr>
            <p:cNvSpPr>
              <a:spLocks noChangeArrowheads="1"/>
            </p:cNvSpPr>
            <p:nvPr/>
          </p:nvSpPr>
          <p:spPr bwMode="auto">
            <a:xfrm>
              <a:off x="1968" y="2640"/>
              <a:ext cx="336" cy="432"/>
            </a:xfrm>
            <a:prstGeom prst="foldedCorner">
              <a:avLst>
                <a:gd name="adj" fmla="val 12500"/>
              </a:avLst>
            </a:prstGeom>
            <a:solidFill>
              <a:schemeClr val="accent1"/>
            </a:solidFill>
            <a:ln w="9525">
              <a:solidFill>
                <a:schemeClr val="tx1"/>
              </a:solidFill>
              <a:round/>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114" name="AutoShape 71">
              <a:extLst>
                <a:ext uri="{FF2B5EF4-FFF2-40B4-BE49-F238E27FC236}">
                  <a16:creationId xmlns:a16="http://schemas.microsoft.com/office/drawing/2014/main" id="{735D2C64-648E-6042-9032-9B3DC83E9CB7}"/>
                </a:ext>
              </a:extLst>
            </p:cNvPr>
            <p:cNvSpPr>
              <a:spLocks noChangeArrowheads="1"/>
            </p:cNvSpPr>
            <p:nvPr/>
          </p:nvSpPr>
          <p:spPr bwMode="auto">
            <a:xfrm>
              <a:off x="2064" y="2736"/>
              <a:ext cx="336" cy="432"/>
            </a:xfrm>
            <a:prstGeom prst="foldedCorner">
              <a:avLst>
                <a:gd name="adj" fmla="val 12500"/>
              </a:avLst>
            </a:prstGeom>
            <a:solidFill>
              <a:schemeClr val="accent1"/>
            </a:solidFill>
            <a:ln w="9525">
              <a:solidFill>
                <a:schemeClr val="tx1"/>
              </a:solidFill>
              <a:round/>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115" name="AutoShape 72">
              <a:extLst>
                <a:ext uri="{FF2B5EF4-FFF2-40B4-BE49-F238E27FC236}">
                  <a16:creationId xmlns:a16="http://schemas.microsoft.com/office/drawing/2014/main" id="{D6574174-8844-9A44-A326-67679818E2E6}"/>
                </a:ext>
              </a:extLst>
            </p:cNvPr>
            <p:cNvSpPr>
              <a:spLocks noChangeArrowheads="1"/>
            </p:cNvSpPr>
            <p:nvPr/>
          </p:nvSpPr>
          <p:spPr bwMode="auto">
            <a:xfrm>
              <a:off x="2160" y="2832"/>
              <a:ext cx="336" cy="432"/>
            </a:xfrm>
            <a:prstGeom prst="foldedCorner">
              <a:avLst>
                <a:gd name="adj" fmla="val 40181"/>
              </a:avLst>
            </a:prstGeom>
            <a:solidFill>
              <a:schemeClr val="accent1"/>
            </a:solidFill>
            <a:ln w="9525">
              <a:solidFill>
                <a:schemeClr val="tx1"/>
              </a:solidFill>
              <a:round/>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grpSp>
      <p:sp>
        <p:nvSpPr>
          <p:cNvPr id="116" name="AutoShape 73">
            <a:extLst>
              <a:ext uri="{FF2B5EF4-FFF2-40B4-BE49-F238E27FC236}">
                <a16:creationId xmlns:a16="http://schemas.microsoft.com/office/drawing/2014/main" id="{631F4B58-4C77-3E44-8BF8-FC42D5C3E682}"/>
              </a:ext>
            </a:extLst>
          </p:cNvPr>
          <p:cNvSpPr>
            <a:spLocks noChangeArrowheads="1"/>
          </p:cNvSpPr>
          <p:nvPr/>
        </p:nvSpPr>
        <p:spPr bwMode="auto">
          <a:xfrm rot="1971097">
            <a:off x="4685842" y="2370224"/>
            <a:ext cx="810635" cy="558660"/>
          </a:xfrm>
          <a:prstGeom prst="foldedCorner">
            <a:avLst>
              <a:gd name="adj" fmla="val 30449"/>
            </a:avLst>
          </a:prstGeom>
          <a:solidFill>
            <a:schemeClr val="accent1"/>
          </a:solidFill>
          <a:ln w="9525">
            <a:solidFill>
              <a:schemeClr val="tx1"/>
            </a:solidFill>
            <a:round/>
            <a:headEnd/>
            <a:tailEnd/>
          </a:ln>
        </p:spPr>
        <p:txBody>
          <a:bodyPr wrap="none" anchor="ctr">
            <a:prstTxWarp prst="textNoShape">
              <a:avLst/>
            </a:prstTxWarp>
          </a:bodyPr>
          <a:lstStyle/>
          <a:p>
            <a:pPr algn="ctr" defTabSz="342900">
              <a:defRPr/>
            </a:pPr>
            <a:r>
              <a:rPr lang="sv-SE" sz="900" b="1" dirty="0">
                <a:solidFill>
                  <a:srgbClr val="FF0000"/>
                </a:solidFill>
                <a:latin typeface="Calibri"/>
                <a:cs typeface="+mn-cs"/>
              </a:rPr>
              <a:t>SYSTE-</a:t>
            </a:r>
          </a:p>
          <a:p>
            <a:pPr algn="ctr" defTabSz="342900">
              <a:defRPr/>
            </a:pPr>
            <a:r>
              <a:rPr lang="sv-SE" sz="900" b="1" dirty="0">
                <a:solidFill>
                  <a:srgbClr val="FF0000"/>
                </a:solidFill>
                <a:latin typeface="Calibri"/>
                <a:cs typeface="+mn-cs"/>
              </a:rPr>
              <a:t>MATISKA</a:t>
            </a:r>
          </a:p>
          <a:p>
            <a:pPr algn="ctr" defTabSz="342900">
              <a:defRPr/>
            </a:pPr>
            <a:r>
              <a:rPr lang="sv-SE" sz="900" b="1" dirty="0">
                <a:solidFill>
                  <a:srgbClr val="FF0000"/>
                </a:solidFill>
                <a:latin typeface="Calibri"/>
                <a:cs typeface="+mn-cs"/>
              </a:rPr>
              <a:t>ÖVERSIKTER</a:t>
            </a:r>
          </a:p>
        </p:txBody>
      </p:sp>
      <p:sp>
        <p:nvSpPr>
          <p:cNvPr id="117" name="AutoShape 75">
            <a:extLst>
              <a:ext uri="{FF2B5EF4-FFF2-40B4-BE49-F238E27FC236}">
                <a16:creationId xmlns:a16="http://schemas.microsoft.com/office/drawing/2014/main" id="{C5371793-15EA-CE43-ACD4-21F984FA7C78}"/>
              </a:ext>
            </a:extLst>
          </p:cNvPr>
          <p:cNvSpPr>
            <a:spLocks noChangeArrowheads="1"/>
          </p:cNvSpPr>
          <p:nvPr/>
        </p:nvSpPr>
        <p:spPr bwMode="auto">
          <a:xfrm rot="12550602">
            <a:off x="4774193" y="3047475"/>
            <a:ext cx="458143" cy="705180"/>
          </a:xfrm>
          <a:prstGeom prst="downArrowCallout">
            <a:avLst>
              <a:gd name="adj1" fmla="val 33314"/>
              <a:gd name="adj2" fmla="val 33314"/>
              <a:gd name="adj3" fmla="val 16667"/>
              <a:gd name="adj4" fmla="val 73372"/>
            </a:avLst>
          </a:prstGeom>
          <a:solidFill>
            <a:schemeClr val="accent1"/>
          </a:solidFill>
          <a:ln w="9525">
            <a:solidFill>
              <a:schemeClr val="tx1"/>
            </a:solidFill>
            <a:miter lim="800000"/>
            <a:headEnd/>
            <a:tailEnd/>
          </a:ln>
        </p:spPr>
        <p:txBody>
          <a:bodyPr vert="vert" wrap="none" anchor="ctr">
            <a:prstTxWarp prst="textNoShape">
              <a:avLst/>
            </a:prstTxWarp>
          </a:bodyPr>
          <a:lstStyle/>
          <a:p>
            <a:pPr algn="ctr" defTabSz="342900">
              <a:defRPr/>
            </a:pPr>
            <a:r>
              <a:rPr lang="sv-SE" sz="1050" b="1" dirty="0">
                <a:solidFill>
                  <a:srgbClr val="FF0000"/>
                </a:solidFill>
                <a:latin typeface="Calibri"/>
                <a:cs typeface="+mn-cs"/>
              </a:rPr>
              <a:t>META-</a:t>
            </a:r>
          </a:p>
          <a:p>
            <a:pPr algn="ctr" defTabSz="342900">
              <a:defRPr/>
            </a:pPr>
            <a:r>
              <a:rPr lang="sv-SE" sz="1050" b="1" dirty="0">
                <a:solidFill>
                  <a:srgbClr val="FF0000"/>
                </a:solidFill>
                <a:latin typeface="Calibri"/>
                <a:cs typeface="+mn-cs"/>
              </a:rPr>
              <a:t>ANALYS</a:t>
            </a:r>
            <a:endParaRPr lang="sv-SE" sz="1350" b="1" dirty="0">
              <a:solidFill>
                <a:srgbClr val="FF0000"/>
              </a:solidFill>
              <a:latin typeface="Calibri"/>
              <a:cs typeface="+mn-cs"/>
            </a:endParaRPr>
          </a:p>
        </p:txBody>
      </p:sp>
      <p:sp>
        <p:nvSpPr>
          <p:cNvPr id="122" name="AutoShape 86">
            <a:extLst>
              <a:ext uri="{FF2B5EF4-FFF2-40B4-BE49-F238E27FC236}">
                <a16:creationId xmlns:a16="http://schemas.microsoft.com/office/drawing/2014/main" id="{888E863D-A545-DE43-814F-75E5E75D049F}"/>
              </a:ext>
            </a:extLst>
          </p:cNvPr>
          <p:cNvSpPr>
            <a:spLocks noChangeArrowheads="1"/>
          </p:cNvSpPr>
          <p:nvPr/>
        </p:nvSpPr>
        <p:spPr bwMode="auto">
          <a:xfrm rot="1971097">
            <a:off x="5616556" y="3007489"/>
            <a:ext cx="579835" cy="452438"/>
          </a:xfrm>
          <a:prstGeom prst="foldedCorner">
            <a:avLst>
              <a:gd name="adj" fmla="val 30449"/>
            </a:avLst>
          </a:prstGeom>
          <a:solidFill>
            <a:schemeClr val="accent1"/>
          </a:solidFill>
          <a:ln w="9525">
            <a:solidFill>
              <a:schemeClr val="tx1"/>
            </a:solidFill>
            <a:round/>
            <a:headEnd/>
            <a:tailEnd/>
          </a:ln>
        </p:spPr>
        <p:txBody>
          <a:bodyPr wrap="none" anchor="ctr">
            <a:prstTxWarp prst="textNoShape">
              <a:avLst/>
            </a:prstTxWarp>
          </a:bodyPr>
          <a:lstStyle/>
          <a:p>
            <a:pPr algn="ctr" defTabSz="342900">
              <a:defRPr/>
            </a:pPr>
            <a:r>
              <a:rPr lang="sv-SE" sz="900" b="1" dirty="0">
                <a:solidFill>
                  <a:srgbClr val="FF0000"/>
                </a:solidFill>
                <a:latin typeface="Calibri"/>
                <a:cs typeface="+mn-cs"/>
              </a:rPr>
              <a:t>RIKTLINJER</a:t>
            </a:r>
          </a:p>
        </p:txBody>
      </p:sp>
      <p:sp>
        <p:nvSpPr>
          <p:cNvPr id="123" name="Rectangle 93">
            <a:extLst>
              <a:ext uri="{FF2B5EF4-FFF2-40B4-BE49-F238E27FC236}">
                <a16:creationId xmlns:a16="http://schemas.microsoft.com/office/drawing/2014/main" id="{6A9C138E-4BFC-174D-B519-C8A4988A6016}"/>
              </a:ext>
            </a:extLst>
          </p:cNvPr>
          <p:cNvSpPr>
            <a:spLocks noChangeArrowheads="1"/>
          </p:cNvSpPr>
          <p:nvPr/>
        </p:nvSpPr>
        <p:spPr bwMode="auto">
          <a:xfrm rot="1971097">
            <a:off x="5430622" y="1922904"/>
            <a:ext cx="1255562" cy="49053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342900">
              <a:defRPr/>
            </a:pPr>
            <a:r>
              <a:rPr lang="sv-SE" sz="900" b="1" dirty="0">
                <a:solidFill>
                  <a:srgbClr val="FF0000"/>
                </a:solidFill>
                <a:latin typeface="Calibri"/>
                <a:cs typeface="+mn-cs"/>
              </a:rPr>
              <a:t>ex. STATLIGA MYNDIG-</a:t>
            </a:r>
          </a:p>
          <a:p>
            <a:pPr algn="ctr" defTabSz="342900">
              <a:defRPr/>
            </a:pPr>
            <a:r>
              <a:rPr lang="sv-SE" sz="900" b="1" dirty="0">
                <a:solidFill>
                  <a:srgbClr val="FF0000"/>
                </a:solidFill>
                <a:latin typeface="Calibri"/>
                <a:cs typeface="+mn-cs"/>
              </a:rPr>
              <a:t>HETER OCH REGIONER</a:t>
            </a:r>
          </a:p>
        </p:txBody>
      </p:sp>
      <p:sp>
        <p:nvSpPr>
          <p:cNvPr id="125" name="AutoShape 101">
            <a:extLst>
              <a:ext uri="{FF2B5EF4-FFF2-40B4-BE49-F238E27FC236}">
                <a16:creationId xmlns:a16="http://schemas.microsoft.com/office/drawing/2014/main" id="{DA15007C-1467-F640-80E0-C1C6D67F7868}"/>
              </a:ext>
            </a:extLst>
          </p:cNvPr>
          <p:cNvSpPr>
            <a:spLocks/>
          </p:cNvSpPr>
          <p:nvPr/>
        </p:nvSpPr>
        <p:spPr bwMode="auto">
          <a:xfrm rot="18173297">
            <a:off x="5654578" y="1826103"/>
            <a:ext cx="265257" cy="1450998"/>
          </a:xfrm>
          <a:prstGeom prst="rightBrace">
            <a:avLst>
              <a:gd name="adj1" fmla="val 32143"/>
              <a:gd name="adj2" fmla="val 50000"/>
            </a:avLst>
          </a:prstGeom>
          <a:noFill/>
          <a:ln w="9525">
            <a:solidFill>
              <a:schemeClr val="tx1"/>
            </a:solidFill>
            <a:round/>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126" name="Platshållare för sidfot 3">
            <a:extLst>
              <a:ext uri="{FF2B5EF4-FFF2-40B4-BE49-F238E27FC236}">
                <a16:creationId xmlns:a16="http://schemas.microsoft.com/office/drawing/2014/main" id="{41FAF46A-DDA2-B043-B155-F76917817CAC}"/>
              </a:ext>
            </a:extLst>
          </p:cNvPr>
          <p:cNvSpPr txBox="1">
            <a:spLocks/>
          </p:cNvSpPr>
          <p:nvPr/>
        </p:nvSpPr>
        <p:spPr>
          <a:xfrm>
            <a:off x="6840252" y="167202"/>
            <a:ext cx="1105652" cy="244309"/>
          </a:xfrm>
          <a:prstGeom prst="rect">
            <a:avLst/>
          </a:prstGeom>
          <a:solidFill>
            <a:srgbClr val="FFC000"/>
          </a:solidFill>
        </p:spPr>
        <p:txBody>
          <a:bodyPr lIns="0" tIns="0" rIns="0" bIns="0" anchor="t" anchorCtr="0">
            <a:noAutofit/>
          </a:bodyPr>
          <a:lstStyle>
            <a:defPPr>
              <a:defRPr lang="sv-SE"/>
            </a:defPPr>
            <a:lvl1pPr algn="r" defTabSz="457200" rtl="0" fontAlgn="base">
              <a:lnSpc>
                <a:spcPct val="100000"/>
              </a:lnSpc>
              <a:spcBef>
                <a:spcPct val="0"/>
              </a:spcBef>
              <a:spcAft>
                <a:spcPct val="0"/>
              </a:spcAft>
              <a:defRPr lang="sv-SE" sz="1100" b="1" i="0" kern="1200" cap="all" baseline="0">
                <a:solidFill>
                  <a:schemeClr val="tx1">
                    <a:lumMod val="85000"/>
                    <a:lumOff val="15000"/>
                  </a:schemeClr>
                </a:solidFill>
                <a:latin typeface="Arial Narrow"/>
                <a:ea typeface="ＭＳ Ｐゴシック" pitchFamily="-65" charset="-128"/>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342900" eaLnBrk="0" hangingPunct="0">
              <a:spcBef>
                <a:spcPts val="0"/>
              </a:spcBef>
              <a:defRPr/>
            </a:pPr>
            <a:r>
              <a:rPr lang="sv-SE" sz="825" dirty="0" err="1">
                <a:solidFill>
                  <a:prstClr val="white"/>
                </a:solidFill>
              </a:rPr>
              <a:t>Masterprogrammet</a:t>
            </a:r>
            <a:r>
              <a:rPr lang="sv-SE" sz="825" dirty="0">
                <a:solidFill>
                  <a:prstClr val="white"/>
                </a:solidFill>
              </a:rPr>
              <a:t> i evidensbasering</a:t>
            </a:r>
          </a:p>
        </p:txBody>
      </p:sp>
      <p:grpSp>
        <p:nvGrpSpPr>
          <p:cNvPr id="127" name="Grupp 126">
            <a:extLst>
              <a:ext uri="{FF2B5EF4-FFF2-40B4-BE49-F238E27FC236}">
                <a16:creationId xmlns:a16="http://schemas.microsoft.com/office/drawing/2014/main" id="{18858D46-F92D-164B-BFCB-98618ACCF7BF}"/>
              </a:ext>
            </a:extLst>
          </p:cNvPr>
          <p:cNvGrpSpPr/>
          <p:nvPr/>
        </p:nvGrpSpPr>
        <p:grpSpPr>
          <a:xfrm rot="1247370">
            <a:off x="5080265" y="3894627"/>
            <a:ext cx="1921911" cy="1067246"/>
            <a:chOff x="5305072" y="5155291"/>
            <a:chExt cx="2562548" cy="1422995"/>
          </a:xfrm>
        </p:grpSpPr>
        <p:sp>
          <p:nvSpPr>
            <p:cNvPr id="128" name="Rectangle 82">
              <a:extLst>
                <a:ext uri="{FF2B5EF4-FFF2-40B4-BE49-F238E27FC236}">
                  <a16:creationId xmlns:a16="http://schemas.microsoft.com/office/drawing/2014/main" id="{BECCF1B1-62A6-9748-B9AE-F90718FD22A1}"/>
                </a:ext>
              </a:extLst>
            </p:cNvPr>
            <p:cNvSpPr>
              <a:spLocks noChangeArrowheads="1"/>
            </p:cNvSpPr>
            <p:nvPr/>
          </p:nvSpPr>
          <p:spPr bwMode="auto">
            <a:xfrm rot="1971097">
              <a:off x="6349841" y="5588743"/>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cs typeface="+mn-cs"/>
                </a:rPr>
                <a:t>VERKSAMHET</a:t>
              </a:r>
            </a:p>
            <a:p>
              <a:pPr algn="ctr" defTabSz="342900" fontAlgn="auto">
                <a:spcBef>
                  <a:spcPts val="0"/>
                </a:spcBef>
                <a:spcAft>
                  <a:spcPts val="0"/>
                </a:spcAft>
                <a:defRPr/>
              </a:pPr>
              <a:endParaRPr lang="sv-SE" sz="1050" dirty="0">
                <a:solidFill>
                  <a:prstClr val="white"/>
                </a:solidFill>
                <a:latin typeface="Calibri"/>
                <a:cs typeface="+mn-cs"/>
              </a:endParaRPr>
            </a:p>
          </p:txBody>
        </p:sp>
        <p:sp>
          <p:nvSpPr>
            <p:cNvPr id="129" name="AutoShape 83">
              <a:extLst>
                <a:ext uri="{FF2B5EF4-FFF2-40B4-BE49-F238E27FC236}">
                  <a16:creationId xmlns:a16="http://schemas.microsoft.com/office/drawing/2014/main" id="{B09836C9-1F10-DF47-B928-711BD47DA717}"/>
                </a:ext>
              </a:extLst>
            </p:cNvPr>
            <p:cNvSpPr>
              <a:spLocks noChangeArrowheads="1"/>
            </p:cNvSpPr>
            <p:nvPr/>
          </p:nvSpPr>
          <p:spPr bwMode="auto">
            <a:xfrm rot="1971097">
              <a:off x="7288815" y="6260524"/>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30" name="AutoShape 84">
              <a:extLst>
                <a:ext uri="{FF2B5EF4-FFF2-40B4-BE49-F238E27FC236}">
                  <a16:creationId xmlns:a16="http://schemas.microsoft.com/office/drawing/2014/main" id="{8FC54E06-CEFC-0C49-9304-30B30CF3B4FC}"/>
                </a:ext>
              </a:extLst>
            </p:cNvPr>
            <p:cNvSpPr>
              <a:spLocks noChangeArrowheads="1"/>
            </p:cNvSpPr>
            <p:nvPr/>
          </p:nvSpPr>
          <p:spPr bwMode="auto">
            <a:xfrm rot="1971097">
              <a:off x="6400513" y="5732003"/>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31" name="AutoShape 85">
              <a:extLst>
                <a:ext uri="{FF2B5EF4-FFF2-40B4-BE49-F238E27FC236}">
                  <a16:creationId xmlns:a16="http://schemas.microsoft.com/office/drawing/2014/main" id="{1ADB9EDF-F8FF-2949-B5A5-6CFC2F92C9DB}"/>
                </a:ext>
              </a:extLst>
            </p:cNvPr>
            <p:cNvSpPr>
              <a:spLocks noChangeArrowheads="1"/>
            </p:cNvSpPr>
            <p:nvPr/>
          </p:nvSpPr>
          <p:spPr bwMode="auto">
            <a:xfrm rot="1971097">
              <a:off x="6715040" y="6019156"/>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32" name="AutoShape 95">
              <a:extLst>
                <a:ext uri="{FF2B5EF4-FFF2-40B4-BE49-F238E27FC236}">
                  <a16:creationId xmlns:a16="http://schemas.microsoft.com/office/drawing/2014/main" id="{01CB7289-6C38-D141-9B76-B410519F2B50}"/>
                </a:ext>
              </a:extLst>
            </p:cNvPr>
            <p:cNvSpPr>
              <a:spLocks noChangeArrowheads="1"/>
            </p:cNvSpPr>
            <p:nvPr/>
          </p:nvSpPr>
          <p:spPr bwMode="auto">
            <a:xfrm rot="1971097">
              <a:off x="5798584" y="5278888"/>
              <a:ext cx="645680" cy="188249"/>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33" name="AutoShape 95">
              <a:extLst>
                <a:ext uri="{FF2B5EF4-FFF2-40B4-BE49-F238E27FC236}">
                  <a16:creationId xmlns:a16="http://schemas.microsoft.com/office/drawing/2014/main" id="{AC72D296-384E-204E-A6FC-67E06A901AA3}"/>
                </a:ext>
              </a:extLst>
            </p:cNvPr>
            <p:cNvSpPr>
              <a:spLocks noChangeArrowheads="1"/>
            </p:cNvSpPr>
            <p:nvPr/>
          </p:nvSpPr>
          <p:spPr bwMode="auto">
            <a:xfrm rot="1971097">
              <a:off x="5305072" y="5155291"/>
              <a:ext cx="645680" cy="188249"/>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grpSp>
      <p:grpSp>
        <p:nvGrpSpPr>
          <p:cNvPr id="134" name="Grupp 133">
            <a:extLst>
              <a:ext uri="{FF2B5EF4-FFF2-40B4-BE49-F238E27FC236}">
                <a16:creationId xmlns:a16="http://schemas.microsoft.com/office/drawing/2014/main" id="{74B1386A-513C-DE46-A7B0-5511768BBF8D}"/>
              </a:ext>
            </a:extLst>
          </p:cNvPr>
          <p:cNvGrpSpPr/>
          <p:nvPr/>
        </p:nvGrpSpPr>
        <p:grpSpPr>
          <a:xfrm rot="20072782">
            <a:off x="6035346" y="2332435"/>
            <a:ext cx="1759321" cy="974548"/>
            <a:chOff x="5521859" y="5278889"/>
            <a:chExt cx="2345761" cy="1299397"/>
          </a:xfrm>
        </p:grpSpPr>
        <p:sp>
          <p:nvSpPr>
            <p:cNvPr id="135" name="Rectangle 82">
              <a:extLst>
                <a:ext uri="{FF2B5EF4-FFF2-40B4-BE49-F238E27FC236}">
                  <a16:creationId xmlns:a16="http://schemas.microsoft.com/office/drawing/2014/main" id="{A376D200-63C9-2842-8DC6-437B5AFADA0D}"/>
                </a:ext>
              </a:extLst>
            </p:cNvPr>
            <p:cNvSpPr>
              <a:spLocks noChangeArrowheads="1"/>
            </p:cNvSpPr>
            <p:nvPr/>
          </p:nvSpPr>
          <p:spPr bwMode="auto">
            <a:xfrm rot="1971097">
              <a:off x="6349841" y="5588743"/>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cs typeface="+mn-cs"/>
                </a:rPr>
                <a:t>VERKSAMHET</a:t>
              </a:r>
            </a:p>
            <a:p>
              <a:pPr algn="ctr" defTabSz="342900" fontAlgn="auto">
                <a:spcBef>
                  <a:spcPts val="0"/>
                </a:spcBef>
                <a:spcAft>
                  <a:spcPts val="0"/>
                </a:spcAft>
                <a:defRPr/>
              </a:pPr>
              <a:endParaRPr lang="sv-SE" sz="1050" dirty="0">
                <a:solidFill>
                  <a:prstClr val="white"/>
                </a:solidFill>
                <a:latin typeface="Calibri"/>
                <a:cs typeface="+mn-cs"/>
              </a:endParaRPr>
            </a:p>
          </p:txBody>
        </p:sp>
        <p:sp>
          <p:nvSpPr>
            <p:cNvPr id="136" name="AutoShape 83">
              <a:extLst>
                <a:ext uri="{FF2B5EF4-FFF2-40B4-BE49-F238E27FC236}">
                  <a16:creationId xmlns:a16="http://schemas.microsoft.com/office/drawing/2014/main" id="{C001DB43-89EB-B543-AC24-EE9C11E33638}"/>
                </a:ext>
              </a:extLst>
            </p:cNvPr>
            <p:cNvSpPr>
              <a:spLocks noChangeArrowheads="1"/>
            </p:cNvSpPr>
            <p:nvPr/>
          </p:nvSpPr>
          <p:spPr bwMode="auto">
            <a:xfrm rot="1971097">
              <a:off x="7288815" y="6260524"/>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37" name="AutoShape 84">
              <a:extLst>
                <a:ext uri="{FF2B5EF4-FFF2-40B4-BE49-F238E27FC236}">
                  <a16:creationId xmlns:a16="http://schemas.microsoft.com/office/drawing/2014/main" id="{AA695C94-8867-B543-95D4-707018EEFBF2}"/>
                </a:ext>
              </a:extLst>
            </p:cNvPr>
            <p:cNvSpPr>
              <a:spLocks noChangeArrowheads="1"/>
            </p:cNvSpPr>
            <p:nvPr/>
          </p:nvSpPr>
          <p:spPr bwMode="auto">
            <a:xfrm rot="1971097">
              <a:off x="6400513" y="5732003"/>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38" name="AutoShape 85">
              <a:extLst>
                <a:ext uri="{FF2B5EF4-FFF2-40B4-BE49-F238E27FC236}">
                  <a16:creationId xmlns:a16="http://schemas.microsoft.com/office/drawing/2014/main" id="{7B4D76A3-0E36-C745-AB6E-1CCBFB67BB17}"/>
                </a:ext>
              </a:extLst>
            </p:cNvPr>
            <p:cNvSpPr>
              <a:spLocks noChangeArrowheads="1"/>
            </p:cNvSpPr>
            <p:nvPr/>
          </p:nvSpPr>
          <p:spPr bwMode="auto">
            <a:xfrm rot="1971097">
              <a:off x="6715040" y="6019156"/>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39" name="AutoShape 95">
              <a:extLst>
                <a:ext uri="{FF2B5EF4-FFF2-40B4-BE49-F238E27FC236}">
                  <a16:creationId xmlns:a16="http://schemas.microsoft.com/office/drawing/2014/main" id="{29C48052-431A-B440-95C3-1D45B92BB64D}"/>
                </a:ext>
              </a:extLst>
            </p:cNvPr>
            <p:cNvSpPr>
              <a:spLocks noChangeArrowheads="1"/>
            </p:cNvSpPr>
            <p:nvPr/>
          </p:nvSpPr>
          <p:spPr bwMode="auto">
            <a:xfrm rot="529709">
              <a:off x="5798584" y="5278889"/>
              <a:ext cx="645680" cy="188249"/>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40" name="AutoShape 95">
              <a:extLst>
                <a:ext uri="{FF2B5EF4-FFF2-40B4-BE49-F238E27FC236}">
                  <a16:creationId xmlns:a16="http://schemas.microsoft.com/office/drawing/2014/main" id="{F52DAAA5-1CE2-394B-BAAB-E57FFCCACFA8}"/>
                </a:ext>
              </a:extLst>
            </p:cNvPr>
            <p:cNvSpPr>
              <a:spLocks noChangeArrowheads="1"/>
            </p:cNvSpPr>
            <p:nvPr/>
          </p:nvSpPr>
          <p:spPr bwMode="auto">
            <a:xfrm rot="713948">
              <a:off x="5521859" y="5600995"/>
              <a:ext cx="645680" cy="188249"/>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grpSp>
      <p:grpSp>
        <p:nvGrpSpPr>
          <p:cNvPr id="141" name="Grupp 140">
            <a:extLst>
              <a:ext uri="{FF2B5EF4-FFF2-40B4-BE49-F238E27FC236}">
                <a16:creationId xmlns:a16="http://schemas.microsoft.com/office/drawing/2014/main" id="{8C8746A5-0A4E-4148-9EB9-5EC70C7D3AD7}"/>
              </a:ext>
            </a:extLst>
          </p:cNvPr>
          <p:cNvGrpSpPr/>
          <p:nvPr/>
        </p:nvGrpSpPr>
        <p:grpSpPr>
          <a:xfrm rot="539307">
            <a:off x="5599349" y="3752678"/>
            <a:ext cx="1921911" cy="1067246"/>
            <a:chOff x="5305072" y="5155291"/>
            <a:chExt cx="2562548" cy="1422995"/>
          </a:xfrm>
        </p:grpSpPr>
        <p:sp>
          <p:nvSpPr>
            <p:cNvPr id="142" name="Rectangle 82">
              <a:extLst>
                <a:ext uri="{FF2B5EF4-FFF2-40B4-BE49-F238E27FC236}">
                  <a16:creationId xmlns:a16="http://schemas.microsoft.com/office/drawing/2014/main" id="{EFDAF910-025B-C340-84EB-B4D8189FA712}"/>
                </a:ext>
              </a:extLst>
            </p:cNvPr>
            <p:cNvSpPr>
              <a:spLocks noChangeArrowheads="1"/>
            </p:cNvSpPr>
            <p:nvPr/>
          </p:nvSpPr>
          <p:spPr bwMode="auto">
            <a:xfrm rot="1971097">
              <a:off x="6349841" y="5588743"/>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cs typeface="+mn-cs"/>
                </a:rPr>
                <a:t>VERKSAMHET</a:t>
              </a:r>
            </a:p>
            <a:p>
              <a:pPr algn="ctr" defTabSz="342900" fontAlgn="auto">
                <a:spcBef>
                  <a:spcPts val="0"/>
                </a:spcBef>
                <a:spcAft>
                  <a:spcPts val="0"/>
                </a:spcAft>
                <a:defRPr/>
              </a:pPr>
              <a:endParaRPr lang="sv-SE" sz="1050" dirty="0">
                <a:solidFill>
                  <a:prstClr val="white"/>
                </a:solidFill>
                <a:latin typeface="Calibri"/>
                <a:cs typeface="+mn-cs"/>
              </a:endParaRPr>
            </a:p>
          </p:txBody>
        </p:sp>
        <p:sp>
          <p:nvSpPr>
            <p:cNvPr id="143" name="AutoShape 83">
              <a:extLst>
                <a:ext uri="{FF2B5EF4-FFF2-40B4-BE49-F238E27FC236}">
                  <a16:creationId xmlns:a16="http://schemas.microsoft.com/office/drawing/2014/main" id="{A2B921CE-DFAC-7F48-94CE-89F07741F947}"/>
                </a:ext>
              </a:extLst>
            </p:cNvPr>
            <p:cNvSpPr>
              <a:spLocks noChangeArrowheads="1"/>
            </p:cNvSpPr>
            <p:nvPr/>
          </p:nvSpPr>
          <p:spPr bwMode="auto">
            <a:xfrm rot="1971097">
              <a:off x="7288815" y="6260524"/>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44" name="AutoShape 84">
              <a:extLst>
                <a:ext uri="{FF2B5EF4-FFF2-40B4-BE49-F238E27FC236}">
                  <a16:creationId xmlns:a16="http://schemas.microsoft.com/office/drawing/2014/main" id="{D83C59C6-58C3-1D4D-9C82-4958909322C1}"/>
                </a:ext>
              </a:extLst>
            </p:cNvPr>
            <p:cNvSpPr>
              <a:spLocks noChangeArrowheads="1"/>
            </p:cNvSpPr>
            <p:nvPr/>
          </p:nvSpPr>
          <p:spPr bwMode="auto">
            <a:xfrm rot="1971097">
              <a:off x="6400513" y="5732003"/>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45" name="AutoShape 85">
              <a:extLst>
                <a:ext uri="{FF2B5EF4-FFF2-40B4-BE49-F238E27FC236}">
                  <a16:creationId xmlns:a16="http://schemas.microsoft.com/office/drawing/2014/main" id="{29E337A3-CACF-4B42-B723-8D325511010F}"/>
                </a:ext>
              </a:extLst>
            </p:cNvPr>
            <p:cNvSpPr>
              <a:spLocks noChangeArrowheads="1"/>
            </p:cNvSpPr>
            <p:nvPr/>
          </p:nvSpPr>
          <p:spPr bwMode="auto">
            <a:xfrm rot="1971097">
              <a:off x="6715040" y="6019156"/>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46" name="AutoShape 95">
              <a:extLst>
                <a:ext uri="{FF2B5EF4-FFF2-40B4-BE49-F238E27FC236}">
                  <a16:creationId xmlns:a16="http://schemas.microsoft.com/office/drawing/2014/main" id="{FB5CE3CA-47B7-194F-895A-74D26C51E81A}"/>
                </a:ext>
              </a:extLst>
            </p:cNvPr>
            <p:cNvSpPr>
              <a:spLocks noChangeArrowheads="1"/>
            </p:cNvSpPr>
            <p:nvPr/>
          </p:nvSpPr>
          <p:spPr bwMode="auto">
            <a:xfrm rot="1971097">
              <a:off x="5798584" y="5278888"/>
              <a:ext cx="645680" cy="188249"/>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sp>
          <p:nvSpPr>
            <p:cNvPr id="147" name="AutoShape 95">
              <a:extLst>
                <a:ext uri="{FF2B5EF4-FFF2-40B4-BE49-F238E27FC236}">
                  <a16:creationId xmlns:a16="http://schemas.microsoft.com/office/drawing/2014/main" id="{737DFED9-0B94-C742-8FCF-DA79A95F924E}"/>
                </a:ext>
              </a:extLst>
            </p:cNvPr>
            <p:cNvSpPr>
              <a:spLocks noChangeArrowheads="1"/>
            </p:cNvSpPr>
            <p:nvPr/>
          </p:nvSpPr>
          <p:spPr bwMode="auto">
            <a:xfrm rot="1971097">
              <a:off x="5305072" y="5155291"/>
              <a:ext cx="645680" cy="188249"/>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cs typeface="+mn-cs"/>
              </a:endParaRPr>
            </a:p>
          </p:txBody>
        </p:sp>
      </p:grpSp>
      <p:sp>
        <p:nvSpPr>
          <p:cNvPr id="148" name="AutoShape 79">
            <a:extLst>
              <a:ext uri="{FF2B5EF4-FFF2-40B4-BE49-F238E27FC236}">
                <a16:creationId xmlns:a16="http://schemas.microsoft.com/office/drawing/2014/main" id="{3C124595-6271-C942-9212-9B7B2A576572}"/>
              </a:ext>
            </a:extLst>
          </p:cNvPr>
          <p:cNvSpPr>
            <a:spLocks noChangeArrowheads="1"/>
          </p:cNvSpPr>
          <p:nvPr/>
        </p:nvSpPr>
        <p:spPr bwMode="auto">
          <a:xfrm rot="1971097">
            <a:off x="6327024" y="2979837"/>
            <a:ext cx="611981" cy="554831"/>
          </a:xfrm>
          <a:prstGeom prst="smileyFace">
            <a:avLst>
              <a:gd name="adj" fmla="val 4653"/>
            </a:avLst>
          </a:prstGeom>
          <a:solidFill>
            <a:schemeClr val="accent1"/>
          </a:solidFill>
          <a:ln w="9525">
            <a:solidFill>
              <a:schemeClr val="tx1"/>
            </a:solidFill>
            <a:round/>
            <a:headEnd/>
            <a:tailEnd/>
          </a:ln>
        </p:spPr>
        <p:txBody>
          <a:bodyPr wrap="none" tIns="108000" anchor="ctr">
            <a:prstTxWarp prst="textNoShape">
              <a:avLst/>
            </a:prstTxWarp>
          </a:bodyPr>
          <a:lstStyle/>
          <a:p>
            <a:pPr algn="ctr" defTabSz="342900">
              <a:defRPr/>
            </a:pPr>
            <a:r>
              <a:rPr lang="sv-SE" sz="900" dirty="0">
                <a:solidFill>
                  <a:prstClr val="white"/>
                </a:solidFill>
                <a:latin typeface="Calibri"/>
                <a:cs typeface="+mn-cs"/>
              </a:rPr>
              <a:t>REGIONAL</a:t>
            </a:r>
          </a:p>
          <a:p>
            <a:pPr algn="ctr" defTabSz="342900">
              <a:defRPr/>
            </a:pPr>
            <a:endParaRPr lang="sv-SE" sz="900" dirty="0">
              <a:solidFill>
                <a:prstClr val="white"/>
              </a:solidFill>
              <a:latin typeface="Calibri"/>
              <a:cs typeface="+mn-cs"/>
            </a:endParaRPr>
          </a:p>
          <a:p>
            <a:pPr algn="ctr" defTabSz="342900">
              <a:defRPr/>
            </a:pPr>
            <a:r>
              <a:rPr lang="sv-SE" sz="900" dirty="0">
                <a:solidFill>
                  <a:prstClr val="white"/>
                </a:solidFill>
                <a:latin typeface="Calibri"/>
                <a:cs typeface="+mn-cs"/>
              </a:rPr>
              <a:t>&amp; KOMMUNAL</a:t>
            </a:r>
          </a:p>
          <a:p>
            <a:pPr algn="ctr" defTabSz="342900">
              <a:defRPr/>
            </a:pPr>
            <a:r>
              <a:rPr lang="sv-SE" sz="900" dirty="0">
                <a:solidFill>
                  <a:prstClr val="white"/>
                </a:solidFill>
                <a:latin typeface="Calibri"/>
                <a:cs typeface="+mn-cs"/>
              </a:rPr>
              <a:t>LEDNING</a:t>
            </a:r>
          </a:p>
        </p:txBody>
      </p:sp>
      <p:pic>
        <p:nvPicPr>
          <p:cNvPr id="152" name="Bildobjekt 151">
            <a:extLst>
              <a:ext uri="{FF2B5EF4-FFF2-40B4-BE49-F238E27FC236}">
                <a16:creationId xmlns:a16="http://schemas.microsoft.com/office/drawing/2014/main" id="{A7525B0A-0D7D-724F-A84D-2679584FCEF2}"/>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406323" y="794619"/>
            <a:ext cx="1124239" cy="715165"/>
          </a:xfrm>
          <a:prstGeom prst="rect">
            <a:avLst/>
          </a:prstGeom>
        </p:spPr>
      </p:pic>
      <p:sp>
        <p:nvSpPr>
          <p:cNvPr id="153" name="Rectangle 2">
            <a:extLst>
              <a:ext uri="{FF2B5EF4-FFF2-40B4-BE49-F238E27FC236}">
                <a16:creationId xmlns:a16="http://schemas.microsoft.com/office/drawing/2014/main" id="{B6C51552-765D-504B-B5F8-2792B9397C91}"/>
              </a:ext>
            </a:extLst>
          </p:cNvPr>
          <p:cNvSpPr>
            <a:spLocks noChangeArrowheads="1"/>
          </p:cNvSpPr>
          <p:nvPr/>
        </p:nvSpPr>
        <p:spPr bwMode="auto">
          <a:xfrm>
            <a:off x="1397907" y="411510"/>
            <a:ext cx="3462189" cy="4457700"/>
          </a:xfrm>
          <a:prstGeom prst="rect">
            <a:avLst/>
          </a:prstGeom>
          <a:noFill/>
          <a:ln w="9525">
            <a:noFill/>
            <a:miter lim="800000"/>
            <a:headEnd/>
            <a:tailEnd/>
          </a:ln>
          <a:effectLst/>
        </p:spPr>
        <p:txBody>
          <a:bodyPr anchor="b">
            <a:prstTxWarp prst="textNoShape">
              <a:avLst/>
            </a:prstTxWarp>
          </a:bodyPr>
          <a:lstStyle/>
          <a:p>
            <a:pPr defTabSz="342900">
              <a:defRPr/>
            </a:pPr>
            <a:r>
              <a:rPr lang="sv-SE" sz="3300" dirty="0">
                <a:solidFill>
                  <a:srgbClr val="EEECE1"/>
                </a:solidFill>
                <a:latin typeface="Helvetica" charset="0"/>
                <a:cs typeface="+mn-cs"/>
              </a:rPr>
              <a:t>Evidensbasering </a:t>
            </a:r>
          </a:p>
          <a:p>
            <a:pPr defTabSz="342900">
              <a:defRPr/>
            </a:pPr>
            <a:r>
              <a:rPr lang="sv-SE" sz="3300" dirty="0">
                <a:solidFill>
                  <a:srgbClr val="FF0000"/>
                </a:solidFill>
                <a:latin typeface="Helvetica" charset="0"/>
                <a:cs typeface="+mn-cs"/>
              </a:rPr>
              <a:t>(”</a:t>
            </a:r>
            <a:r>
              <a:rPr lang="sv-SE" sz="3300" dirty="0" err="1">
                <a:solidFill>
                  <a:srgbClr val="FF0000"/>
                </a:solidFill>
                <a:latin typeface="Helvetica" charset="0"/>
                <a:cs typeface="+mn-cs"/>
              </a:rPr>
              <a:t>classic</a:t>
            </a:r>
            <a:r>
              <a:rPr lang="sv-SE" sz="3300" dirty="0">
                <a:solidFill>
                  <a:srgbClr val="FF0000"/>
                </a:solidFill>
                <a:latin typeface="Helvetica" charset="0"/>
                <a:cs typeface="+mn-cs"/>
              </a:rPr>
              <a:t>”)</a:t>
            </a:r>
            <a:endParaRPr lang="sv-SE" sz="3300" dirty="0">
              <a:solidFill>
                <a:srgbClr val="EEECE1"/>
              </a:solidFill>
              <a:latin typeface="Helvetica" charset="0"/>
              <a:cs typeface="+mn-cs"/>
            </a:endParaRPr>
          </a:p>
        </p:txBody>
      </p:sp>
      <p:sp>
        <p:nvSpPr>
          <p:cNvPr id="155" name="Text Box 77">
            <a:extLst>
              <a:ext uri="{FF2B5EF4-FFF2-40B4-BE49-F238E27FC236}">
                <a16:creationId xmlns:a16="http://schemas.microsoft.com/office/drawing/2014/main" id="{EE4C953F-EC61-334A-B162-AD031E46EFC1}"/>
              </a:ext>
            </a:extLst>
          </p:cNvPr>
          <p:cNvSpPr txBox="1">
            <a:spLocks noChangeArrowheads="1"/>
          </p:cNvSpPr>
          <p:nvPr/>
        </p:nvSpPr>
        <p:spPr bwMode="auto">
          <a:xfrm rot="1971097">
            <a:off x="2322537" y="1865745"/>
            <a:ext cx="678391" cy="300082"/>
          </a:xfrm>
          <a:prstGeom prst="rect">
            <a:avLst/>
          </a:prstGeom>
          <a:noFill/>
          <a:ln w="9525">
            <a:noFill/>
            <a:miter lim="800000"/>
            <a:headEnd/>
            <a:tailEnd/>
          </a:ln>
          <a:effectLst/>
        </p:spPr>
        <p:txBody>
          <a:bodyPr wrap="none">
            <a:prstTxWarp prst="textNoShape">
              <a:avLst/>
            </a:prstTxWarp>
            <a:spAutoFit/>
          </a:bodyPr>
          <a:lstStyle/>
          <a:p>
            <a:pPr defTabSz="342900">
              <a:defRPr/>
            </a:pPr>
            <a:r>
              <a:rPr lang="sv-SE" sz="1350" b="1" dirty="0" err="1">
                <a:solidFill>
                  <a:srgbClr val="FF0000"/>
                </a:solidFill>
                <a:latin typeface="Geneva CE" pitchFamily="1" charset="0"/>
                <a:cs typeface="+mn-cs"/>
              </a:rPr>
              <a:t>RCTer</a:t>
            </a:r>
            <a:endParaRPr lang="sv-SE" sz="1350" b="1" dirty="0">
              <a:solidFill>
                <a:srgbClr val="FF0000"/>
              </a:solidFill>
              <a:latin typeface="Geneva CE" pitchFamily="1" charset="0"/>
              <a:cs typeface="+mn-cs"/>
            </a:endParaRPr>
          </a:p>
        </p:txBody>
      </p:sp>
      <p:sp>
        <p:nvSpPr>
          <p:cNvPr id="156" name="AutoShape 5">
            <a:extLst>
              <a:ext uri="{FF2B5EF4-FFF2-40B4-BE49-F238E27FC236}">
                <a16:creationId xmlns:a16="http://schemas.microsoft.com/office/drawing/2014/main" id="{8252BF27-B30F-614A-88AC-5FE171969E1F}"/>
              </a:ext>
            </a:extLst>
          </p:cNvPr>
          <p:cNvSpPr>
            <a:spLocks noChangeArrowheads="1"/>
          </p:cNvSpPr>
          <p:nvPr/>
        </p:nvSpPr>
        <p:spPr bwMode="auto">
          <a:xfrm rot="1971097">
            <a:off x="2284622" y="1214926"/>
            <a:ext cx="544116" cy="176213"/>
          </a:xfrm>
          <a:prstGeom prst="rightArrow">
            <a:avLst>
              <a:gd name="adj1" fmla="val 50000"/>
              <a:gd name="adj2" fmla="val 77196"/>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a:defRPr/>
            </a:pPr>
            <a:endParaRPr lang="sv-SE" sz="1350">
              <a:solidFill>
                <a:prstClr val="white"/>
              </a:solidFill>
              <a:latin typeface="Calibri"/>
              <a:cs typeface="+mn-cs"/>
            </a:endParaRPr>
          </a:p>
        </p:txBody>
      </p:sp>
      <p:sp>
        <p:nvSpPr>
          <p:cNvPr id="160" name="Intern lagring 159">
            <a:extLst>
              <a:ext uri="{FF2B5EF4-FFF2-40B4-BE49-F238E27FC236}">
                <a16:creationId xmlns:a16="http://schemas.microsoft.com/office/drawing/2014/main" id="{150F3FB3-791B-6F46-B0DC-7EFDFDE56FE9}"/>
              </a:ext>
            </a:extLst>
          </p:cNvPr>
          <p:cNvSpPr/>
          <p:nvPr/>
        </p:nvSpPr>
        <p:spPr>
          <a:xfrm rot="19183577">
            <a:off x="4794637" y="1351579"/>
            <a:ext cx="1173507" cy="565454"/>
          </a:xfrm>
          <a:prstGeom prst="flowChartInternalStorage">
            <a:avLst/>
          </a:prstGeom>
          <a:gradFill rotWithShape="1">
            <a:gsLst>
              <a:gs pos="66000">
                <a:srgbClr val="A22FFF"/>
              </a:gs>
              <a:gs pos="100000">
                <a:srgbClr val="FFFFFF"/>
              </a:gs>
            </a:gsLst>
            <a:lin ang="16200000" scaled="0"/>
          </a:gradFill>
          <a:ln w="9525" cap="flat" cmpd="sng" algn="ctr">
            <a:solidFill>
              <a:srgbClr val="070254"/>
            </a:solidFill>
            <a:prstDash val="solid"/>
          </a:ln>
          <a:effectLst>
            <a:outerShdw blurRad="40000" dist="23000" dir="5400000" rotWithShape="0">
              <a:srgbClr val="000000">
                <a:alpha val="35000"/>
              </a:srgbClr>
            </a:outerShdw>
          </a:effectLst>
        </p:spPr>
        <p:txBody>
          <a:bodyPr rtlCol="0" anchor="t"/>
          <a:lstStyle/>
          <a:p>
            <a:pPr defTabSz="685800" eaLnBrk="0" hangingPunct="0">
              <a:spcBef>
                <a:spcPts val="263"/>
              </a:spcBef>
              <a:defRPr/>
            </a:pPr>
            <a:endParaRPr lang="sv-SE" sz="2100" kern="0" dirty="0">
              <a:solidFill>
                <a:srgbClr val="2F2B20"/>
              </a:solidFill>
              <a:latin typeface="Arial"/>
              <a:ea typeface="ＭＳ Ｐゴシック" charset="-128"/>
              <a:cs typeface="Arial"/>
            </a:endParaRPr>
          </a:p>
        </p:txBody>
      </p:sp>
      <p:sp>
        <p:nvSpPr>
          <p:cNvPr id="168" name="Intern lagring 167">
            <a:extLst>
              <a:ext uri="{FF2B5EF4-FFF2-40B4-BE49-F238E27FC236}">
                <a16:creationId xmlns:a16="http://schemas.microsoft.com/office/drawing/2014/main" id="{A8118600-1F48-5942-ACBB-5D72EA6E196F}"/>
              </a:ext>
            </a:extLst>
          </p:cNvPr>
          <p:cNvSpPr/>
          <p:nvPr/>
        </p:nvSpPr>
        <p:spPr>
          <a:xfrm rot="19183577">
            <a:off x="4048291" y="2453920"/>
            <a:ext cx="1173507" cy="565454"/>
          </a:xfrm>
          <a:prstGeom prst="flowChartInternalStorage">
            <a:avLst/>
          </a:prstGeom>
          <a:gradFill rotWithShape="1">
            <a:gsLst>
              <a:gs pos="66000">
                <a:srgbClr val="A22FFF"/>
              </a:gs>
              <a:gs pos="100000">
                <a:srgbClr val="FFFFFF"/>
              </a:gs>
            </a:gsLst>
            <a:lin ang="16200000" scaled="0"/>
          </a:gradFill>
          <a:ln w="9525" cap="flat" cmpd="sng" algn="ctr">
            <a:solidFill>
              <a:srgbClr val="070254"/>
            </a:solidFill>
            <a:prstDash val="solid"/>
          </a:ln>
          <a:effectLst>
            <a:outerShdw blurRad="40000" dist="23000" dir="5400000" rotWithShape="0">
              <a:srgbClr val="000000">
                <a:alpha val="35000"/>
              </a:srgbClr>
            </a:outerShdw>
          </a:effectLst>
        </p:spPr>
        <p:txBody>
          <a:bodyPr rtlCol="0" anchor="t"/>
          <a:lstStyle/>
          <a:p>
            <a:pPr defTabSz="685800" eaLnBrk="0" hangingPunct="0">
              <a:spcBef>
                <a:spcPts val="263"/>
              </a:spcBef>
              <a:defRPr/>
            </a:pPr>
            <a:endParaRPr lang="sv-SE" sz="2100" kern="0" dirty="0">
              <a:solidFill>
                <a:srgbClr val="2F2B20"/>
              </a:solidFill>
              <a:latin typeface="Arial"/>
              <a:ea typeface="ＭＳ Ｐゴシック" charset="-128"/>
              <a:cs typeface="Arial"/>
            </a:endParaRPr>
          </a:p>
        </p:txBody>
      </p:sp>
      <p:sp>
        <p:nvSpPr>
          <p:cNvPr id="169" name="Intern lagring 168">
            <a:extLst>
              <a:ext uri="{FF2B5EF4-FFF2-40B4-BE49-F238E27FC236}">
                <a16:creationId xmlns:a16="http://schemas.microsoft.com/office/drawing/2014/main" id="{EE270054-000D-2B44-ABA0-F18B8915C72B}"/>
              </a:ext>
            </a:extLst>
          </p:cNvPr>
          <p:cNvSpPr/>
          <p:nvPr/>
        </p:nvSpPr>
        <p:spPr>
          <a:xfrm rot="18353820">
            <a:off x="5022947" y="1099249"/>
            <a:ext cx="1173507" cy="565454"/>
          </a:xfrm>
          <a:prstGeom prst="flowChartInternalStorage">
            <a:avLst/>
          </a:prstGeom>
          <a:gradFill rotWithShape="1">
            <a:gsLst>
              <a:gs pos="66000">
                <a:srgbClr val="A22FFF"/>
              </a:gs>
              <a:gs pos="100000">
                <a:srgbClr val="FFFFFF"/>
              </a:gs>
            </a:gsLst>
            <a:lin ang="16200000" scaled="0"/>
          </a:gradFill>
          <a:ln w="9525" cap="flat" cmpd="sng" algn="ctr">
            <a:solidFill>
              <a:srgbClr val="070254"/>
            </a:solidFill>
            <a:prstDash val="solid"/>
          </a:ln>
          <a:effectLst>
            <a:outerShdw blurRad="40000" dist="23000" dir="5400000" rotWithShape="0">
              <a:srgbClr val="000000">
                <a:alpha val="35000"/>
              </a:srgbClr>
            </a:outerShdw>
          </a:effectLst>
        </p:spPr>
        <p:txBody>
          <a:bodyPr rtlCol="0" anchor="t"/>
          <a:lstStyle/>
          <a:p>
            <a:pPr defTabSz="685800" eaLnBrk="0" hangingPunct="0">
              <a:spcBef>
                <a:spcPts val="263"/>
              </a:spcBef>
              <a:defRPr/>
            </a:pPr>
            <a:endParaRPr lang="sv-SE" sz="2100" kern="0" dirty="0">
              <a:solidFill>
                <a:srgbClr val="2F2B20"/>
              </a:solidFill>
              <a:latin typeface="Arial"/>
              <a:ea typeface="ＭＳ Ｐゴシック" charset="-128"/>
              <a:cs typeface="Arial"/>
            </a:endParaRPr>
          </a:p>
        </p:txBody>
      </p:sp>
      <p:sp>
        <p:nvSpPr>
          <p:cNvPr id="187" name="Tankebubbla 4">
            <a:extLst>
              <a:ext uri="{FF2B5EF4-FFF2-40B4-BE49-F238E27FC236}">
                <a16:creationId xmlns:a16="http://schemas.microsoft.com/office/drawing/2014/main" id="{6823723C-2DDC-1E48-B1E2-6BF6F58A0055}"/>
              </a:ext>
            </a:extLst>
          </p:cNvPr>
          <p:cNvSpPr/>
          <p:nvPr/>
        </p:nvSpPr>
        <p:spPr>
          <a:xfrm>
            <a:off x="6456897" y="2888239"/>
            <a:ext cx="1616594" cy="903535"/>
          </a:xfrm>
          <a:prstGeom prst="cloudCallout">
            <a:avLst/>
          </a:prstGeom>
          <a:gradFill rotWithShape="1">
            <a:gsLst>
              <a:gs pos="45000">
                <a:srgbClr val="FFC000"/>
              </a:gs>
              <a:gs pos="100000">
                <a:srgbClr val="FFFFFF"/>
              </a:gs>
            </a:gsLst>
            <a:path path="circle">
              <a:fillToRect l="50000" t="50000" r="50000" b="50000"/>
            </a:path>
          </a:gradFill>
          <a:ln w="9525" cap="flat" cmpd="sng" algn="ctr">
            <a:solidFill>
              <a:srgbClr val="A9A57C">
                <a:shade val="95000"/>
                <a:satMod val="105000"/>
              </a:srgbClr>
            </a:solidFill>
            <a:prstDash val="solid"/>
          </a:ln>
          <a:effectLst>
            <a:outerShdw blurRad="40000" dist="23000" dir="5400000" rotWithShape="0">
              <a:srgbClr val="000000">
                <a:alpha val="35000"/>
              </a:srgbClr>
            </a:outerShdw>
          </a:effectLst>
        </p:spPr>
        <p:txBody>
          <a:bodyPr rtlCol="0" anchor="ctr" anchorCtr="0"/>
          <a:lstStyle/>
          <a:p>
            <a:pPr algn="ctr" defTabSz="685800">
              <a:defRPr/>
            </a:pPr>
            <a:r>
              <a:rPr lang="sv-SE" sz="3600" kern="0" dirty="0">
                <a:solidFill>
                  <a:prstClr val="white"/>
                </a:solidFill>
                <a:latin typeface="Arial"/>
                <a:ea typeface="+mn-ea"/>
                <a:cs typeface="Arial"/>
              </a:rPr>
              <a:t>?</a:t>
            </a:r>
          </a:p>
        </p:txBody>
      </p:sp>
      <p:sp>
        <p:nvSpPr>
          <p:cNvPr id="188" name="Tankebubbla 4">
            <a:extLst>
              <a:ext uri="{FF2B5EF4-FFF2-40B4-BE49-F238E27FC236}">
                <a16:creationId xmlns:a16="http://schemas.microsoft.com/office/drawing/2014/main" id="{7EBD4A2E-01AE-3B46-B7D0-362108649CE2}"/>
              </a:ext>
            </a:extLst>
          </p:cNvPr>
          <p:cNvSpPr/>
          <p:nvPr/>
        </p:nvSpPr>
        <p:spPr>
          <a:xfrm>
            <a:off x="6393590" y="1791166"/>
            <a:ext cx="1616594" cy="903535"/>
          </a:xfrm>
          <a:prstGeom prst="cloudCallout">
            <a:avLst/>
          </a:prstGeom>
          <a:gradFill rotWithShape="1">
            <a:gsLst>
              <a:gs pos="45000">
                <a:srgbClr val="FFC000"/>
              </a:gs>
              <a:gs pos="100000">
                <a:srgbClr val="FFFFFF"/>
              </a:gs>
            </a:gsLst>
            <a:path path="circle">
              <a:fillToRect l="50000" t="50000" r="50000" b="50000"/>
            </a:path>
          </a:gradFill>
          <a:ln w="9525" cap="flat" cmpd="sng" algn="ctr">
            <a:solidFill>
              <a:srgbClr val="A9A57C">
                <a:shade val="95000"/>
                <a:satMod val="105000"/>
              </a:srgbClr>
            </a:solidFill>
            <a:prstDash val="solid"/>
          </a:ln>
          <a:effectLst>
            <a:outerShdw blurRad="40000" dist="23000" dir="5400000" rotWithShape="0">
              <a:srgbClr val="000000">
                <a:alpha val="35000"/>
              </a:srgbClr>
            </a:outerShdw>
          </a:effectLst>
        </p:spPr>
        <p:txBody>
          <a:bodyPr rtlCol="0" anchor="ctr" anchorCtr="0"/>
          <a:lstStyle/>
          <a:p>
            <a:pPr algn="ctr" defTabSz="685800">
              <a:defRPr/>
            </a:pPr>
            <a:r>
              <a:rPr lang="sv-SE" sz="3600" kern="0" dirty="0">
                <a:solidFill>
                  <a:prstClr val="white"/>
                </a:solidFill>
                <a:latin typeface="Arial"/>
                <a:ea typeface="+mn-ea"/>
                <a:cs typeface="Arial"/>
              </a:rPr>
              <a:t>?</a:t>
            </a:r>
          </a:p>
        </p:txBody>
      </p:sp>
      <p:sp>
        <p:nvSpPr>
          <p:cNvPr id="189" name="Tankebubbla 4">
            <a:extLst>
              <a:ext uri="{FF2B5EF4-FFF2-40B4-BE49-F238E27FC236}">
                <a16:creationId xmlns:a16="http://schemas.microsoft.com/office/drawing/2014/main" id="{93511D73-2CD0-4544-B9D0-43C2EEA4DD23}"/>
              </a:ext>
            </a:extLst>
          </p:cNvPr>
          <p:cNvSpPr/>
          <p:nvPr/>
        </p:nvSpPr>
        <p:spPr>
          <a:xfrm>
            <a:off x="5329235" y="3898563"/>
            <a:ext cx="1616594" cy="903535"/>
          </a:xfrm>
          <a:prstGeom prst="cloudCallout">
            <a:avLst/>
          </a:prstGeom>
          <a:gradFill rotWithShape="1">
            <a:gsLst>
              <a:gs pos="45000">
                <a:srgbClr val="FFC000"/>
              </a:gs>
              <a:gs pos="100000">
                <a:srgbClr val="FFFFFF"/>
              </a:gs>
            </a:gsLst>
            <a:path path="circle">
              <a:fillToRect l="50000" t="50000" r="50000" b="50000"/>
            </a:path>
          </a:gradFill>
          <a:ln w="9525" cap="flat" cmpd="sng" algn="ctr">
            <a:solidFill>
              <a:srgbClr val="A9A57C">
                <a:shade val="95000"/>
                <a:satMod val="105000"/>
              </a:srgbClr>
            </a:solidFill>
            <a:prstDash val="solid"/>
          </a:ln>
          <a:effectLst>
            <a:outerShdw blurRad="40000" dist="23000" dir="5400000" rotWithShape="0">
              <a:srgbClr val="000000">
                <a:alpha val="35000"/>
              </a:srgbClr>
            </a:outerShdw>
          </a:effectLst>
        </p:spPr>
        <p:txBody>
          <a:bodyPr rtlCol="0" anchor="ctr" anchorCtr="0"/>
          <a:lstStyle/>
          <a:p>
            <a:pPr algn="ctr" defTabSz="685800">
              <a:defRPr/>
            </a:pPr>
            <a:r>
              <a:rPr lang="sv-SE" sz="3600" kern="0" dirty="0">
                <a:solidFill>
                  <a:prstClr val="white"/>
                </a:solidFill>
                <a:latin typeface="Arial"/>
                <a:ea typeface="+mn-ea"/>
                <a:cs typeface="Arial"/>
              </a:rPr>
              <a:t>?</a:t>
            </a:r>
          </a:p>
        </p:txBody>
      </p:sp>
      <p:sp>
        <p:nvSpPr>
          <p:cNvPr id="2" name="textruta 1">
            <a:extLst>
              <a:ext uri="{FF2B5EF4-FFF2-40B4-BE49-F238E27FC236}">
                <a16:creationId xmlns:a16="http://schemas.microsoft.com/office/drawing/2014/main" id="{C67D70ED-7292-AC4A-8237-C37FB7F5B7CC}"/>
              </a:ext>
            </a:extLst>
          </p:cNvPr>
          <p:cNvSpPr txBox="1"/>
          <p:nvPr/>
        </p:nvSpPr>
        <p:spPr>
          <a:xfrm>
            <a:off x="9893595" y="-574159"/>
            <a:ext cx="184731" cy="300082"/>
          </a:xfrm>
          <a:prstGeom prst="rect">
            <a:avLst/>
          </a:prstGeom>
          <a:noFill/>
        </p:spPr>
        <p:txBody>
          <a:bodyPr wrap="none" rtlCol="0">
            <a:spAutoFit/>
          </a:bodyPr>
          <a:lstStyle/>
          <a:p>
            <a:pPr defTabSz="342900" fontAlgn="auto">
              <a:spcBef>
                <a:spcPts val="0"/>
              </a:spcBef>
              <a:spcAft>
                <a:spcPts val="0"/>
              </a:spcAft>
              <a:defRPr/>
            </a:pPr>
            <a:endParaRPr lang="sv-SE" sz="1350">
              <a:solidFill>
                <a:prstClr val="white"/>
              </a:solidFill>
              <a:latin typeface="Calibri"/>
              <a:ea typeface="+mn-ea"/>
              <a:cs typeface="+mn-cs"/>
            </a:endParaRPr>
          </a:p>
        </p:txBody>
      </p:sp>
      <p:pic>
        <p:nvPicPr>
          <p:cNvPr id="149" name="Picture 2">
            <a:hlinkClick r:id="rId3" tooltip="Skylt med piktogram &quot;Tvätta händerna&quot; EN ISO 7010, M011"/>
            <a:extLst>
              <a:ext uri="{FF2B5EF4-FFF2-40B4-BE49-F238E27FC236}">
                <a16:creationId xmlns:a16="http://schemas.microsoft.com/office/drawing/2014/main" id="{2ED2E282-7FE1-514B-9F31-34C4A87C1CE0}"/>
              </a:ext>
            </a:extLst>
          </p:cNvPr>
          <p:cNvPicPr>
            <a:picLocks noChangeAspect="1" noChangeArrowheads="1"/>
          </p:cNvPicPr>
          <p:nvPr/>
        </p:nvPicPr>
        <p:blipFill>
          <a:blip r:embed="rId4"/>
          <a:srcRect/>
          <a:stretch/>
        </p:blipFill>
        <p:spPr bwMode="auto">
          <a:xfrm>
            <a:off x="2837209" y="230199"/>
            <a:ext cx="982847" cy="652081"/>
          </a:xfrm>
          <a:prstGeom prst="rect">
            <a:avLst/>
          </a:prstGeom>
          <a:noFill/>
          <a:extLst>
            <a:ext uri="{909E8E84-426E-40DD-AFC4-6F175D3DCCD1}">
              <a14:hiddenFill xmlns:a14="http://schemas.microsoft.com/office/drawing/2010/main">
                <a:solidFill>
                  <a:srgbClr val="FFFFFF"/>
                </a:solidFill>
              </a14:hiddenFill>
            </a:ext>
          </a:extLst>
        </p:spPr>
      </p:pic>
      <p:pic>
        <p:nvPicPr>
          <p:cNvPr id="150" name="Bildobjekt 149">
            <a:extLst>
              <a:ext uri="{FF2B5EF4-FFF2-40B4-BE49-F238E27FC236}">
                <a16:creationId xmlns:a16="http://schemas.microsoft.com/office/drawing/2014/main" id="{B6B6A839-9A3C-6A49-8D3B-10669E2BF7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458" b="95625" l="10000" r="90000">
                        <a14:foregroundMark x1="37500" y1="95625" x2="45625" y2="91667"/>
                        <a14:foregroundMark x1="62813" y1="8333" x2="51719" y2="6458"/>
                      </a14:backgroundRemoval>
                    </a14:imgEffect>
                  </a14:imgLayer>
                </a14:imgProps>
              </a:ext>
            </a:extLst>
          </a:blip>
          <a:stretch>
            <a:fillRect/>
          </a:stretch>
        </p:blipFill>
        <p:spPr>
          <a:xfrm>
            <a:off x="1079051" y="1519061"/>
            <a:ext cx="1323320" cy="992490"/>
          </a:xfrm>
          <a:prstGeom prst="rect">
            <a:avLst/>
          </a:prstGeom>
        </p:spPr>
      </p:pic>
    </p:spTree>
    <p:extLst>
      <p:ext uri="{BB962C8B-B14F-4D97-AF65-F5344CB8AC3E}">
        <p14:creationId xmlns:p14="http://schemas.microsoft.com/office/powerpoint/2010/main" val="142565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dissolv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wipe(down)">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97"/>
                                        </p:tgtEl>
                                      </p:cBhvr>
                                    </p:animEffect>
                                    <p:set>
                                      <p:cBhvr>
                                        <p:cTn id="17" dur="1" fill="hold">
                                          <p:stCondLst>
                                            <p:cond delay="499"/>
                                          </p:stCondLst>
                                        </p:cTn>
                                        <p:tgtEl>
                                          <p:spTgt spid="97"/>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94"/>
                                        </p:tgtEl>
                                      </p:cBhvr>
                                    </p:animEffect>
                                    <p:set>
                                      <p:cBhvr>
                                        <p:cTn id="20" dur="1" fill="hold">
                                          <p:stCondLst>
                                            <p:cond delay="499"/>
                                          </p:stCondLst>
                                        </p:cTn>
                                        <p:tgtEl>
                                          <p:spTgt spid="9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wipe(left)">
                                      <p:cBhvr>
                                        <p:cTn id="25" dur="500"/>
                                        <p:tgtEl>
                                          <p:spTgt spid="156"/>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5"/>
                                        </p:tgtEl>
                                        <p:attrNameLst>
                                          <p:attrName>style.visibility</p:attrName>
                                        </p:attrNameLst>
                                      </p:cBhvr>
                                      <p:to>
                                        <p:strVal val="visible"/>
                                      </p:to>
                                    </p:set>
                                    <p:animEffect transition="in" filter="wipe(left)">
                                      <p:cBhvr>
                                        <p:cTn id="31" dur="500"/>
                                        <p:tgtEl>
                                          <p:spTgt spid="15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par>
                                <p:cTn id="37" presetID="22" presetClass="entr" presetSubtype="8" fill="hold"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ipe(left)">
                                      <p:cBhvr>
                                        <p:cTn id="39" dur="500"/>
                                        <p:tgtEl>
                                          <p:spTgt spid="93"/>
                                        </p:tgtEl>
                                      </p:cBhvr>
                                    </p:animEffect>
                                  </p:childTnLst>
                                </p:cTn>
                              </p:par>
                              <p:par>
                                <p:cTn id="40" presetID="0" presetClass="path" presetSubtype="0" accel="50000" decel="50000" fill="hold" nodeType="withEffect">
                                  <p:stCondLst>
                                    <p:cond delay="0"/>
                                  </p:stCondLst>
                                  <p:childTnLst>
                                    <p:animMotion origin="layout" path="M 0.0382 0.03981 L 0.25973 0.22222 " pathEditMode="relative" ptsTypes="AA">
                                      <p:cBhvr>
                                        <p:cTn id="41" dur="5250" fill="hold"/>
                                        <p:tgtEl>
                                          <p:spTgt spid="150"/>
                                        </p:tgtEl>
                                        <p:attrNameLst>
                                          <p:attrName>ppt_x</p:attrName>
                                          <p:attrName>ppt_y</p:attrName>
                                        </p:attrNameLst>
                                      </p:cBhvr>
                                    </p:animMotion>
                                  </p:childTnLst>
                                </p:cTn>
                              </p:par>
                              <p:par>
                                <p:cTn id="42" presetID="0" presetClass="path" presetSubtype="0" accel="50000" decel="50000" fill="hold" nodeType="withEffect">
                                  <p:stCondLst>
                                    <p:cond delay="0"/>
                                  </p:stCondLst>
                                  <p:childTnLst>
                                    <p:animMotion origin="layout" path="M 3.61111E-6 -1.85185E-6 L 0.22673 0.17732 " pathEditMode="relative" rAng="0" ptsTypes="AA">
                                      <p:cBhvr>
                                        <p:cTn id="43" dur="5000" fill="hold"/>
                                        <p:tgtEl>
                                          <p:spTgt spid="149"/>
                                        </p:tgtEl>
                                        <p:attrNameLst>
                                          <p:attrName>ppt_x</p:attrName>
                                          <p:attrName>ppt_y</p:attrName>
                                        </p:attrNameLst>
                                      </p:cBhvr>
                                      <p:rCtr x="11337" y="8866"/>
                                    </p:animMotion>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60"/>
                                        </p:tgtEl>
                                        <p:attrNameLst>
                                          <p:attrName>style.visibility</p:attrName>
                                        </p:attrNameLst>
                                      </p:cBhvr>
                                      <p:to>
                                        <p:strVal val="visible"/>
                                      </p:to>
                                    </p:set>
                                    <p:animEffect transition="in" filter="dissolve">
                                      <p:cBhvr>
                                        <p:cTn id="48" dur="500"/>
                                        <p:tgtEl>
                                          <p:spTgt spid="16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wipe(left)">
                                      <p:cBhvr>
                                        <p:cTn id="53" dur="500"/>
                                        <p:tgtEl>
                                          <p:spTgt spid="12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17"/>
                                        </p:tgtEl>
                                        <p:attrNameLst>
                                          <p:attrName>style.visibility</p:attrName>
                                        </p:attrNameLst>
                                      </p:cBhvr>
                                      <p:to>
                                        <p:strVal val="visible"/>
                                      </p:to>
                                    </p:set>
                                    <p:animEffect transition="in" filter="wipe(left)">
                                      <p:cBhvr>
                                        <p:cTn id="56" dur="500"/>
                                        <p:tgtEl>
                                          <p:spTgt spid="11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16"/>
                                        </p:tgtEl>
                                        <p:attrNameLst>
                                          <p:attrName>style.visibility</p:attrName>
                                        </p:attrNameLst>
                                      </p:cBhvr>
                                      <p:to>
                                        <p:strVal val="visible"/>
                                      </p:to>
                                    </p:set>
                                    <p:animEffect transition="in" filter="wipe(left)">
                                      <p:cBhvr>
                                        <p:cTn id="62" dur="500"/>
                                        <p:tgtEl>
                                          <p:spTgt spid="11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wipe(left)">
                                      <p:cBhvr>
                                        <p:cTn id="68" dur="500"/>
                                        <p:tgtEl>
                                          <p:spTgt spid="123"/>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0" presetClass="path" presetSubtype="0" accel="50000" decel="50000" fill="hold" grpId="1" nodeType="clickEffect">
                                  <p:stCondLst>
                                    <p:cond delay="0"/>
                                  </p:stCondLst>
                                  <p:childTnLst>
                                    <p:animMotion origin="layout" path="M -2.5E-6 -1.48148E-6 C 0.05347 0.02408 0.10695 0.04838 0.1066 0.07315 C 0.10591 0.09861 0.00782 0.15463 -0.00225 0.15093 C -0.01215 0.14769 0.01736 0.05093 0.04653 0.05208 C 0.07604 0.05324 0.16719 0.12431 0.17344 0.15926 C 0.17986 0.19421 0.09931 0.26366 0.0849 0.26204 C 0.07032 0.25972 0.05955 0.15857 0.08698 0.14699 C 0.11441 0.13588 0.23542 0.15903 0.24879 0.19352 C 0.26216 0.22778 0.18386 0.34329 0.16771 0.35347 C 0.15157 0.36366 0.13021 0.26296 0.15243 0.2544 C 0.17431 0.2463 0.28698 0.27246 0.30018 0.30278 C 0.31354 0.33287 0.24653 0.42454 0.23247 0.43519 C 0.21823 0.44607 0.20035 0.36759 0.21563 0.36736 C 0.23125 0.36713 0.31372 0.40903 0.32535 0.4338 C 0.33733 0.4588 0.29202 0.50232 0.28611 0.51574 C 0.28038 0.52963 0.28611 0.52292 0.29167 0.51667 " pathEditMode="relative" rAng="8460000" ptsTypes="AAAAAAAAAAAAAAAA">
                                      <p:cBhvr>
                                        <p:cTn id="74" dur="2000" fill="hold"/>
                                        <p:tgtEl>
                                          <p:spTgt spid="160"/>
                                        </p:tgtEl>
                                        <p:attrNameLst>
                                          <p:attrName>ppt_x</p:attrName>
                                          <p:attrName>ppt_y</p:attrName>
                                        </p:attrNameLst>
                                      </p:cBhvr>
                                      <p:rCtr x="16389" y="23912"/>
                                    </p:animMotion>
                                  </p:childTnLst>
                                </p:cTn>
                              </p:par>
                              <p:par>
                                <p:cTn id="75" presetID="0" presetClass="path" presetSubtype="0" accel="50000" decel="50000" fill="hold" grpId="2" nodeType="withEffect">
                                  <p:stCondLst>
                                    <p:cond delay="0"/>
                                  </p:stCondLst>
                                  <p:childTnLst>
                                    <p:animMotion origin="layout" path="M 4.44444E-6 -2.59259E-6 L 0.26493 0.61968 " pathEditMode="relative" rAng="0" ptsTypes="AA">
                                      <p:cBhvr>
                                        <p:cTn id="76" dur="2000" fill="hold"/>
                                        <p:tgtEl>
                                          <p:spTgt spid="160"/>
                                        </p:tgtEl>
                                        <p:attrNameLst>
                                          <p:attrName>ppt_x</p:attrName>
                                          <p:attrName>ppt_y</p:attrName>
                                        </p:attrNameLst>
                                      </p:cBhvr>
                                      <p:rCtr x="13247" y="30972"/>
                                    </p:animMotion>
                                  </p:childTnLst>
                                </p:cTn>
                              </p:par>
                            </p:childTnLst>
                          </p:cTn>
                        </p:par>
                        <p:par>
                          <p:cTn id="77" fill="hold">
                            <p:stCondLst>
                              <p:cond delay="2000"/>
                            </p:stCondLst>
                            <p:childTnLst>
                              <p:par>
                                <p:cTn id="78" presetID="22" presetClass="entr" presetSubtype="8" fill="hold" grpId="0" nodeType="afterEffect">
                                  <p:stCondLst>
                                    <p:cond delay="0"/>
                                  </p:stCondLst>
                                  <p:childTnLst>
                                    <p:set>
                                      <p:cBhvr>
                                        <p:cTn id="79" dur="1" fill="hold">
                                          <p:stCondLst>
                                            <p:cond delay="0"/>
                                          </p:stCondLst>
                                        </p:cTn>
                                        <p:tgtEl>
                                          <p:spTgt spid="148"/>
                                        </p:tgtEl>
                                        <p:attrNameLst>
                                          <p:attrName>style.visibility</p:attrName>
                                        </p:attrNameLst>
                                      </p:cBhvr>
                                      <p:to>
                                        <p:strVal val="visible"/>
                                      </p:to>
                                    </p:set>
                                    <p:animEffect transition="in" filter="wipe(left)">
                                      <p:cBhvr>
                                        <p:cTn id="80" dur="500"/>
                                        <p:tgtEl>
                                          <p:spTgt spid="148"/>
                                        </p:tgtEl>
                                      </p:cBhvr>
                                    </p:animEffect>
                                  </p:childTnLst>
                                </p:cTn>
                              </p:par>
                            </p:childTnLst>
                          </p:cTn>
                        </p:par>
                        <p:par>
                          <p:cTn id="81" fill="hold">
                            <p:stCondLst>
                              <p:cond delay="2500"/>
                            </p:stCondLst>
                            <p:childTnLst>
                              <p:par>
                                <p:cTn id="82" presetID="22" presetClass="entr" presetSubtype="8" fill="hold" nodeType="afterEffect">
                                  <p:stCondLst>
                                    <p:cond delay="0"/>
                                  </p:stCondLst>
                                  <p:childTnLst>
                                    <p:set>
                                      <p:cBhvr>
                                        <p:cTn id="83" dur="1" fill="hold">
                                          <p:stCondLst>
                                            <p:cond delay="0"/>
                                          </p:stCondLst>
                                        </p:cTn>
                                        <p:tgtEl>
                                          <p:spTgt spid="161"/>
                                        </p:tgtEl>
                                        <p:attrNameLst>
                                          <p:attrName>style.visibility</p:attrName>
                                        </p:attrNameLst>
                                      </p:cBhvr>
                                      <p:to>
                                        <p:strVal val="visible"/>
                                      </p:to>
                                    </p:set>
                                    <p:animEffect transition="in" filter="wipe(left)">
                                      <p:cBhvr>
                                        <p:cTn id="84" dur="500"/>
                                        <p:tgtEl>
                                          <p:spTgt spid="161"/>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grpId="0" nodeType="clickEffect">
                                  <p:stCondLst>
                                    <p:cond delay="0"/>
                                  </p:stCondLst>
                                  <p:childTnLst>
                                    <p:animScale>
                                      <p:cBhvr>
                                        <p:cTn id="88" dur="2000" fill="hold"/>
                                        <p:tgtEl>
                                          <p:spTgt spid="187"/>
                                        </p:tgtEl>
                                      </p:cBhvr>
                                      <p:by x="25000" y="25000"/>
                                    </p:animScale>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168"/>
                                        </p:tgtEl>
                                        <p:attrNameLst>
                                          <p:attrName>style.visibility</p:attrName>
                                        </p:attrNameLst>
                                      </p:cBhvr>
                                      <p:to>
                                        <p:strVal val="visible"/>
                                      </p:to>
                                    </p:set>
                                    <p:animEffect transition="in" filter="dissolve">
                                      <p:cBhvr>
                                        <p:cTn id="93" dur="500"/>
                                        <p:tgtEl>
                                          <p:spTgt spid="168"/>
                                        </p:tgtEl>
                                      </p:cBhvr>
                                    </p:animEffect>
                                  </p:childTnLst>
                                </p:cTn>
                              </p:par>
                            </p:childTnLst>
                          </p:cTn>
                        </p:par>
                        <p:par>
                          <p:cTn id="94" fill="hold">
                            <p:stCondLst>
                              <p:cond delay="500"/>
                            </p:stCondLst>
                            <p:childTnLst>
                              <p:par>
                                <p:cTn id="95" presetID="0" presetClass="path" presetSubtype="0" accel="50000" decel="50000" fill="hold" grpId="1" nodeType="afterEffect">
                                  <p:stCondLst>
                                    <p:cond delay="0"/>
                                  </p:stCondLst>
                                  <p:childTnLst>
                                    <p:animMotion origin="layout" path="M -1.38889E-6 -0.00046 C 0.05347 0.02362 0.10695 0.04792 0.1066 0.07292 C 0.1059 0.09815 0.00764 0.15417 -0.00243 0.15047 C -0.01232 0.14723 0.01719 0.05047 0.04636 0.05162 C 0.07587 0.05278 0.16702 0.12385 0.17327 0.1588 C 0.17986 0.19375 0.09913 0.26343 0.08472 0.26158 C 0.07014 0.25926 0.05938 0.15811 0.08681 0.14653 C 0.11424 0.13542 0.23524 0.15857 0.24861 0.19306 C 0.26215 0.22755 0.18368 0.34283 0.16754 0.35301 C 0.15139 0.36343 0.13004 0.2625 0.15226 0.25394 C 0.17413 0.24584 0.28681 0.272 0.3 0.30232 C 0.31337 0.33264 0.24636 0.42408 0.23229 0.43473 C 0.21806 0.44561 0.20018 0.36713 0.21545 0.3669 C 0.23108 0.36667 0.31354 0.40857 0.32518 0.43334 C 0.33715 0.45857 0.29184 0.50186 0.28594 0.51528 C 0.28021 0.52917 0.28594 0.52246 0.29149 0.51621 " pathEditMode="relative" rAng="8460000" ptsTypes="AAAAAAAAAAAAAAAA">
                                      <p:cBhvr>
                                        <p:cTn id="96" dur="2000" fill="hold"/>
                                        <p:tgtEl>
                                          <p:spTgt spid="168"/>
                                        </p:tgtEl>
                                        <p:attrNameLst>
                                          <p:attrName>ppt_x</p:attrName>
                                          <p:attrName>ppt_y</p:attrName>
                                        </p:attrNameLst>
                                      </p:cBhvr>
                                      <p:rCtr x="16372" y="23912"/>
                                    </p:animMotion>
                                  </p:childTnLst>
                                </p:cTn>
                              </p:par>
                              <p:par>
                                <p:cTn id="97" presetID="0" presetClass="path" presetSubtype="0" accel="50000" decel="50000" fill="hold" grpId="2" nodeType="withEffect">
                                  <p:stCondLst>
                                    <p:cond delay="0"/>
                                  </p:stCondLst>
                                  <p:childTnLst>
                                    <p:animMotion origin="layout" path="M -1.38889E-6 -4.44444E-6 L 0.19375 0.42014 " pathEditMode="relative" rAng="0" ptsTypes="AA">
                                      <p:cBhvr>
                                        <p:cTn id="98" dur="2000" fill="hold"/>
                                        <p:tgtEl>
                                          <p:spTgt spid="168"/>
                                        </p:tgtEl>
                                        <p:attrNameLst>
                                          <p:attrName>ppt_x</p:attrName>
                                          <p:attrName>ppt_y</p:attrName>
                                        </p:attrNameLst>
                                      </p:cBhvr>
                                      <p:rCtr x="9687" y="20995"/>
                                    </p:animMotion>
                                  </p:childTnLst>
                                </p:cTn>
                              </p:par>
                            </p:childTnLst>
                          </p:cTn>
                        </p:par>
                        <p:par>
                          <p:cTn id="99" fill="hold">
                            <p:stCondLst>
                              <p:cond delay="2500"/>
                            </p:stCondLst>
                            <p:childTnLst>
                              <p:par>
                                <p:cTn id="100" presetID="22" presetClass="entr" presetSubtype="8" fill="hold" nodeType="afterEffect">
                                  <p:stCondLst>
                                    <p:cond delay="0"/>
                                  </p:stCondLst>
                                  <p:childTnLst>
                                    <p:set>
                                      <p:cBhvr>
                                        <p:cTn id="101" dur="1" fill="hold">
                                          <p:stCondLst>
                                            <p:cond delay="0"/>
                                          </p:stCondLst>
                                        </p:cTn>
                                        <p:tgtEl>
                                          <p:spTgt spid="127"/>
                                        </p:tgtEl>
                                        <p:attrNameLst>
                                          <p:attrName>style.visibility</p:attrName>
                                        </p:attrNameLst>
                                      </p:cBhvr>
                                      <p:to>
                                        <p:strVal val="visible"/>
                                      </p:to>
                                    </p:set>
                                    <p:animEffect transition="in" filter="wipe(left)">
                                      <p:cBhvr>
                                        <p:cTn id="102" dur="1000"/>
                                        <p:tgtEl>
                                          <p:spTgt spid="127"/>
                                        </p:tgtEl>
                                      </p:cBhvr>
                                    </p:animEffect>
                                  </p:childTnLst>
                                </p:cTn>
                              </p:par>
                            </p:childTnLst>
                          </p:cTn>
                        </p:par>
                        <p:par>
                          <p:cTn id="103" fill="hold">
                            <p:stCondLst>
                              <p:cond delay="3500"/>
                            </p:stCondLst>
                            <p:childTnLst>
                              <p:par>
                                <p:cTn id="104" presetID="1" presetClass="entr" presetSubtype="0" fill="hold" grpId="1" nodeType="afterEffect">
                                  <p:stCondLst>
                                    <p:cond delay="0"/>
                                  </p:stCondLst>
                                  <p:childTnLst>
                                    <p:set>
                                      <p:cBhvr>
                                        <p:cTn id="105" dur="1" fill="hold">
                                          <p:stCondLst>
                                            <p:cond delay="0"/>
                                          </p:stCondLst>
                                        </p:cTn>
                                        <p:tgtEl>
                                          <p:spTgt spid="189"/>
                                        </p:tgtEl>
                                        <p:attrNameLst>
                                          <p:attrName>style.visibility</p:attrName>
                                        </p:attrNameLst>
                                      </p:cBhvr>
                                      <p:to>
                                        <p:strVal val="visible"/>
                                      </p:to>
                                    </p:set>
                                  </p:childTnLst>
                                </p:cTn>
                              </p:par>
                            </p:childTnLst>
                          </p:cTn>
                        </p:par>
                        <p:par>
                          <p:cTn id="106" fill="hold">
                            <p:stCondLst>
                              <p:cond delay="3500"/>
                            </p:stCondLst>
                            <p:childTnLst>
                              <p:par>
                                <p:cTn id="107" presetID="6" presetClass="emph" presetSubtype="0" fill="hold" grpId="0" nodeType="afterEffect">
                                  <p:stCondLst>
                                    <p:cond delay="0"/>
                                  </p:stCondLst>
                                  <p:childTnLst>
                                    <p:animScale>
                                      <p:cBhvr>
                                        <p:cTn id="108" dur="2000" fill="hold"/>
                                        <p:tgtEl>
                                          <p:spTgt spid="189"/>
                                        </p:tgtEl>
                                      </p:cBhvr>
                                      <p:by x="25000" y="25000"/>
                                    </p:animScale>
                                  </p:childTnLst>
                                </p:cTn>
                              </p:par>
                            </p:childTnLst>
                          </p:cTn>
                        </p:par>
                        <p:par>
                          <p:cTn id="109" fill="hold">
                            <p:stCondLst>
                              <p:cond delay="5500"/>
                            </p:stCondLst>
                            <p:childTnLst>
                              <p:par>
                                <p:cTn id="110" presetID="9" presetClass="entr" presetSubtype="0" fill="hold" grpId="0" nodeType="afterEffect">
                                  <p:stCondLst>
                                    <p:cond delay="0"/>
                                  </p:stCondLst>
                                  <p:childTnLst>
                                    <p:set>
                                      <p:cBhvr>
                                        <p:cTn id="111" dur="1" fill="hold">
                                          <p:stCondLst>
                                            <p:cond delay="0"/>
                                          </p:stCondLst>
                                        </p:cTn>
                                        <p:tgtEl>
                                          <p:spTgt spid="169"/>
                                        </p:tgtEl>
                                        <p:attrNameLst>
                                          <p:attrName>style.visibility</p:attrName>
                                        </p:attrNameLst>
                                      </p:cBhvr>
                                      <p:to>
                                        <p:strVal val="visible"/>
                                      </p:to>
                                    </p:set>
                                    <p:animEffect transition="in" filter="dissolve">
                                      <p:cBhvr>
                                        <p:cTn id="112" dur="500"/>
                                        <p:tgtEl>
                                          <p:spTgt spid="169"/>
                                        </p:tgtEl>
                                      </p:cBhvr>
                                    </p:animEffect>
                                  </p:childTnLst>
                                </p:cTn>
                              </p:par>
                            </p:childTnLst>
                          </p:cTn>
                        </p:par>
                        <p:par>
                          <p:cTn id="113" fill="hold">
                            <p:stCondLst>
                              <p:cond delay="6000"/>
                            </p:stCondLst>
                            <p:childTnLst>
                              <p:par>
                                <p:cTn id="114" presetID="0" presetClass="path" presetSubtype="0" accel="50000" decel="50000" fill="hold" grpId="1" nodeType="afterEffect">
                                  <p:stCondLst>
                                    <p:cond delay="0"/>
                                  </p:stCondLst>
                                  <p:childTnLst>
                                    <p:animMotion origin="layout" path="M 5.55112E-17 -1.85185E-6 C 0.05625 0.00648 0.11267 0.01273 0.11667 0.03704 C 0.12049 0.06204 0.03542 0.14792 0.025 0.14746 C 0.01476 0.14746 0.02604 0.04421 0.05434 0.03588 C 0.08316 0.02755 0.18455 0.0669 0.19688 0.09884 C 0.2099 0.13079 0.14392 0.22408 0.12986 0.22732 C 0.1151 0.22963 0.08628 0.13496 0.11076 0.11482 C 0.13524 0.09514 0.25712 0.07871 0.27622 0.10787 C 0.29566 0.13681 0.24045 0.27384 0.22656 0.28912 C 0.21302 0.3044 0.17378 0.2132 0.19375 0.19792 C 0.21354 0.1831 0.3276 0.17199 0.34583 0.19722 C 0.36441 0.22222 0.31597 0.33264 0.30417 0.34746 C 0.29236 0.36273 0.26076 0.29236 0.27552 0.28704 C 0.2908 0.28171 0.3783 0.29584 0.39392 0.31597 C 0.41024 0.33681 0.37413 0.39352 0.37101 0.40834 C 0.36788 0.42361 0.37222 0.41528 0.37656 0.40741 " pathEditMode="relative" rAng="7620000" ptsTypes="AAAAAAAAAAAAAAAA">
                                      <p:cBhvr>
                                        <p:cTn id="115" dur="2000" fill="hold"/>
                                        <p:tgtEl>
                                          <p:spTgt spid="169"/>
                                        </p:tgtEl>
                                        <p:attrNameLst>
                                          <p:attrName>ppt_x</p:attrName>
                                          <p:attrName>ppt_y</p:attrName>
                                        </p:attrNameLst>
                                      </p:cBhvr>
                                      <p:rCtr x="20208" y="17940"/>
                                    </p:animMotion>
                                  </p:childTnLst>
                                </p:cTn>
                              </p:par>
                              <p:par>
                                <p:cTn id="116" presetID="0" presetClass="path" presetSubtype="0" accel="50000" decel="50000" fill="hold" grpId="2" nodeType="withEffect">
                                  <p:stCondLst>
                                    <p:cond delay="0"/>
                                  </p:stCondLst>
                                  <p:childTnLst>
                                    <p:animMotion origin="layout" path="M 4.72222E-6 1.48148E-6 L 0.24947 0.33264 " pathEditMode="relative" rAng="0" ptsTypes="AA">
                                      <p:cBhvr>
                                        <p:cTn id="117" dur="2000" fill="hold"/>
                                        <p:tgtEl>
                                          <p:spTgt spid="169"/>
                                        </p:tgtEl>
                                        <p:attrNameLst>
                                          <p:attrName>ppt_x</p:attrName>
                                          <p:attrName>ppt_y</p:attrName>
                                        </p:attrNameLst>
                                      </p:cBhvr>
                                      <p:rCtr x="12465" y="16620"/>
                                    </p:animMotion>
                                  </p:childTnLst>
                                </p:cTn>
                              </p:par>
                              <p:par>
                                <p:cTn id="118" presetID="22" presetClass="entr" presetSubtype="8" fill="hold" nodeType="withEffect">
                                  <p:stCondLst>
                                    <p:cond delay="0"/>
                                  </p:stCondLst>
                                  <p:childTnLst>
                                    <p:set>
                                      <p:cBhvr>
                                        <p:cTn id="119" dur="1" fill="hold">
                                          <p:stCondLst>
                                            <p:cond delay="0"/>
                                          </p:stCondLst>
                                        </p:cTn>
                                        <p:tgtEl>
                                          <p:spTgt spid="141"/>
                                        </p:tgtEl>
                                        <p:attrNameLst>
                                          <p:attrName>style.visibility</p:attrName>
                                        </p:attrNameLst>
                                      </p:cBhvr>
                                      <p:to>
                                        <p:strVal val="visible"/>
                                      </p:to>
                                    </p:set>
                                    <p:animEffect transition="in" filter="wipe(left)">
                                      <p:cBhvr>
                                        <p:cTn id="120" dur="1000"/>
                                        <p:tgtEl>
                                          <p:spTgt spid="141"/>
                                        </p:tgtEl>
                                      </p:cBhvr>
                                    </p:animEffect>
                                  </p:childTnLst>
                                </p:cTn>
                              </p:par>
                              <p:par>
                                <p:cTn id="121" presetID="22" presetClass="entr" presetSubtype="8" fill="hold" nodeType="withEffect">
                                  <p:stCondLst>
                                    <p:cond delay="0"/>
                                  </p:stCondLst>
                                  <p:childTnLst>
                                    <p:set>
                                      <p:cBhvr>
                                        <p:cTn id="122" dur="1" fill="hold">
                                          <p:stCondLst>
                                            <p:cond delay="0"/>
                                          </p:stCondLst>
                                        </p:cTn>
                                        <p:tgtEl>
                                          <p:spTgt spid="134"/>
                                        </p:tgtEl>
                                        <p:attrNameLst>
                                          <p:attrName>style.visibility</p:attrName>
                                        </p:attrNameLst>
                                      </p:cBhvr>
                                      <p:to>
                                        <p:strVal val="visible"/>
                                      </p:to>
                                    </p:set>
                                    <p:animEffect transition="in" filter="wipe(left)">
                                      <p:cBhvr>
                                        <p:cTn id="123" dur="1000"/>
                                        <p:tgtEl>
                                          <p:spTgt spid="134"/>
                                        </p:tgtEl>
                                      </p:cBhvr>
                                    </p:animEffect>
                                  </p:childTnLst>
                                </p:cTn>
                              </p:par>
                            </p:childTnLst>
                          </p:cTn>
                        </p:par>
                        <p:par>
                          <p:cTn id="124" fill="hold">
                            <p:stCondLst>
                              <p:cond delay="8000"/>
                            </p:stCondLst>
                            <p:childTnLst>
                              <p:par>
                                <p:cTn id="125" presetID="1" presetClass="entr" presetSubtype="0" fill="hold" grpId="1" nodeType="afterEffect">
                                  <p:stCondLst>
                                    <p:cond delay="0"/>
                                  </p:stCondLst>
                                  <p:childTnLst>
                                    <p:set>
                                      <p:cBhvr>
                                        <p:cTn id="126" dur="1" fill="hold">
                                          <p:stCondLst>
                                            <p:cond delay="0"/>
                                          </p:stCondLst>
                                        </p:cTn>
                                        <p:tgtEl>
                                          <p:spTgt spid="188"/>
                                        </p:tgtEl>
                                        <p:attrNameLst>
                                          <p:attrName>style.visibility</p:attrName>
                                        </p:attrNameLst>
                                      </p:cBhvr>
                                      <p:to>
                                        <p:strVal val="visible"/>
                                      </p:to>
                                    </p:set>
                                  </p:childTnLst>
                                </p:cTn>
                              </p:par>
                            </p:childTnLst>
                          </p:cTn>
                        </p:par>
                        <p:par>
                          <p:cTn id="127" fill="hold">
                            <p:stCondLst>
                              <p:cond delay="8000"/>
                            </p:stCondLst>
                            <p:childTnLst>
                              <p:par>
                                <p:cTn id="128" presetID="6" presetClass="emph" presetSubtype="0" fill="hold" grpId="0" nodeType="afterEffect">
                                  <p:stCondLst>
                                    <p:cond delay="0"/>
                                  </p:stCondLst>
                                  <p:childTnLst>
                                    <p:animScale>
                                      <p:cBhvr>
                                        <p:cTn id="129" dur="2000" fill="hold"/>
                                        <p:tgtEl>
                                          <p:spTgt spid="188"/>
                                        </p:tgtEl>
                                      </p:cBhvr>
                                      <p:by x="25000" y="25000"/>
                                    </p:animScale>
                                  </p:childTnLst>
                                </p:cTn>
                              </p:par>
                              <p:par>
                                <p:cTn id="130" presetID="0" presetClass="path" presetSubtype="0" accel="50000" decel="50000" fill="hold" nodeType="withEffect">
                                  <p:stCondLst>
                                    <p:cond delay="0"/>
                                  </p:stCondLst>
                                  <p:childTnLst>
                                    <p:animMotion origin="layout" path="M 0.26945 0.19537 L 0.6125 0.50439 " pathEditMode="relative" rAng="0" ptsTypes="AA">
                                      <p:cBhvr>
                                        <p:cTn id="131" dur="3000" fill="hold"/>
                                        <p:tgtEl>
                                          <p:spTgt spid="150"/>
                                        </p:tgtEl>
                                        <p:attrNameLst>
                                          <p:attrName>ppt_x</p:attrName>
                                          <p:attrName>ppt_y</p:attrName>
                                        </p:attrNameLst>
                                      </p:cBhvr>
                                      <p:rCtr x="17153" y="15440"/>
                                    </p:animMotion>
                                  </p:childTnLst>
                                </p:cTn>
                              </p:par>
                              <p:par>
                                <p:cTn id="132" presetID="0" presetClass="path" presetSubtype="0" accel="50000" decel="50000" fill="hold" nodeType="withEffect">
                                  <p:stCondLst>
                                    <p:cond delay="0"/>
                                  </p:stCondLst>
                                  <p:childTnLst>
                                    <p:animMotion origin="layout" path="M 0.22673 0.17732 L 0.53107 0.31482 " pathEditMode="relative" rAng="0" ptsTypes="AA">
                                      <p:cBhvr>
                                        <p:cTn id="133" dur="3000" fill="hold"/>
                                        <p:tgtEl>
                                          <p:spTgt spid="149"/>
                                        </p:tgtEl>
                                        <p:attrNameLst>
                                          <p:attrName>ppt_x</p:attrName>
                                          <p:attrName>ppt_y</p:attrName>
                                        </p:attrNameLst>
                                      </p:cBhvr>
                                      <p:rCtr x="15208"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7" grpId="0" animBg="1"/>
      <p:bldP spid="97" grpId="1" animBg="1"/>
      <p:bldP spid="24" grpId="0" animBg="1"/>
      <p:bldP spid="25" grpId="0" animBg="1"/>
      <p:bldP spid="26" grpId="0" animBg="1"/>
      <p:bldP spid="116" grpId="0" animBg="1"/>
      <p:bldP spid="117" grpId="0" animBg="1"/>
      <p:bldP spid="122" grpId="0" animBg="1"/>
      <p:bldP spid="123" grpId="0" animBg="1"/>
      <p:bldP spid="125" grpId="0" animBg="1"/>
      <p:bldP spid="148" grpId="0" animBg="1"/>
      <p:bldP spid="155" grpId="0"/>
      <p:bldP spid="156" grpId="0" animBg="1"/>
      <p:bldP spid="160" grpId="0" animBg="1"/>
      <p:bldP spid="160" grpId="1" animBg="1"/>
      <p:bldP spid="160" grpId="2" animBg="1"/>
      <p:bldP spid="168" grpId="0" animBg="1"/>
      <p:bldP spid="168" grpId="1" animBg="1"/>
      <p:bldP spid="168" grpId="2" animBg="1"/>
      <p:bldP spid="169" grpId="0" animBg="1"/>
      <p:bldP spid="169" grpId="1" animBg="1"/>
      <p:bldP spid="169" grpId="2" animBg="1"/>
      <p:bldP spid="187" grpId="0" animBg="1"/>
      <p:bldP spid="188" grpId="0" animBg="1"/>
      <p:bldP spid="188" grpId="1" animBg="1"/>
      <p:bldP spid="189" grpId="0" animBg="1"/>
      <p:bldP spid="18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183669" y="1240361"/>
            <a:ext cx="4776877" cy="3834516"/>
          </a:xfrm>
          <a:prstGeom prst="rect">
            <a:avLst/>
          </a:prstGeom>
          <a:noFill/>
          <a:ln w="9525">
            <a:noFill/>
            <a:miter lim="800000"/>
            <a:headEnd/>
            <a:tailEnd/>
          </a:ln>
          <a:effectLst/>
        </p:spPr>
        <p:txBody>
          <a:bodyPr anchor="b">
            <a:prstTxWarp prst="textNoShape">
              <a:avLst/>
            </a:prstTxWarp>
          </a:bodyPr>
          <a:lstStyle/>
          <a:p>
            <a:pPr defTabSz="342900" fontAlgn="auto">
              <a:spcBef>
                <a:spcPts val="0"/>
              </a:spcBef>
              <a:spcAft>
                <a:spcPts val="0"/>
              </a:spcAft>
              <a:defRPr/>
            </a:pPr>
            <a:r>
              <a:rPr lang="sv-SE" sz="3300" dirty="0">
                <a:solidFill>
                  <a:srgbClr val="EEECE1"/>
                </a:solidFill>
                <a:latin typeface="Helvetica" charset="0"/>
                <a:ea typeface="+mn-ea"/>
                <a:cs typeface="+mn-cs"/>
              </a:rPr>
              <a:t>Det funkar!</a:t>
            </a:r>
          </a:p>
        </p:txBody>
      </p:sp>
      <p:sp>
        <p:nvSpPr>
          <p:cNvPr id="46084" name="AutoShape 4"/>
          <p:cNvSpPr>
            <a:spLocks noChangeArrowheads="1"/>
          </p:cNvSpPr>
          <p:nvPr/>
        </p:nvSpPr>
        <p:spPr bwMode="auto">
          <a:xfrm rot="1971097">
            <a:off x="4327726" y="2378803"/>
            <a:ext cx="408605" cy="160766"/>
          </a:xfrm>
          <a:prstGeom prst="rightArrow">
            <a:avLst>
              <a:gd name="adj1" fmla="val 50000"/>
              <a:gd name="adj2" fmla="val 77027"/>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46085" name="AutoShape 5"/>
          <p:cNvSpPr>
            <a:spLocks noChangeArrowheads="1"/>
          </p:cNvSpPr>
          <p:nvPr/>
        </p:nvSpPr>
        <p:spPr bwMode="auto">
          <a:xfrm rot="1971097">
            <a:off x="3317169" y="1946134"/>
            <a:ext cx="544116" cy="176213"/>
          </a:xfrm>
          <a:prstGeom prst="rightArrow">
            <a:avLst>
              <a:gd name="adj1" fmla="val 50000"/>
              <a:gd name="adj2" fmla="val 77196"/>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grpSp>
        <p:nvGrpSpPr>
          <p:cNvPr id="8" name="Group 67"/>
          <p:cNvGrpSpPr>
            <a:grpSpLocks/>
          </p:cNvGrpSpPr>
          <p:nvPr/>
        </p:nvGrpSpPr>
        <p:grpSpPr bwMode="auto">
          <a:xfrm rot="1971097">
            <a:off x="3731507" y="1898509"/>
            <a:ext cx="627460" cy="501253"/>
            <a:chOff x="1776" y="2448"/>
            <a:chExt cx="720" cy="816"/>
          </a:xfrm>
        </p:grpSpPr>
        <p:sp>
          <p:nvSpPr>
            <p:cNvPr id="46148" name="AutoShape 68"/>
            <p:cNvSpPr>
              <a:spLocks noChangeArrowheads="1"/>
            </p:cNvSpPr>
            <p:nvPr/>
          </p:nvSpPr>
          <p:spPr bwMode="auto">
            <a:xfrm>
              <a:off x="1776" y="2448"/>
              <a:ext cx="336" cy="432"/>
            </a:xfrm>
            <a:prstGeom prst="foldedCorner">
              <a:avLst>
                <a:gd name="adj" fmla="val 12500"/>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49" name="AutoShape 69"/>
            <p:cNvSpPr>
              <a:spLocks noChangeArrowheads="1"/>
            </p:cNvSpPr>
            <p:nvPr/>
          </p:nvSpPr>
          <p:spPr bwMode="auto">
            <a:xfrm>
              <a:off x="1872" y="2544"/>
              <a:ext cx="336" cy="432"/>
            </a:xfrm>
            <a:prstGeom prst="foldedCorner">
              <a:avLst>
                <a:gd name="adj" fmla="val 12500"/>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50" name="AutoShape 70"/>
            <p:cNvSpPr>
              <a:spLocks noChangeArrowheads="1"/>
            </p:cNvSpPr>
            <p:nvPr/>
          </p:nvSpPr>
          <p:spPr bwMode="auto">
            <a:xfrm>
              <a:off x="1968" y="2640"/>
              <a:ext cx="336" cy="432"/>
            </a:xfrm>
            <a:prstGeom prst="foldedCorner">
              <a:avLst>
                <a:gd name="adj" fmla="val 12500"/>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51" name="AutoShape 71"/>
            <p:cNvSpPr>
              <a:spLocks noChangeArrowheads="1"/>
            </p:cNvSpPr>
            <p:nvPr/>
          </p:nvSpPr>
          <p:spPr bwMode="auto">
            <a:xfrm>
              <a:off x="2064" y="2736"/>
              <a:ext cx="336" cy="432"/>
            </a:xfrm>
            <a:prstGeom prst="foldedCorner">
              <a:avLst>
                <a:gd name="adj" fmla="val 12500"/>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52" name="AutoShape 72"/>
            <p:cNvSpPr>
              <a:spLocks noChangeArrowheads="1"/>
            </p:cNvSpPr>
            <p:nvPr/>
          </p:nvSpPr>
          <p:spPr bwMode="auto">
            <a:xfrm>
              <a:off x="2160" y="2832"/>
              <a:ext cx="336" cy="432"/>
            </a:xfrm>
            <a:prstGeom prst="foldedCorner">
              <a:avLst>
                <a:gd name="adj" fmla="val 40181"/>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grpSp>
      <p:sp>
        <p:nvSpPr>
          <p:cNvPr id="46153" name="AutoShape 73"/>
          <p:cNvSpPr>
            <a:spLocks noChangeArrowheads="1"/>
          </p:cNvSpPr>
          <p:nvPr/>
        </p:nvSpPr>
        <p:spPr bwMode="auto">
          <a:xfrm rot="1971097">
            <a:off x="4773801" y="2468656"/>
            <a:ext cx="542925" cy="441722"/>
          </a:xfrm>
          <a:prstGeom prst="foldedCorner">
            <a:avLst>
              <a:gd name="adj" fmla="val 30449"/>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defTabSz="342900" fontAlgn="auto">
              <a:spcBef>
                <a:spcPts val="0"/>
              </a:spcBef>
              <a:spcAft>
                <a:spcPts val="0"/>
              </a:spcAft>
              <a:defRPr/>
            </a:pPr>
            <a:r>
              <a:rPr lang="sv-SE" sz="900" dirty="0">
                <a:solidFill>
                  <a:prstClr val="black"/>
                </a:solidFill>
                <a:latin typeface="Calibri"/>
              </a:rPr>
              <a:t>SYSTE-</a:t>
            </a:r>
          </a:p>
          <a:p>
            <a:pPr algn="ctr" defTabSz="342900" fontAlgn="auto">
              <a:spcBef>
                <a:spcPts val="0"/>
              </a:spcBef>
              <a:spcAft>
                <a:spcPts val="0"/>
              </a:spcAft>
              <a:defRPr/>
            </a:pPr>
            <a:r>
              <a:rPr lang="sv-SE" sz="900" dirty="0">
                <a:solidFill>
                  <a:prstClr val="black"/>
                </a:solidFill>
                <a:latin typeface="Calibri"/>
              </a:rPr>
              <a:t>MATISK </a:t>
            </a:r>
          </a:p>
          <a:p>
            <a:pPr algn="ctr" defTabSz="342900" fontAlgn="auto">
              <a:spcBef>
                <a:spcPts val="0"/>
              </a:spcBef>
              <a:spcAft>
                <a:spcPts val="0"/>
              </a:spcAft>
              <a:defRPr/>
            </a:pPr>
            <a:r>
              <a:rPr lang="sv-SE" sz="900" dirty="0">
                <a:solidFill>
                  <a:prstClr val="black"/>
                </a:solidFill>
                <a:latin typeface="Calibri"/>
              </a:rPr>
              <a:t>ÖVERSIKT</a:t>
            </a:r>
          </a:p>
        </p:txBody>
      </p:sp>
      <p:sp>
        <p:nvSpPr>
          <p:cNvPr id="46159" name="AutoShape 79"/>
          <p:cNvSpPr>
            <a:spLocks noChangeArrowheads="1"/>
          </p:cNvSpPr>
          <p:nvPr/>
        </p:nvSpPr>
        <p:spPr bwMode="auto">
          <a:xfrm rot="1971097">
            <a:off x="6489753" y="2944966"/>
            <a:ext cx="611981" cy="554831"/>
          </a:xfrm>
          <a:prstGeom prst="smileyFace">
            <a:avLst>
              <a:gd name="adj" fmla="val 4653"/>
            </a:avLst>
          </a:prstGeom>
          <a:solidFill>
            <a:schemeClr val="accent1"/>
          </a:solidFill>
          <a:ln w="9525">
            <a:solidFill>
              <a:schemeClr val="tx1"/>
            </a:solidFill>
            <a:round/>
            <a:headEnd/>
            <a:tailEnd/>
          </a:ln>
        </p:spPr>
        <p:txBody>
          <a:bodyPr wrap="none" tIns="108000" anchor="ctr">
            <a:prstTxWarp prst="textNoShape">
              <a:avLst/>
            </a:prstTxWarp>
          </a:bodyPr>
          <a:lstStyle/>
          <a:p>
            <a:pPr algn="ctr" defTabSz="342900" fontAlgn="auto">
              <a:spcBef>
                <a:spcPts val="0"/>
              </a:spcBef>
              <a:spcAft>
                <a:spcPts val="0"/>
              </a:spcAft>
              <a:defRPr/>
            </a:pPr>
            <a:r>
              <a:rPr lang="sv-SE" sz="900" dirty="0">
                <a:solidFill>
                  <a:prstClr val="white"/>
                </a:solidFill>
                <a:latin typeface="Calibri"/>
                <a:ea typeface="+mn-ea"/>
                <a:cs typeface="+mn-cs"/>
              </a:rPr>
              <a:t>REGIONAL, </a:t>
            </a:r>
          </a:p>
          <a:p>
            <a:pPr algn="ctr" defTabSz="342900" fontAlgn="auto">
              <a:spcBef>
                <a:spcPts val="0"/>
              </a:spcBef>
              <a:spcAft>
                <a:spcPts val="0"/>
              </a:spcAft>
              <a:defRPr/>
            </a:pPr>
            <a:r>
              <a:rPr lang="sv-SE" sz="900" dirty="0">
                <a:solidFill>
                  <a:prstClr val="white"/>
                </a:solidFill>
                <a:latin typeface="Calibri"/>
                <a:ea typeface="+mn-ea"/>
                <a:cs typeface="+mn-cs"/>
              </a:rPr>
              <a:t>SJUKHUS &amp; </a:t>
            </a:r>
          </a:p>
          <a:p>
            <a:pPr algn="ctr" defTabSz="342900" fontAlgn="auto">
              <a:spcBef>
                <a:spcPts val="0"/>
              </a:spcBef>
              <a:spcAft>
                <a:spcPts val="0"/>
              </a:spcAft>
              <a:defRPr/>
            </a:pPr>
            <a:r>
              <a:rPr lang="sv-SE" sz="900" dirty="0">
                <a:solidFill>
                  <a:prstClr val="white"/>
                </a:solidFill>
                <a:latin typeface="Calibri"/>
                <a:ea typeface="+mn-ea"/>
                <a:cs typeface="+mn-cs"/>
              </a:rPr>
              <a:t>VERKSAMHETS-</a:t>
            </a:r>
          </a:p>
          <a:p>
            <a:pPr algn="ctr" defTabSz="342900" fontAlgn="auto">
              <a:spcBef>
                <a:spcPts val="0"/>
              </a:spcBef>
              <a:spcAft>
                <a:spcPts val="0"/>
              </a:spcAft>
              <a:defRPr/>
            </a:pPr>
            <a:r>
              <a:rPr lang="sv-SE" sz="900" dirty="0">
                <a:solidFill>
                  <a:prstClr val="white"/>
                </a:solidFill>
                <a:latin typeface="Calibri"/>
                <a:ea typeface="+mn-ea"/>
                <a:cs typeface="+mn-cs"/>
              </a:rPr>
              <a:t>LEDNING</a:t>
            </a:r>
          </a:p>
        </p:txBody>
      </p:sp>
      <p:sp>
        <p:nvSpPr>
          <p:cNvPr id="46166" name="AutoShape 86"/>
          <p:cNvSpPr>
            <a:spLocks noChangeArrowheads="1"/>
          </p:cNvSpPr>
          <p:nvPr/>
        </p:nvSpPr>
        <p:spPr bwMode="auto">
          <a:xfrm rot="1971097">
            <a:off x="5616556" y="3007489"/>
            <a:ext cx="579835" cy="452438"/>
          </a:xfrm>
          <a:prstGeom prst="foldedCorner">
            <a:avLst>
              <a:gd name="adj" fmla="val 30449"/>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defTabSz="342900" fontAlgn="auto">
              <a:spcBef>
                <a:spcPts val="0"/>
              </a:spcBef>
              <a:spcAft>
                <a:spcPts val="0"/>
              </a:spcAft>
              <a:defRPr/>
            </a:pPr>
            <a:r>
              <a:rPr lang="sv-SE" sz="900" dirty="0">
                <a:solidFill>
                  <a:prstClr val="black"/>
                </a:solidFill>
                <a:latin typeface="Calibri"/>
              </a:rPr>
              <a:t>RIKTLINJER</a:t>
            </a:r>
          </a:p>
        </p:txBody>
      </p:sp>
      <p:sp>
        <p:nvSpPr>
          <p:cNvPr id="46173" name="Rectangle 93"/>
          <p:cNvSpPr>
            <a:spLocks noChangeArrowheads="1"/>
          </p:cNvSpPr>
          <p:nvPr/>
        </p:nvSpPr>
        <p:spPr bwMode="auto">
          <a:xfrm rot="1971097">
            <a:off x="5661253" y="1972552"/>
            <a:ext cx="828675" cy="49053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342900" fontAlgn="auto">
              <a:spcBef>
                <a:spcPts val="0"/>
              </a:spcBef>
              <a:spcAft>
                <a:spcPts val="0"/>
              </a:spcAft>
              <a:defRPr/>
            </a:pPr>
            <a:r>
              <a:rPr lang="sv-SE" sz="900" dirty="0">
                <a:solidFill>
                  <a:prstClr val="white"/>
                </a:solidFill>
                <a:latin typeface="Calibri"/>
                <a:ea typeface="+mn-ea"/>
                <a:cs typeface="+mn-cs"/>
              </a:rPr>
              <a:t>ex. MYNDIGHETER</a:t>
            </a:r>
          </a:p>
        </p:txBody>
      </p:sp>
      <p:sp>
        <p:nvSpPr>
          <p:cNvPr id="46174" name="AutoShape 94"/>
          <p:cNvSpPr>
            <a:spLocks noChangeArrowheads="1"/>
          </p:cNvSpPr>
          <p:nvPr/>
        </p:nvSpPr>
        <p:spPr bwMode="auto">
          <a:xfrm rot="1971097">
            <a:off x="5287479" y="2832468"/>
            <a:ext cx="391784" cy="166164"/>
          </a:xfrm>
          <a:prstGeom prst="rightArrow">
            <a:avLst>
              <a:gd name="adj1" fmla="val 50000"/>
              <a:gd name="adj2" fmla="val 7651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46175" name="AutoShape 95"/>
          <p:cNvSpPr>
            <a:spLocks noChangeArrowheads="1"/>
          </p:cNvSpPr>
          <p:nvPr/>
        </p:nvSpPr>
        <p:spPr bwMode="auto">
          <a:xfrm rot="1971097">
            <a:off x="6124129" y="3549789"/>
            <a:ext cx="754319" cy="176252"/>
          </a:xfrm>
          <a:prstGeom prst="rightArrow">
            <a:avLst>
              <a:gd name="adj1" fmla="val 50000"/>
              <a:gd name="adj2" fmla="val 76678"/>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46181" name="AutoShape 101"/>
          <p:cNvSpPr>
            <a:spLocks/>
          </p:cNvSpPr>
          <p:nvPr/>
        </p:nvSpPr>
        <p:spPr bwMode="auto">
          <a:xfrm rot="-3426703">
            <a:off x="5550585" y="1882698"/>
            <a:ext cx="400050" cy="1450998"/>
          </a:xfrm>
          <a:prstGeom prst="rightBrace">
            <a:avLst>
              <a:gd name="adj1" fmla="val 32143"/>
              <a:gd name="adj2" fmla="val 50000"/>
            </a:avLst>
          </a:prstGeom>
          <a:no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91" name="AutoShape 5"/>
          <p:cNvSpPr>
            <a:spLocks noChangeArrowheads="1"/>
          </p:cNvSpPr>
          <p:nvPr/>
        </p:nvSpPr>
        <p:spPr bwMode="auto">
          <a:xfrm rot="1971097">
            <a:off x="2284622" y="1214926"/>
            <a:ext cx="544116" cy="176213"/>
          </a:xfrm>
          <a:prstGeom prst="rightArrow">
            <a:avLst>
              <a:gd name="adj1" fmla="val 50000"/>
              <a:gd name="adj2" fmla="val 77196"/>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46162" name="Rectangle 82"/>
          <p:cNvSpPr>
            <a:spLocks noChangeArrowheads="1"/>
          </p:cNvSpPr>
          <p:nvPr/>
        </p:nvSpPr>
        <p:spPr bwMode="auto">
          <a:xfrm rot="1971097">
            <a:off x="6795547" y="3858233"/>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ea typeface="+mn-ea"/>
                <a:cs typeface="+mn-cs"/>
              </a:rPr>
              <a:t> KLINIKER</a:t>
            </a:r>
          </a:p>
          <a:p>
            <a:pPr algn="ctr" defTabSz="342900" fontAlgn="auto">
              <a:spcBef>
                <a:spcPts val="0"/>
              </a:spcBef>
              <a:spcAft>
                <a:spcPts val="0"/>
              </a:spcAft>
              <a:defRPr/>
            </a:pPr>
            <a:endParaRPr lang="sv-SE" sz="1050" dirty="0">
              <a:solidFill>
                <a:prstClr val="white"/>
              </a:solidFill>
              <a:latin typeface="Calibri"/>
              <a:ea typeface="+mn-ea"/>
              <a:cs typeface="+mn-cs"/>
            </a:endParaRPr>
          </a:p>
        </p:txBody>
      </p:sp>
      <p:sp>
        <p:nvSpPr>
          <p:cNvPr id="46163" name="AutoShape 83"/>
          <p:cNvSpPr>
            <a:spLocks noChangeArrowheads="1"/>
          </p:cNvSpPr>
          <p:nvPr/>
        </p:nvSpPr>
        <p:spPr bwMode="auto">
          <a:xfrm rot="1971097">
            <a:off x="7499777" y="4362068"/>
            <a:ext cx="259838" cy="238322"/>
          </a:xfrm>
          <a:prstGeom prst="smileyFace">
            <a:avLst>
              <a:gd name="adj" fmla="val -4653"/>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64" name="AutoShape 84"/>
          <p:cNvSpPr>
            <a:spLocks noChangeArrowheads="1"/>
          </p:cNvSpPr>
          <p:nvPr/>
        </p:nvSpPr>
        <p:spPr bwMode="auto">
          <a:xfrm rot="1971097">
            <a:off x="6833551" y="3965678"/>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46165" name="AutoShape 85"/>
          <p:cNvSpPr>
            <a:spLocks noChangeArrowheads="1"/>
          </p:cNvSpPr>
          <p:nvPr/>
        </p:nvSpPr>
        <p:spPr bwMode="auto">
          <a:xfrm rot="1971097">
            <a:off x="7069446" y="4181043"/>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87" name="Rectangle 82"/>
          <p:cNvSpPr>
            <a:spLocks noChangeArrowheads="1"/>
          </p:cNvSpPr>
          <p:nvPr/>
        </p:nvSpPr>
        <p:spPr bwMode="auto">
          <a:xfrm rot="1971097">
            <a:off x="1210120" y="456502"/>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ea typeface="+mn-ea"/>
                <a:cs typeface="+mn-cs"/>
              </a:rPr>
              <a:t> KLINIKER</a:t>
            </a:r>
          </a:p>
          <a:p>
            <a:pPr algn="ctr" defTabSz="342900" fontAlgn="auto">
              <a:spcBef>
                <a:spcPts val="0"/>
              </a:spcBef>
              <a:spcAft>
                <a:spcPts val="0"/>
              </a:spcAft>
              <a:defRPr/>
            </a:pPr>
            <a:endParaRPr lang="sv-SE" sz="1050" dirty="0">
              <a:solidFill>
                <a:prstClr val="white"/>
              </a:solidFill>
              <a:latin typeface="Calibri"/>
              <a:ea typeface="+mn-ea"/>
              <a:cs typeface="+mn-cs"/>
            </a:endParaRPr>
          </a:p>
        </p:txBody>
      </p:sp>
      <p:sp>
        <p:nvSpPr>
          <p:cNvPr id="88" name="AutoShape 83"/>
          <p:cNvSpPr>
            <a:spLocks noChangeArrowheads="1"/>
          </p:cNvSpPr>
          <p:nvPr/>
        </p:nvSpPr>
        <p:spPr bwMode="auto">
          <a:xfrm rot="1971097">
            <a:off x="1891325" y="950619"/>
            <a:ext cx="259838" cy="238322"/>
          </a:xfrm>
          <a:prstGeom prst="smileyFace">
            <a:avLst>
              <a:gd name="adj" fmla="val -4653"/>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89" name="AutoShape 84"/>
          <p:cNvSpPr>
            <a:spLocks noChangeArrowheads="1"/>
          </p:cNvSpPr>
          <p:nvPr/>
        </p:nvSpPr>
        <p:spPr bwMode="auto">
          <a:xfrm rot="1971097">
            <a:off x="1219316" y="554230"/>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90" name="AutoShape 85"/>
          <p:cNvSpPr>
            <a:spLocks noChangeArrowheads="1"/>
          </p:cNvSpPr>
          <p:nvPr/>
        </p:nvSpPr>
        <p:spPr bwMode="auto">
          <a:xfrm rot="1971097">
            <a:off x="1458103" y="769594"/>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a typeface="+mn-ea"/>
              <a:cs typeface="+mn-cs"/>
            </a:endParaRPr>
          </a:p>
        </p:txBody>
      </p:sp>
      <p:sp>
        <p:nvSpPr>
          <p:cNvPr id="92" name="textruta 91"/>
          <p:cNvSpPr txBox="1"/>
          <p:nvPr/>
        </p:nvSpPr>
        <p:spPr>
          <a:xfrm>
            <a:off x="2493948" y="583108"/>
            <a:ext cx="1042273" cy="5078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defTabSz="342900" fontAlgn="auto">
              <a:spcBef>
                <a:spcPts val="0"/>
              </a:spcBef>
              <a:spcAft>
                <a:spcPts val="0"/>
              </a:spcAft>
              <a:defRPr/>
            </a:pPr>
            <a:r>
              <a:rPr lang="sv-SE" sz="1350" dirty="0">
                <a:solidFill>
                  <a:prstClr val="black"/>
                </a:solidFill>
                <a:latin typeface="Calibri"/>
              </a:rPr>
              <a:t>EF ≤ 35-40%</a:t>
            </a:r>
          </a:p>
          <a:p>
            <a:pPr defTabSz="342900" fontAlgn="auto">
              <a:spcBef>
                <a:spcPts val="0"/>
              </a:spcBef>
              <a:spcAft>
                <a:spcPts val="0"/>
              </a:spcAft>
              <a:defRPr/>
            </a:pPr>
            <a:r>
              <a:rPr lang="sv-SE" sz="1350" dirty="0">
                <a:solidFill>
                  <a:prstClr val="black"/>
                </a:solidFill>
                <a:latin typeface="Calibri"/>
              </a:rPr>
              <a:t>Under 75 år</a:t>
            </a:r>
          </a:p>
        </p:txBody>
      </p:sp>
      <p:sp>
        <p:nvSpPr>
          <p:cNvPr id="159" name="AutoShape 75"/>
          <p:cNvSpPr>
            <a:spLocks noChangeArrowheads="1"/>
          </p:cNvSpPr>
          <p:nvPr/>
        </p:nvSpPr>
        <p:spPr bwMode="auto">
          <a:xfrm rot="12550602">
            <a:off x="4774193" y="3047475"/>
            <a:ext cx="458143" cy="705180"/>
          </a:xfrm>
          <a:prstGeom prst="downArrowCallout">
            <a:avLst>
              <a:gd name="adj1" fmla="val 33314"/>
              <a:gd name="adj2" fmla="val 33314"/>
              <a:gd name="adj3" fmla="val 16667"/>
              <a:gd name="adj4" fmla="val 73372"/>
            </a:avLst>
          </a:prstGeom>
          <a:solidFill>
            <a:srgbClr val="FFB6B9"/>
          </a:solidFill>
          <a:ln w="9525">
            <a:solidFill>
              <a:schemeClr val="accent2">
                <a:lumMod val="75000"/>
              </a:schemeClr>
            </a:solidFill>
            <a:miter lim="800000"/>
            <a:headEnd/>
            <a:tailEnd/>
          </a:ln>
        </p:spPr>
        <p:txBody>
          <a:bodyPr vert="vert" wrap="none" anchor="ctr">
            <a:prstTxWarp prst="textNoShape">
              <a:avLst/>
            </a:prstTxWarp>
          </a:bodyPr>
          <a:lstStyle/>
          <a:p>
            <a:pPr algn="ctr" defTabSz="342900" fontAlgn="auto">
              <a:spcBef>
                <a:spcPts val="0"/>
              </a:spcBef>
              <a:spcAft>
                <a:spcPts val="0"/>
              </a:spcAft>
              <a:defRPr/>
            </a:pPr>
            <a:r>
              <a:rPr lang="sv-SE" sz="1050" dirty="0">
                <a:solidFill>
                  <a:prstClr val="black"/>
                </a:solidFill>
                <a:latin typeface="Calibri"/>
                <a:ea typeface="+mn-ea"/>
                <a:cs typeface="+mn-cs"/>
              </a:rPr>
              <a:t>META-</a:t>
            </a:r>
          </a:p>
          <a:p>
            <a:pPr algn="ctr" defTabSz="342900" fontAlgn="auto">
              <a:spcBef>
                <a:spcPts val="0"/>
              </a:spcBef>
              <a:spcAft>
                <a:spcPts val="0"/>
              </a:spcAft>
              <a:defRPr/>
            </a:pPr>
            <a:r>
              <a:rPr lang="sv-SE" sz="1050" dirty="0">
                <a:solidFill>
                  <a:prstClr val="black"/>
                </a:solidFill>
                <a:latin typeface="Calibri"/>
                <a:ea typeface="+mn-ea"/>
                <a:cs typeface="+mn-cs"/>
              </a:rPr>
              <a:t>ANALYS</a:t>
            </a:r>
            <a:endParaRPr lang="sv-SE" sz="1350" dirty="0">
              <a:solidFill>
                <a:prstClr val="black"/>
              </a:solidFill>
              <a:latin typeface="Calibri"/>
              <a:ea typeface="+mn-ea"/>
              <a:cs typeface="+mn-cs"/>
            </a:endParaRPr>
          </a:p>
        </p:txBody>
      </p:sp>
      <p:sp>
        <p:nvSpPr>
          <p:cNvPr id="161" name="Platshållare för sidfot 3"/>
          <p:cNvSpPr txBox="1">
            <a:spLocks/>
          </p:cNvSpPr>
          <p:nvPr/>
        </p:nvSpPr>
        <p:spPr>
          <a:xfrm>
            <a:off x="6840252" y="167202"/>
            <a:ext cx="1105652" cy="244309"/>
          </a:xfrm>
          <a:prstGeom prst="rect">
            <a:avLst/>
          </a:prstGeom>
          <a:solidFill>
            <a:srgbClr val="FFC000"/>
          </a:solidFill>
        </p:spPr>
        <p:txBody>
          <a:bodyPr lIns="0" tIns="0" rIns="0" bIns="0" anchor="t" anchorCtr="0">
            <a:noAutofit/>
          </a:bodyPr>
          <a:lstStyle>
            <a:defPPr>
              <a:defRPr lang="sv-SE"/>
            </a:defPPr>
            <a:lvl1pPr algn="r" defTabSz="457200" rtl="0" fontAlgn="base">
              <a:lnSpc>
                <a:spcPct val="100000"/>
              </a:lnSpc>
              <a:spcBef>
                <a:spcPct val="0"/>
              </a:spcBef>
              <a:spcAft>
                <a:spcPct val="0"/>
              </a:spcAft>
              <a:defRPr lang="sv-SE" sz="1100" b="1" i="0" kern="1200" cap="all" baseline="0">
                <a:solidFill>
                  <a:schemeClr val="tx1">
                    <a:lumMod val="85000"/>
                    <a:lumOff val="15000"/>
                  </a:schemeClr>
                </a:solidFill>
                <a:latin typeface="Arial Narrow"/>
                <a:ea typeface="ＭＳ Ｐゴシック" pitchFamily="-65" charset="-128"/>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defTabSz="342900" eaLnBrk="0" hangingPunct="0">
              <a:spcBef>
                <a:spcPts val="0"/>
              </a:spcBef>
              <a:defRPr/>
            </a:pPr>
            <a:r>
              <a:rPr lang="sv-SE" sz="825" dirty="0" err="1">
                <a:solidFill>
                  <a:prstClr val="white"/>
                </a:solidFill>
              </a:rPr>
              <a:t>Masterprogrammet</a:t>
            </a:r>
            <a:r>
              <a:rPr lang="sv-SE" sz="825" dirty="0">
                <a:solidFill>
                  <a:prstClr val="white"/>
                </a:solidFill>
              </a:rPr>
              <a:t> i evidensbasering</a:t>
            </a:r>
          </a:p>
        </p:txBody>
      </p:sp>
      <p:grpSp>
        <p:nvGrpSpPr>
          <p:cNvPr id="2" name="Group 6"/>
          <p:cNvGrpSpPr>
            <a:grpSpLocks/>
          </p:cNvGrpSpPr>
          <p:nvPr/>
        </p:nvGrpSpPr>
        <p:grpSpPr bwMode="auto">
          <a:xfrm rot="1971097">
            <a:off x="2714713" y="1359156"/>
            <a:ext cx="792956" cy="678656"/>
            <a:chOff x="432" y="2352"/>
            <a:chExt cx="912" cy="1104"/>
          </a:xfrm>
          <a:solidFill>
            <a:schemeClr val="accent2">
              <a:lumMod val="40000"/>
              <a:lumOff val="60000"/>
            </a:schemeClr>
          </a:solidFill>
        </p:grpSpPr>
        <p:grpSp>
          <p:nvGrpSpPr>
            <p:cNvPr id="3" name="Group 7"/>
            <p:cNvGrpSpPr>
              <a:grpSpLocks/>
            </p:cNvGrpSpPr>
            <p:nvPr/>
          </p:nvGrpSpPr>
          <p:grpSpPr bwMode="auto">
            <a:xfrm>
              <a:off x="864" y="3072"/>
              <a:ext cx="336" cy="384"/>
              <a:chOff x="480" y="1488"/>
              <a:chExt cx="576" cy="624"/>
            </a:xfrm>
            <a:grpFill/>
          </p:grpSpPr>
          <p:sp>
            <p:nvSpPr>
              <p:cNvPr id="46088" name="AutoShape 8"/>
              <p:cNvSpPr>
                <a:spLocks noChangeArrowheads="1"/>
              </p:cNvSpPr>
              <p:nvPr/>
            </p:nvSpPr>
            <p:spPr bwMode="auto">
              <a:xfrm>
                <a:off x="624"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89" name="AutoShape 9"/>
              <p:cNvSpPr>
                <a:spLocks noChangeArrowheads="1"/>
              </p:cNvSpPr>
              <p:nvPr/>
            </p:nvSpPr>
            <p:spPr bwMode="auto">
              <a:xfrm>
                <a:off x="720"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0" name="AutoShape 10"/>
              <p:cNvSpPr>
                <a:spLocks noChangeArrowheads="1"/>
              </p:cNvSpPr>
              <p:nvPr/>
            </p:nvSpPr>
            <p:spPr bwMode="auto">
              <a:xfrm>
                <a:off x="480" y="1632"/>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1" name="AutoShape 11"/>
              <p:cNvSpPr>
                <a:spLocks noChangeArrowheads="1"/>
              </p:cNvSpPr>
              <p:nvPr/>
            </p:nvSpPr>
            <p:spPr bwMode="auto">
              <a:xfrm>
                <a:off x="576"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2" name="AutoShape 12"/>
              <p:cNvSpPr>
                <a:spLocks noChangeArrowheads="1"/>
              </p:cNvSpPr>
              <p:nvPr/>
            </p:nvSpPr>
            <p:spPr bwMode="auto">
              <a:xfrm>
                <a:off x="576"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3" name="AutoShape 13"/>
              <p:cNvSpPr>
                <a:spLocks noChangeArrowheads="1"/>
              </p:cNvSpPr>
              <p:nvPr/>
            </p:nvSpPr>
            <p:spPr bwMode="auto">
              <a:xfrm>
                <a:off x="720"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4" name="AutoShape 14"/>
              <p:cNvSpPr>
                <a:spLocks noChangeArrowheads="1"/>
              </p:cNvSpPr>
              <p:nvPr/>
            </p:nvSpPr>
            <p:spPr bwMode="auto">
              <a:xfrm>
                <a:off x="768" y="1776"/>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5" name="AutoShape 15"/>
              <p:cNvSpPr>
                <a:spLocks noChangeArrowheads="1"/>
              </p:cNvSpPr>
              <p:nvPr/>
            </p:nvSpPr>
            <p:spPr bwMode="auto">
              <a:xfrm>
                <a:off x="912" y="168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6" name="AutoShape 16"/>
              <p:cNvSpPr>
                <a:spLocks noChangeArrowheads="1"/>
              </p:cNvSpPr>
              <p:nvPr/>
            </p:nvSpPr>
            <p:spPr bwMode="auto">
              <a:xfrm>
                <a:off x="480"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7" name="AutoShape 17"/>
              <p:cNvSpPr>
                <a:spLocks noChangeArrowheads="1"/>
              </p:cNvSpPr>
              <p:nvPr/>
            </p:nvSpPr>
            <p:spPr bwMode="auto">
              <a:xfrm>
                <a:off x="576" y="182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098" name="AutoShape 18"/>
              <p:cNvSpPr>
                <a:spLocks noChangeArrowheads="1"/>
              </p:cNvSpPr>
              <p:nvPr/>
            </p:nvSpPr>
            <p:spPr bwMode="auto">
              <a:xfrm>
                <a:off x="672" y="192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grpSp>
        <p:grpSp>
          <p:nvGrpSpPr>
            <p:cNvPr id="4" name="Group 19"/>
            <p:cNvGrpSpPr>
              <a:grpSpLocks/>
            </p:cNvGrpSpPr>
            <p:nvPr/>
          </p:nvGrpSpPr>
          <p:grpSpPr bwMode="auto">
            <a:xfrm>
              <a:off x="816" y="2640"/>
              <a:ext cx="336" cy="384"/>
              <a:chOff x="480" y="1488"/>
              <a:chExt cx="576" cy="624"/>
            </a:xfrm>
            <a:grpFill/>
          </p:grpSpPr>
          <p:sp>
            <p:nvSpPr>
              <p:cNvPr id="46100" name="AutoShape 20"/>
              <p:cNvSpPr>
                <a:spLocks noChangeArrowheads="1"/>
              </p:cNvSpPr>
              <p:nvPr/>
            </p:nvSpPr>
            <p:spPr bwMode="auto">
              <a:xfrm>
                <a:off x="624"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1" name="AutoShape 21"/>
              <p:cNvSpPr>
                <a:spLocks noChangeArrowheads="1"/>
              </p:cNvSpPr>
              <p:nvPr/>
            </p:nvSpPr>
            <p:spPr bwMode="auto">
              <a:xfrm>
                <a:off x="720"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2" name="AutoShape 22"/>
              <p:cNvSpPr>
                <a:spLocks noChangeArrowheads="1"/>
              </p:cNvSpPr>
              <p:nvPr/>
            </p:nvSpPr>
            <p:spPr bwMode="auto">
              <a:xfrm>
                <a:off x="480" y="1632"/>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3" name="AutoShape 23"/>
              <p:cNvSpPr>
                <a:spLocks noChangeArrowheads="1"/>
              </p:cNvSpPr>
              <p:nvPr/>
            </p:nvSpPr>
            <p:spPr bwMode="auto">
              <a:xfrm>
                <a:off x="576"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4" name="AutoShape 24"/>
              <p:cNvSpPr>
                <a:spLocks noChangeArrowheads="1"/>
              </p:cNvSpPr>
              <p:nvPr/>
            </p:nvSpPr>
            <p:spPr bwMode="auto">
              <a:xfrm>
                <a:off x="576"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5" name="AutoShape 25"/>
              <p:cNvSpPr>
                <a:spLocks noChangeArrowheads="1"/>
              </p:cNvSpPr>
              <p:nvPr/>
            </p:nvSpPr>
            <p:spPr bwMode="auto">
              <a:xfrm>
                <a:off x="720"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6" name="AutoShape 26"/>
              <p:cNvSpPr>
                <a:spLocks noChangeArrowheads="1"/>
              </p:cNvSpPr>
              <p:nvPr/>
            </p:nvSpPr>
            <p:spPr bwMode="auto">
              <a:xfrm>
                <a:off x="768" y="1776"/>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7" name="AutoShape 27"/>
              <p:cNvSpPr>
                <a:spLocks noChangeArrowheads="1"/>
              </p:cNvSpPr>
              <p:nvPr/>
            </p:nvSpPr>
            <p:spPr bwMode="auto">
              <a:xfrm>
                <a:off x="912" y="168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8" name="AutoShape 28"/>
              <p:cNvSpPr>
                <a:spLocks noChangeArrowheads="1"/>
              </p:cNvSpPr>
              <p:nvPr/>
            </p:nvSpPr>
            <p:spPr bwMode="auto">
              <a:xfrm>
                <a:off x="480"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09" name="AutoShape 29"/>
              <p:cNvSpPr>
                <a:spLocks noChangeArrowheads="1"/>
              </p:cNvSpPr>
              <p:nvPr/>
            </p:nvSpPr>
            <p:spPr bwMode="auto">
              <a:xfrm>
                <a:off x="576" y="182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10" name="AutoShape 30"/>
              <p:cNvSpPr>
                <a:spLocks noChangeArrowheads="1"/>
              </p:cNvSpPr>
              <p:nvPr/>
            </p:nvSpPr>
            <p:spPr bwMode="auto">
              <a:xfrm>
                <a:off x="672" y="192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grpSp>
        <p:grpSp>
          <p:nvGrpSpPr>
            <p:cNvPr id="5" name="Group 31"/>
            <p:cNvGrpSpPr>
              <a:grpSpLocks/>
            </p:cNvGrpSpPr>
            <p:nvPr/>
          </p:nvGrpSpPr>
          <p:grpSpPr bwMode="auto">
            <a:xfrm>
              <a:off x="432" y="2832"/>
              <a:ext cx="336" cy="384"/>
              <a:chOff x="480" y="1488"/>
              <a:chExt cx="576" cy="624"/>
            </a:xfrm>
            <a:grpFill/>
          </p:grpSpPr>
          <p:sp>
            <p:nvSpPr>
              <p:cNvPr id="46112" name="AutoShape 32"/>
              <p:cNvSpPr>
                <a:spLocks noChangeArrowheads="1"/>
              </p:cNvSpPr>
              <p:nvPr/>
            </p:nvSpPr>
            <p:spPr bwMode="auto">
              <a:xfrm>
                <a:off x="624"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13" name="AutoShape 33"/>
              <p:cNvSpPr>
                <a:spLocks noChangeArrowheads="1"/>
              </p:cNvSpPr>
              <p:nvPr/>
            </p:nvSpPr>
            <p:spPr bwMode="auto">
              <a:xfrm>
                <a:off x="720"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14" name="AutoShape 34"/>
              <p:cNvSpPr>
                <a:spLocks noChangeArrowheads="1"/>
              </p:cNvSpPr>
              <p:nvPr/>
            </p:nvSpPr>
            <p:spPr bwMode="auto">
              <a:xfrm>
                <a:off x="480" y="1632"/>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15" name="AutoShape 35"/>
              <p:cNvSpPr>
                <a:spLocks noChangeArrowheads="1"/>
              </p:cNvSpPr>
              <p:nvPr/>
            </p:nvSpPr>
            <p:spPr bwMode="auto">
              <a:xfrm>
                <a:off x="576"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16" name="AutoShape 36"/>
              <p:cNvSpPr>
                <a:spLocks noChangeArrowheads="1"/>
              </p:cNvSpPr>
              <p:nvPr/>
            </p:nvSpPr>
            <p:spPr bwMode="auto">
              <a:xfrm>
                <a:off x="576"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17" name="AutoShape 37"/>
              <p:cNvSpPr>
                <a:spLocks noChangeArrowheads="1"/>
              </p:cNvSpPr>
              <p:nvPr/>
            </p:nvSpPr>
            <p:spPr bwMode="auto">
              <a:xfrm>
                <a:off x="720"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18" name="AutoShape 38"/>
              <p:cNvSpPr>
                <a:spLocks noChangeArrowheads="1"/>
              </p:cNvSpPr>
              <p:nvPr/>
            </p:nvSpPr>
            <p:spPr bwMode="auto">
              <a:xfrm>
                <a:off x="768" y="1776"/>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19" name="AutoShape 39"/>
              <p:cNvSpPr>
                <a:spLocks noChangeArrowheads="1"/>
              </p:cNvSpPr>
              <p:nvPr/>
            </p:nvSpPr>
            <p:spPr bwMode="auto">
              <a:xfrm>
                <a:off x="912" y="168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20" name="AutoShape 40"/>
              <p:cNvSpPr>
                <a:spLocks noChangeArrowheads="1"/>
              </p:cNvSpPr>
              <p:nvPr/>
            </p:nvSpPr>
            <p:spPr bwMode="auto">
              <a:xfrm>
                <a:off x="480"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21" name="AutoShape 41"/>
              <p:cNvSpPr>
                <a:spLocks noChangeArrowheads="1"/>
              </p:cNvSpPr>
              <p:nvPr/>
            </p:nvSpPr>
            <p:spPr bwMode="auto">
              <a:xfrm>
                <a:off x="576" y="182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22" name="AutoShape 42"/>
              <p:cNvSpPr>
                <a:spLocks noChangeArrowheads="1"/>
              </p:cNvSpPr>
              <p:nvPr/>
            </p:nvSpPr>
            <p:spPr bwMode="auto">
              <a:xfrm>
                <a:off x="672" y="192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grpSp>
        <p:grpSp>
          <p:nvGrpSpPr>
            <p:cNvPr id="6" name="Group 43"/>
            <p:cNvGrpSpPr>
              <a:grpSpLocks/>
            </p:cNvGrpSpPr>
            <p:nvPr/>
          </p:nvGrpSpPr>
          <p:grpSpPr bwMode="auto">
            <a:xfrm>
              <a:off x="480" y="2400"/>
              <a:ext cx="336" cy="384"/>
              <a:chOff x="480" y="1488"/>
              <a:chExt cx="576" cy="624"/>
            </a:xfrm>
            <a:grpFill/>
          </p:grpSpPr>
          <p:sp>
            <p:nvSpPr>
              <p:cNvPr id="46124" name="AutoShape 44"/>
              <p:cNvSpPr>
                <a:spLocks noChangeArrowheads="1"/>
              </p:cNvSpPr>
              <p:nvPr/>
            </p:nvSpPr>
            <p:spPr bwMode="auto">
              <a:xfrm>
                <a:off x="624"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25" name="AutoShape 45"/>
              <p:cNvSpPr>
                <a:spLocks noChangeArrowheads="1"/>
              </p:cNvSpPr>
              <p:nvPr/>
            </p:nvSpPr>
            <p:spPr bwMode="auto">
              <a:xfrm>
                <a:off x="720"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26" name="AutoShape 46"/>
              <p:cNvSpPr>
                <a:spLocks noChangeArrowheads="1"/>
              </p:cNvSpPr>
              <p:nvPr/>
            </p:nvSpPr>
            <p:spPr bwMode="auto">
              <a:xfrm>
                <a:off x="480" y="1632"/>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27" name="AutoShape 47"/>
              <p:cNvSpPr>
                <a:spLocks noChangeArrowheads="1"/>
              </p:cNvSpPr>
              <p:nvPr/>
            </p:nvSpPr>
            <p:spPr bwMode="auto">
              <a:xfrm>
                <a:off x="576"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28" name="AutoShape 48"/>
              <p:cNvSpPr>
                <a:spLocks noChangeArrowheads="1"/>
              </p:cNvSpPr>
              <p:nvPr/>
            </p:nvSpPr>
            <p:spPr bwMode="auto">
              <a:xfrm>
                <a:off x="576"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29" name="AutoShape 49"/>
              <p:cNvSpPr>
                <a:spLocks noChangeArrowheads="1"/>
              </p:cNvSpPr>
              <p:nvPr/>
            </p:nvSpPr>
            <p:spPr bwMode="auto">
              <a:xfrm>
                <a:off x="720"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30" name="AutoShape 50"/>
              <p:cNvSpPr>
                <a:spLocks noChangeArrowheads="1"/>
              </p:cNvSpPr>
              <p:nvPr/>
            </p:nvSpPr>
            <p:spPr bwMode="auto">
              <a:xfrm>
                <a:off x="768" y="1776"/>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31" name="AutoShape 51"/>
              <p:cNvSpPr>
                <a:spLocks noChangeArrowheads="1"/>
              </p:cNvSpPr>
              <p:nvPr/>
            </p:nvSpPr>
            <p:spPr bwMode="auto">
              <a:xfrm>
                <a:off x="912" y="168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32" name="AutoShape 52"/>
              <p:cNvSpPr>
                <a:spLocks noChangeArrowheads="1"/>
              </p:cNvSpPr>
              <p:nvPr/>
            </p:nvSpPr>
            <p:spPr bwMode="auto">
              <a:xfrm>
                <a:off x="480"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33" name="AutoShape 53"/>
              <p:cNvSpPr>
                <a:spLocks noChangeArrowheads="1"/>
              </p:cNvSpPr>
              <p:nvPr/>
            </p:nvSpPr>
            <p:spPr bwMode="auto">
              <a:xfrm>
                <a:off x="576" y="182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34" name="AutoShape 54"/>
              <p:cNvSpPr>
                <a:spLocks noChangeArrowheads="1"/>
              </p:cNvSpPr>
              <p:nvPr/>
            </p:nvSpPr>
            <p:spPr bwMode="auto">
              <a:xfrm>
                <a:off x="672" y="192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grpSp>
        <p:grpSp>
          <p:nvGrpSpPr>
            <p:cNvPr id="7" name="Group 55"/>
            <p:cNvGrpSpPr>
              <a:grpSpLocks/>
            </p:cNvGrpSpPr>
            <p:nvPr/>
          </p:nvGrpSpPr>
          <p:grpSpPr bwMode="auto">
            <a:xfrm>
              <a:off x="1008" y="2352"/>
              <a:ext cx="336" cy="384"/>
              <a:chOff x="480" y="1488"/>
              <a:chExt cx="576" cy="624"/>
            </a:xfrm>
            <a:grpFill/>
          </p:grpSpPr>
          <p:sp>
            <p:nvSpPr>
              <p:cNvPr id="46136" name="AutoShape 56"/>
              <p:cNvSpPr>
                <a:spLocks noChangeArrowheads="1"/>
              </p:cNvSpPr>
              <p:nvPr/>
            </p:nvSpPr>
            <p:spPr bwMode="auto">
              <a:xfrm>
                <a:off x="624"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37" name="AutoShape 57"/>
              <p:cNvSpPr>
                <a:spLocks noChangeArrowheads="1"/>
              </p:cNvSpPr>
              <p:nvPr/>
            </p:nvSpPr>
            <p:spPr bwMode="auto">
              <a:xfrm>
                <a:off x="720"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38" name="AutoShape 58"/>
              <p:cNvSpPr>
                <a:spLocks noChangeArrowheads="1"/>
              </p:cNvSpPr>
              <p:nvPr/>
            </p:nvSpPr>
            <p:spPr bwMode="auto">
              <a:xfrm>
                <a:off x="480" y="1632"/>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39" name="AutoShape 59"/>
              <p:cNvSpPr>
                <a:spLocks noChangeArrowheads="1"/>
              </p:cNvSpPr>
              <p:nvPr/>
            </p:nvSpPr>
            <p:spPr bwMode="auto">
              <a:xfrm>
                <a:off x="576"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40" name="AutoShape 60"/>
              <p:cNvSpPr>
                <a:spLocks noChangeArrowheads="1"/>
              </p:cNvSpPr>
              <p:nvPr/>
            </p:nvSpPr>
            <p:spPr bwMode="auto">
              <a:xfrm>
                <a:off x="576" y="158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41" name="AutoShape 61"/>
              <p:cNvSpPr>
                <a:spLocks noChangeArrowheads="1"/>
              </p:cNvSpPr>
              <p:nvPr/>
            </p:nvSpPr>
            <p:spPr bwMode="auto">
              <a:xfrm>
                <a:off x="720" y="148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42" name="AutoShape 62"/>
              <p:cNvSpPr>
                <a:spLocks noChangeArrowheads="1"/>
              </p:cNvSpPr>
              <p:nvPr/>
            </p:nvSpPr>
            <p:spPr bwMode="auto">
              <a:xfrm>
                <a:off x="768" y="1776"/>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43" name="AutoShape 63"/>
              <p:cNvSpPr>
                <a:spLocks noChangeArrowheads="1"/>
              </p:cNvSpPr>
              <p:nvPr/>
            </p:nvSpPr>
            <p:spPr bwMode="auto">
              <a:xfrm>
                <a:off x="912" y="168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44" name="AutoShape 64"/>
              <p:cNvSpPr>
                <a:spLocks noChangeArrowheads="1"/>
              </p:cNvSpPr>
              <p:nvPr/>
            </p:nvSpPr>
            <p:spPr bwMode="auto">
              <a:xfrm>
                <a:off x="480" y="1728"/>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45" name="AutoShape 65"/>
              <p:cNvSpPr>
                <a:spLocks noChangeArrowheads="1"/>
              </p:cNvSpPr>
              <p:nvPr/>
            </p:nvSpPr>
            <p:spPr bwMode="auto">
              <a:xfrm>
                <a:off x="576" y="1824"/>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sp>
            <p:nvSpPr>
              <p:cNvPr id="46146" name="AutoShape 66"/>
              <p:cNvSpPr>
                <a:spLocks noChangeArrowheads="1"/>
              </p:cNvSpPr>
              <p:nvPr/>
            </p:nvSpPr>
            <p:spPr bwMode="auto">
              <a:xfrm>
                <a:off x="672" y="1920"/>
                <a:ext cx="144" cy="192"/>
              </a:xfrm>
              <a:prstGeom prst="star4">
                <a:avLst>
                  <a:gd name="adj" fmla="val 12500"/>
                </a:avLst>
              </a:prstGeom>
              <a:grpFill/>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defTabSz="342900" fontAlgn="auto">
                  <a:spcBef>
                    <a:spcPts val="0"/>
                  </a:spcBef>
                  <a:spcAft>
                    <a:spcPts val="0"/>
                  </a:spcAft>
                  <a:defRPr/>
                </a:pPr>
                <a:endParaRPr lang="sv-SE" sz="1350">
                  <a:solidFill>
                    <a:prstClr val="black"/>
                  </a:solidFill>
                  <a:latin typeface="Calibri"/>
                </a:endParaRPr>
              </a:p>
            </p:txBody>
          </p:sp>
        </p:grpSp>
      </p:grpSp>
      <p:sp>
        <p:nvSpPr>
          <p:cNvPr id="46157" name="Text Box 77"/>
          <p:cNvSpPr txBox="1">
            <a:spLocks noChangeArrowheads="1"/>
          </p:cNvSpPr>
          <p:nvPr/>
        </p:nvSpPr>
        <p:spPr bwMode="auto">
          <a:xfrm rot="1971097">
            <a:off x="2322536" y="1865745"/>
            <a:ext cx="678391" cy="300082"/>
          </a:xfrm>
          <a:prstGeom prst="rect">
            <a:avLst/>
          </a:prstGeom>
          <a:noFill/>
          <a:ln w="9525">
            <a:noFill/>
            <a:miter lim="800000"/>
            <a:headEnd/>
            <a:tailEnd/>
          </a:ln>
          <a:effectLst/>
        </p:spPr>
        <p:txBody>
          <a:bodyPr wrap="none">
            <a:prstTxWarp prst="textNoShape">
              <a:avLst/>
            </a:prstTxWarp>
            <a:spAutoFit/>
          </a:bodyPr>
          <a:lstStyle/>
          <a:p>
            <a:pPr defTabSz="342900" fontAlgn="auto">
              <a:spcBef>
                <a:spcPts val="0"/>
              </a:spcBef>
              <a:spcAft>
                <a:spcPts val="0"/>
              </a:spcAft>
              <a:defRPr/>
            </a:pPr>
            <a:r>
              <a:rPr lang="sv-SE" sz="1350" dirty="0" err="1">
                <a:solidFill>
                  <a:prstClr val="white"/>
                </a:solidFill>
                <a:latin typeface="Geneva CE" pitchFamily="1" charset="0"/>
                <a:ea typeface="+mn-ea"/>
                <a:cs typeface="+mn-cs"/>
              </a:rPr>
              <a:t>RCTer</a:t>
            </a:r>
            <a:endParaRPr lang="sv-SE" sz="1350" dirty="0">
              <a:solidFill>
                <a:prstClr val="white"/>
              </a:solidFill>
              <a:latin typeface="Geneva CE" pitchFamily="1" charset="0"/>
              <a:ea typeface="+mn-ea"/>
              <a:cs typeface="+mn-cs"/>
            </a:endParaRPr>
          </a:p>
        </p:txBody>
      </p:sp>
      <p:pic>
        <p:nvPicPr>
          <p:cNvPr id="93" name="Bildobjekt 92">
            <a:extLst>
              <a:ext uri="{FF2B5EF4-FFF2-40B4-BE49-F238E27FC236}">
                <a16:creationId xmlns:a16="http://schemas.microsoft.com/office/drawing/2014/main" id="{D4FD900F-658D-1B4C-8DAF-ABACA8DB3C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58" b="95625" l="10000" r="90000">
                        <a14:foregroundMark x1="37500" y1="95625" x2="45625" y2="91667"/>
                        <a14:foregroundMark x1="62813" y1="8333" x2="51719" y2="6458"/>
                      </a14:backgroundRemoval>
                    </a14:imgEffect>
                  </a14:imgLayer>
                </a14:imgProps>
              </a:ext>
            </a:extLst>
          </a:blip>
          <a:stretch>
            <a:fillRect/>
          </a:stretch>
        </p:blipFill>
        <p:spPr>
          <a:xfrm>
            <a:off x="1261061" y="1257744"/>
            <a:ext cx="1323320" cy="992490"/>
          </a:xfrm>
          <a:prstGeom prst="rect">
            <a:avLst/>
          </a:prstGeom>
        </p:spPr>
      </p:pic>
    </p:spTree>
    <p:extLst>
      <p:ext uri="{BB962C8B-B14F-4D97-AF65-F5344CB8AC3E}">
        <p14:creationId xmlns:p14="http://schemas.microsoft.com/office/powerpoint/2010/main" val="622788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615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6085"/>
                                        </p:tgtEl>
                                        <p:attrNameLst>
                                          <p:attrName>style.visibility</p:attrName>
                                        </p:attrNameLst>
                                      </p:cBhvr>
                                      <p:to>
                                        <p:strVal val="visible"/>
                                      </p:to>
                                    </p:set>
                                    <p:animEffect transition="in" filter="wipe(left)">
                                      <p:cBhvr>
                                        <p:cTn id="24" dur="500"/>
                                        <p:tgtEl>
                                          <p:spTgt spid="4608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6084"/>
                                        </p:tgtEl>
                                        <p:attrNameLst>
                                          <p:attrName>style.visibility</p:attrName>
                                        </p:attrNameLst>
                                      </p:cBhvr>
                                      <p:to>
                                        <p:strVal val="visible"/>
                                      </p:to>
                                    </p:set>
                                    <p:animEffect transition="in" filter="wipe(left)">
                                      <p:cBhvr>
                                        <p:cTn id="34" dur="500"/>
                                        <p:tgtEl>
                                          <p:spTgt spid="4608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1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18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1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6174"/>
                                        </p:tgtEl>
                                        <p:attrNameLst>
                                          <p:attrName>style.visibility</p:attrName>
                                        </p:attrNameLst>
                                      </p:cBhvr>
                                      <p:to>
                                        <p:strVal val="visible"/>
                                      </p:to>
                                    </p:set>
                                    <p:animEffect transition="in" filter="wipe(left)">
                                      <p:cBhvr>
                                        <p:cTn id="51" dur="500"/>
                                        <p:tgtEl>
                                          <p:spTgt spid="46174"/>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616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6175"/>
                                        </p:tgtEl>
                                        <p:attrNameLst>
                                          <p:attrName>style.visibility</p:attrName>
                                        </p:attrNameLst>
                                      </p:cBhvr>
                                      <p:to>
                                        <p:strVal val="visible"/>
                                      </p:to>
                                    </p:set>
                                    <p:animEffect transition="in" filter="wipe(left)">
                                      <p:cBhvr>
                                        <p:cTn id="60" dur="500"/>
                                        <p:tgtEl>
                                          <p:spTgt spid="4617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1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16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616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16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16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9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nodeType="clickEffect">
                                  <p:stCondLst>
                                    <p:cond delay="0"/>
                                  </p:stCondLst>
                                  <p:childTnLst>
                                    <p:animMotion origin="layout" path="M 0.03975 0.0088 L 0.74965 0.54491 " pathEditMode="relative" ptsTypes="AA">
                                      <p:cBhvr>
                                        <p:cTn id="84" dur="5000" fill="hold"/>
                                        <p:tgtEl>
                                          <p:spTgt spid="9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P spid="46085" grpId="0" animBg="1"/>
      <p:bldP spid="46153" grpId="0" animBg="1"/>
      <p:bldP spid="46159" grpId="0" animBg="1"/>
      <p:bldP spid="46166" grpId="0" animBg="1"/>
      <p:bldP spid="46173" grpId="0" animBg="1"/>
      <p:bldP spid="46174" grpId="0" animBg="1"/>
      <p:bldP spid="46175" grpId="0" animBg="1"/>
      <p:bldP spid="46181" grpId="0" animBg="1"/>
      <p:bldP spid="91" grpId="0" animBg="1"/>
      <p:bldP spid="46162" grpId="0" animBg="1"/>
      <p:bldP spid="46163" grpId="0" animBg="1"/>
      <p:bldP spid="46164" grpId="0" animBg="1"/>
      <p:bldP spid="46165" grpId="0" animBg="1"/>
      <p:bldP spid="88" grpId="0" animBg="1"/>
      <p:bldP spid="92" grpId="0" animBg="1"/>
      <p:bldP spid="159" grpId="0" animBg="1"/>
      <p:bldP spid="4615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843" name="Bildobjekt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2332" y="431801"/>
            <a:ext cx="3999336"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84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70ACEAA-2A51-A062-5D9D-8B5B70E8E915}"/>
            </a:ext>
          </a:extLst>
        </p:cNvPr>
        <p:cNvGrpSpPr/>
        <p:nvPr/>
      </p:nvGrpSpPr>
      <p:grpSpPr>
        <a:xfrm>
          <a:off x="0" y="0"/>
          <a:ext cx="0" cy="0"/>
          <a:chOff x="0" y="0"/>
          <a:chExt cx="0" cy="0"/>
        </a:xfrm>
      </p:grpSpPr>
      <p:graphicFrame>
        <p:nvGraphicFramePr>
          <p:cNvPr id="20" name="Platshållare för innehåll 10">
            <a:extLst>
              <a:ext uri="{FF2B5EF4-FFF2-40B4-BE49-F238E27FC236}">
                <a16:creationId xmlns:a16="http://schemas.microsoft.com/office/drawing/2014/main" id="{DD515078-D3C0-8674-E740-842A4A17DF42}"/>
              </a:ext>
            </a:extLst>
          </p:cNvPr>
          <p:cNvGraphicFramePr>
            <a:graphicFrameLocks/>
          </p:cNvGraphicFramePr>
          <p:nvPr>
            <p:extLst>
              <p:ext uri="{D42A27DB-BD31-4B8C-83A1-F6EECF244321}">
                <p14:modId xmlns:p14="http://schemas.microsoft.com/office/powerpoint/2010/main" val="3527006129"/>
              </p:ext>
            </p:extLst>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ubrik 2">
            <a:extLst>
              <a:ext uri="{FF2B5EF4-FFF2-40B4-BE49-F238E27FC236}">
                <a16:creationId xmlns:a16="http://schemas.microsoft.com/office/drawing/2014/main" id="{FC4E48CC-46CE-8200-B531-AC14FED54FC2}"/>
              </a:ext>
            </a:extLst>
          </p:cNvPr>
          <p:cNvSpPr>
            <a:spLocks noGrp="1"/>
          </p:cNvSpPr>
          <p:nvPr>
            <p:ph type="title"/>
          </p:nvPr>
        </p:nvSpPr>
        <p:spPr>
          <a:xfrm>
            <a:off x="7025213" y="164695"/>
            <a:ext cx="1958943" cy="1142460"/>
          </a:xfrm>
        </p:spPr>
        <p:txBody>
          <a:bodyPr/>
          <a:lstStyle/>
          <a:p>
            <a:pPr algn="r"/>
            <a:r>
              <a:rPr lang="sv-SE" dirty="0" err="1"/>
              <a:t>What’s</a:t>
            </a:r>
            <a:r>
              <a:rPr lang="sv-SE" dirty="0"/>
              <a:t> </a:t>
            </a:r>
            <a:r>
              <a:rPr lang="sv-SE" dirty="0" err="1"/>
              <a:t>your</a:t>
            </a:r>
            <a:r>
              <a:rPr lang="sv-SE" dirty="0"/>
              <a:t> problem?</a:t>
            </a:r>
          </a:p>
        </p:txBody>
      </p:sp>
      <p:cxnSp>
        <p:nvCxnSpPr>
          <p:cNvPr id="5" name="Rak pil 4">
            <a:extLst>
              <a:ext uri="{FF2B5EF4-FFF2-40B4-BE49-F238E27FC236}">
                <a16:creationId xmlns:a16="http://schemas.microsoft.com/office/drawing/2014/main" id="{1BBFDE27-BB60-8727-9C0A-140F9F584F13}"/>
              </a:ext>
            </a:extLst>
          </p:cNvPr>
          <p:cNvCxnSpPr>
            <a:cxnSpLocks/>
          </p:cNvCxnSpPr>
          <p:nvPr/>
        </p:nvCxnSpPr>
        <p:spPr>
          <a:xfrm>
            <a:off x="4943709" y="603747"/>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EF7FF530-C917-E765-5DB5-34EE52157BE6}"/>
              </a:ext>
            </a:extLst>
          </p:cNvPr>
          <p:cNvSpPr txBox="1"/>
          <p:nvPr/>
        </p:nvSpPr>
        <p:spPr>
          <a:xfrm rot="3136625">
            <a:off x="4312213" y="2480487"/>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SYSTEMATISKA FEL</a:t>
            </a:r>
          </a:p>
        </p:txBody>
      </p:sp>
      <p:pic>
        <p:nvPicPr>
          <p:cNvPr id="13" name="Platshållare för innehåll 12">
            <a:extLst>
              <a:ext uri="{FF2B5EF4-FFF2-40B4-BE49-F238E27FC236}">
                <a16:creationId xmlns:a16="http://schemas.microsoft.com/office/drawing/2014/main" id="{9CF099CD-6C04-A8CD-644C-8036DEDBFCF4}"/>
              </a:ext>
            </a:extLst>
          </p:cNvPr>
          <p:cNvPicPr>
            <a:picLocks noGrp="1" noChangeAspect="1"/>
          </p:cNvPicPr>
          <p:nvPr>
            <p:ph sz="quarter" idx="12"/>
          </p:nvPr>
        </p:nvPicPr>
        <p:blipFill>
          <a:blip r:embed="rId7">
            <a:alphaModFix amt="92000"/>
          </a:blip>
          <a:srcRect l="1830" t="2131" r="1397" b="1708"/>
          <a:stretch>
            <a:fillRect/>
          </a:stretch>
        </p:blipFill>
        <p:spPr>
          <a:xfrm>
            <a:off x="1534543" y="224704"/>
            <a:ext cx="5413721" cy="4579294"/>
          </a:xfrm>
          <a:prstGeom prst="rect">
            <a:avLst/>
          </a:prstGeom>
        </p:spPr>
      </p:pic>
      <p:pic>
        <p:nvPicPr>
          <p:cNvPr id="16" name="Bildobjekt 15">
            <a:extLst>
              <a:ext uri="{FF2B5EF4-FFF2-40B4-BE49-F238E27FC236}">
                <a16:creationId xmlns:a16="http://schemas.microsoft.com/office/drawing/2014/main" id="{C94FAF60-3BF1-66E7-4A92-620BD6BF2F7C}"/>
              </a:ext>
            </a:extLst>
          </p:cNvPr>
          <p:cNvPicPr>
            <a:picLocks noChangeAspect="1"/>
          </p:cNvPicPr>
          <p:nvPr/>
        </p:nvPicPr>
        <p:blipFill>
          <a:blip r:embed="rId8"/>
          <a:stretch>
            <a:fillRect/>
          </a:stretch>
        </p:blipFill>
        <p:spPr>
          <a:xfrm>
            <a:off x="-3181" y="339502"/>
            <a:ext cx="2717292" cy="1215049"/>
          </a:xfrm>
          <a:prstGeom prst="rect">
            <a:avLst/>
          </a:prstGeom>
        </p:spPr>
      </p:pic>
      <p:sp>
        <p:nvSpPr>
          <p:cNvPr id="14" name="Frihandsfigur 13">
            <a:extLst>
              <a:ext uri="{FF2B5EF4-FFF2-40B4-BE49-F238E27FC236}">
                <a16:creationId xmlns:a16="http://schemas.microsoft.com/office/drawing/2014/main" id="{AC9F07CB-080B-1EF9-0C00-49AB0232589B}"/>
              </a:ext>
            </a:extLst>
          </p:cNvPr>
          <p:cNvSpPr/>
          <p:nvPr/>
        </p:nvSpPr>
        <p:spPr>
          <a:xfrm>
            <a:off x="1547663" y="411510"/>
            <a:ext cx="1080121" cy="1028490"/>
          </a:xfrm>
          <a:custGeom>
            <a:avLst/>
            <a:gdLst>
              <a:gd name="csX0" fmla="*/ 231223 w 1080121"/>
              <a:gd name="csY0" fmla="*/ 11859 h 1028490"/>
              <a:gd name="csX1" fmla="*/ 902240 w 1080121"/>
              <a:gd name="csY1" fmla="*/ 86490 h 1028490"/>
              <a:gd name="csX2" fmla="*/ 1079211 w 1080121"/>
              <a:gd name="csY2" fmla="*/ 418180 h 1028490"/>
              <a:gd name="csX3" fmla="*/ 946483 w 1080121"/>
              <a:gd name="csY3" fmla="*/ 948883 h 1028490"/>
              <a:gd name="csX4" fmla="*/ 459811 w 1080121"/>
              <a:gd name="csY4" fmla="*/ 1006929 h 1028490"/>
              <a:gd name="csX5" fmla="*/ 39504 w 1080121"/>
              <a:gd name="csY5" fmla="*/ 758162 h 1028490"/>
              <a:gd name="csX6" fmla="*/ 39504 w 1080121"/>
              <a:gd name="csY6" fmla="*/ 285504 h 1028490"/>
              <a:gd name="csX7" fmla="*/ 231223 w 1080121"/>
              <a:gd name="csY7" fmla="*/ 11859 h 1028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80121" h="1028490" extrusionOk="0">
                <a:moveTo>
                  <a:pt x="231223" y="11859"/>
                </a:moveTo>
                <a:cubicBezTo>
                  <a:pt x="339168" y="-43419"/>
                  <a:pt x="732261" y="29521"/>
                  <a:pt x="902240" y="86490"/>
                </a:cubicBezTo>
                <a:cubicBezTo>
                  <a:pt x="1051571" y="155894"/>
                  <a:pt x="1060640" y="274804"/>
                  <a:pt x="1079211" y="418180"/>
                </a:cubicBezTo>
                <a:cubicBezTo>
                  <a:pt x="1071262" y="576876"/>
                  <a:pt x="1047644" y="862209"/>
                  <a:pt x="946483" y="948883"/>
                </a:cubicBezTo>
                <a:cubicBezTo>
                  <a:pt x="831718" y="1040698"/>
                  <a:pt x="614580" y="1040439"/>
                  <a:pt x="459811" y="1006929"/>
                </a:cubicBezTo>
                <a:cubicBezTo>
                  <a:pt x="324420" y="977013"/>
                  <a:pt x="122328" y="852112"/>
                  <a:pt x="39504" y="758162"/>
                </a:cubicBezTo>
                <a:cubicBezTo>
                  <a:pt x="-66943" y="632351"/>
                  <a:pt x="3497" y="412322"/>
                  <a:pt x="39504" y="285504"/>
                </a:cubicBezTo>
                <a:cubicBezTo>
                  <a:pt x="69210" y="141071"/>
                  <a:pt x="76281" y="60529"/>
                  <a:pt x="231223" y="11859"/>
                </a:cubicBezTo>
                <a:close/>
              </a:path>
            </a:pathLst>
          </a:custGeom>
          <a:noFill/>
          <a:ln w="53975">
            <a:solidFill>
              <a:srgbClr val="0070C0"/>
            </a:solidFill>
            <a:prstDash val="sysDot"/>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Frihandsfigur 16">
            <a:extLst>
              <a:ext uri="{FF2B5EF4-FFF2-40B4-BE49-F238E27FC236}">
                <a16:creationId xmlns:a16="http://schemas.microsoft.com/office/drawing/2014/main" id="{24AD5629-DDCB-4B96-3679-126FC908CF6D}"/>
              </a:ext>
            </a:extLst>
          </p:cNvPr>
          <p:cNvSpPr/>
          <p:nvPr/>
        </p:nvSpPr>
        <p:spPr>
          <a:xfrm>
            <a:off x="4197298" y="2624003"/>
            <a:ext cx="2349859" cy="1989708"/>
          </a:xfrm>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extrusionOk="0">
                <a:moveTo>
                  <a:pt x="503039" y="22944"/>
                </a:moveTo>
                <a:cubicBezTo>
                  <a:pt x="763705" y="-73396"/>
                  <a:pt x="1614437" y="51684"/>
                  <a:pt x="1962870" y="167323"/>
                </a:cubicBezTo>
                <a:cubicBezTo>
                  <a:pt x="2314233" y="307574"/>
                  <a:pt x="2308144" y="531698"/>
                  <a:pt x="2347881" y="809008"/>
                </a:cubicBezTo>
                <a:cubicBezTo>
                  <a:pt x="2354785" y="1095994"/>
                  <a:pt x="2272731" y="1706570"/>
                  <a:pt x="2059123" y="1835702"/>
                </a:cubicBezTo>
                <a:cubicBezTo>
                  <a:pt x="1783201" y="1997448"/>
                  <a:pt x="1417592" y="2051723"/>
                  <a:pt x="1000344" y="1947997"/>
                </a:cubicBezTo>
                <a:cubicBezTo>
                  <a:pt x="734202" y="1893943"/>
                  <a:pt x="250510" y="1674307"/>
                  <a:pt x="85944" y="1466734"/>
                </a:cubicBezTo>
                <a:cubicBezTo>
                  <a:pt x="-81798" y="1231775"/>
                  <a:pt x="10767" y="795622"/>
                  <a:pt x="85944" y="552334"/>
                </a:cubicBezTo>
                <a:cubicBezTo>
                  <a:pt x="153044" y="291339"/>
                  <a:pt x="150215" y="142705"/>
                  <a:pt x="503039" y="22944"/>
                </a:cubicBezTo>
                <a:close/>
              </a:path>
            </a:pathLst>
          </a:custGeom>
          <a:noFill/>
          <a:ln w="107950">
            <a:solidFill>
              <a:srgbClr val="FF0000"/>
            </a:solidFill>
            <a:prstDash val="dash"/>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1571485E-DC66-7A7E-14B6-897BDBA02E24}"/>
              </a:ext>
            </a:extLst>
          </p:cNvPr>
          <p:cNvPicPr>
            <a:picLocks noChangeAspect="1"/>
          </p:cNvPicPr>
          <p:nvPr/>
        </p:nvPicPr>
        <p:blipFill>
          <a:blip r:embed="rId9"/>
          <a:stretch>
            <a:fillRect/>
          </a:stretch>
        </p:blipFill>
        <p:spPr>
          <a:xfrm>
            <a:off x="4817890" y="2900334"/>
            <a:ext cx="1435849" cy="1437046"/>
          </a:xfrm>
          <a:prstGeom prst="rect">
            <a:avLst/>
          </a:prstGeom>
        </p:spPr>
      </p:pic>
      <p:sp>
        <p:nvSpPr>
          <p:cNvPr id="19" name="Frihandsfigur 18">
            <a:extLst>
              <a:ext uri="{FF2B5EF4-FFF2-40B4-BE49-F238E27FC236}">
                <a16:creationId xmlns:a16="http://schemas.microsoft.com/office/drawing/2014/main" id="{CB3D165F-9D70-580F-2DF4-18FC780DFE25}"/>
              </a:ext>
            </a:extLst>
          </p:cNvPr>
          <p:cNvSpPr/>
          <p:nvPr/>
        </p:nvSpPr>
        <p:spPr>
          <a:xfrm>
            <a:off x="3136392" y="180136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627371794"/>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29132 0 " pathEditMode="relative" ptsTypes="AA">
                                      <p:cBhvr>
                                        <p:cTn id="6" dur="200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9132 0 " pathEditMode="relative" ptsTypes="AA">
                                      <p:cBhvr>
                                        <p:cTn id="8" dur="200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4.16667E-6 8.64198E-7 L -0.30313 0.00247 " pathEditMode="relative" rAng="0" ptsTypes="AA">
                                      <p:cBhvr>
                                        <p:cTn id="10" dur="2000" fill="hold"/>
                                        <p:tgtEl>
                                          <p:spTgt spid="20"/>
                                        </p:tgtEl>
                                        <p:attrNameLst>
                                          <p:attrName>ppt_x</p:attrName>
                                          <p:attrName>ppt_y</p:attrName>
                                        </p:attrNameLst>
                                      </p:cBhvr>
                                      <p:rCtr x="-15156" y="123"/>
                                    </p:animMotion>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out)">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heel(1)">
                                      <p:cBhvr>
                                        <p:cTn id="29" dur="2000"/>
                                        <p:tgtEl>
                                          <p:spTgt spid="17"/>
                                        </p:tgtEl>
                                      </p:cBhvr>
                                    </p:animEffect>
                                  </p:childTnLst>
                                </p:cTn>
                              </p:par>
                            </p:childTnLst>
                          </p:cTn>
                        </p:par>
                        <p:par>
                          <p:cTn id="30" fill="hold">
                            <p:stCondLst>
                              <p:cond delay="2000"/>
                            </p:stCondLst>
                            <p:childTnLst>
                              <p:par>
                                <p:cTn id="31" presetID="53" presetClass="entr" presetSubtype="16" fill="hold" nodeType="after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repeatCount="10000" fill="hold" grpId="1" nodeType="clickEffect">
                                  <p:stCondLst>
                                    <p:cond delay="0"/>
                                  </p:stCondLst>
                                  <p:childTnLst>
                                    <p:animRot by="120000">
                                      <p:cBhvr>
                                        <p:cTn id="39" dur="50" fill="hold">
                                          <p:stCondLst>
                                            <p:cond delay="0"/>
                                          </p:stCondLst>
                                        </p:cTn>
                                        <p:tgtEl>
                                          <p:spTgt spid="20"/>
                                        </p:tgtEl>
                                        <p:attrNameLst>
                                          <p:attrName>r</p:attrName>
                                        </p:attrNameLst>
                                      </p:cBhvr>
                                    </p:animRot>
                                    <p:animRot by="-240000">
                                      <p:cBhvr>
                                        <p:cTn id="40" dur="100" fill="hold">
                                          <p:stCondLst>
                                            <p:cond delay="100"/>
                                          </p:stCondLst>
                                        </p:cTn>
                                        <p:tgtEl>
                                          <p:spTgt spid="20"/>
                                        </p:tgtEl>
                                        <p:attrNameLst>
                                          <p:attrName>r</p:attrName>
                                        </p:attrNameLst>
                                      </p:cBhvr>
                                    </p:animRot>
                                    <p:animRot by="240000">
                                      <p:cBhvr>
                                        <p:cTn id="41" dur="100" fill="hold">
                                          <p:stCondLst>
                                            <p:cond delay="200"/>
                                          </p:stCondLst>
                                        </p:cTn>
                                        <p:tgtEl>
                                          <p:spTgt spid="20"/>
                                        </p:tgtEl>
                                        <p:attrNameLst>
                                          <p:attrName>r</p:attrName>
                                        </p:attrNameLst>
                                      </p:cBhvr>
                                    </p:animRot>
                                    <p:animRot by="-240000">
                                      <p:cBhvr>
                                        <p:cTn id="42" dur="100" fill="hold">
                                          <p:stCondLst>
                                            <p:cond delay="300"/>
                                          </p:stCondLst>
                                        </p:cTn>
                                        <p:tgtEl>
                                          <p:spTgt spid="20"/>
                                        </p:tgtEl>
                                        <p:attrNameLst>
                                          <p:attrName>r</p:attrName>
                                        </p:attrNameLst>
                                      </p:cBhvr>
                                    </p:animRot>
                                    <p:animRot by="120000">
                                      <p:cBhvr>
                                        <p:cTn id="43" dur="100" fill="hold">
                                          <p:stCondLst>
                                            <p:cond delay="400"/>
                                          </p:stCondLst>
                                        </p:cTn>
                                        <p:tgtEl>
                                          <p:spTgt spid="20"/>
                                        </p:tgtEl>
                                        <p:attrNameLst>
                                          <p:attrName>r</p:attrName>
                                        </p:attrNameLst>
                                      </p:cBhvr>
                                    </p:animRot>
                                  </p:childTnLst>
                                </p:cTn>
                              </p:par>
                              <p:par>
                                <p:cTn id="44" presetID="6" presetClass="emph" presetSubtype="0" fill="hold" grpId="2" nodeType="withEffect">
                                  <p:stCondLst>
                                    <p:cond delay="0"/>
                                  </p:stCondLst>
                                  <p:childTnLst>
                                    <p:animScale>
                                      <p:cBhvr>
                                        <p:cTn id="45" dur="2000" fill="hold"/>
                                        <p:tgtEl>
                                          <p:spTgt spid="20"/>
                                        </p:tgtEl>
                                      </p:cBhvr>
                                      <p:by x="25000" y="25000"/>
                                    </p:animScale>
                                  </p:childTnLst>
                                </p:cTn>
                              </p:par>
                              <p:par>
                                <p:cTn id="46" presetID="0" presetClass="path" presetSubtype="0" accel="50000" decel="50000" fill="hold" grpId="3" nodeType="withEffect">
                                  <p:stCondLst>
                                    <p:cond delay="0"/>
                                  </p:stCondLst>
                                  <p:childTnLst>
                                    <p:animMotion origin="layout" path="M -0.37396 -0.00556 L -0.37396 0.2466 " pathEditMode="relative" ptsTypes="AA">
                                      <p:cBhvr>
                                        <p:cTn id="47" dur="2000" fill="hold"/>
                                        <p:tgtEl>
                                          <p:spTgt spid="20"/>
                                        </p:tgtEl>
                                        <p:attrNameLst>
                                          <p:attrName>ppt_x</p:attrName>
                                          <p:attrName>ppt_y</p:attrName>
                                        </p:attrNameLst>
                                      </p:cBhvr>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right)">
                                      <p:cBhvr>
                                        <p:cTn id="52"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0" grpId="1">
        <p:bldAsOne/>
      </p:bldGraphic>
      <p:bldGraphic spid="20" grpId="2">
        <p:bldAsOne/>
      </p:bldGraphic>
      <p:bldGraphic spid="20" grpId="3">
        <p:bldAsOne/>
      </p:bldGraphic>
      <p:bldP spid="6" grpId="0"/>
      <p:bldP spid="14"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DA77-9198-4A4D-8581-D53C3E7E3C68}"/>
            </a:ext>
          </a:extLst>
        </p:cNvPr>
        <p:cNvGrpSpPr/>
        <p:nvPr/>
      </p:nvGrpSpPr>
      <p:grpSpPr>
        <a:xfrm>
          <a:off x="0" y="0"/>
          <a:ext cx="0" cy="0"/>
          <a:chOff x="0" y="0"/>
          <a:chExt cx="0" cy="0"/>
        </a:xfrm>
      </p:grpSpPr>
      <p:graphicFrame>
        <p:nvGraphicFramePr>
          <p:cNvPr id="20" name="Platshållare för innehåll 10">
            <a:extLst>
              <a:ext uri="{FF2B5EF4-FFF2-40B4-BE49-F238E27FC236}">
                <a16:creationId xmlns:a16="http://schemas.microsoft.com/office/drawing/2014/main" id="{C38E3E32-70F5-9B7C-5116-514261065194}"/>
              </a:ext>
            </a:extLst>
          </p:cNvPr>
          <p:cNvGraphicFramePr>
            <a:graphicFrameLocks/>
          </p:cNvGraphicFramePr>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3119CF59-CF68-4AF0-39B7-D479FD1FBE43}"/>
              </a:ext>
            </a:extLst>
          </p:cNvPr>
          <p:cNvSpPr>
            <a:spLocks noGrp="1"/>
          </p:cNvSpPr>
          <p:nvPr>
            <p:ph type="title"/>
          </p:nvPr>
        </p:nvSpPr>
        <p:spPr>
          <a:xfrm>
            <a:off x="7025213" y="164695"/>
            <a:ext cx="1958943" cy="1142460"/>
          </a:xfrm>
        </p:spPr>
        <p:txBody>
          <a:bodyPr/>
          <a:lstStyle/>
          <a:p>
            <a:pPr algn="r"/>
            <a:r>
              <a:rPr lang="sv-SE" dirty="0" err="1"/>
              <a:t>What’s</a:t>
            </a:r>
            <a:r>
              <a:rPr lang="sv-SE" dirty="0"/>
              <a:t> </a:t>
            </a:r>
            <a:r>
              <a:rPr lang="sv-SE" dirty="0" err="1"/>
              <a:t>your</a:t>
            </a:r>
            <a:r>
              <a:rPr lang="sv-SE" dirty="0"/>
              <a:t> problem?</a:t>
            </a:r>
          </a:p>
        </p:txBody>
      </p:sp>
      <p:cxnSp>
        <p:nvCxnSpPr>
          <p:cNvPr id="5" name="Rak pil 4">
            <a:extLst>
              <a:ext uri="{FF2B5EF4-FFF2-40B4-BE49-F238E27FC236}">
                <a16:creationId xmlns:a16="http://schemas.microsoft.com/office/drawing/2014/main" id="{965CDDF0-7D96-D420-260B-C67DDA1FBD8B}"/>
              </a:ext>
            </a:extLst>
          </p:cNvPr>
          <p:cNvCxnSpPr>
            <a:cxnSpLocks/>
          </p:cNvCxnSpPr>
          <p:nvPr/>
        </p:nvCxnSpPr>
        <p:spPr>
          <a:xfrm>
            <a:off x="4943709" y="603747"/>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0A20A52E-B24B-07A0-CE88-65F4FBAED963}"/>
              </a:ext>
            </a:extLst>
          </p:cNvPr>
          <p:cNvSpPr txBox="1"/>
          <p:nvPr/>
        </p:nvSpPr>
        <p:spPr>
          <a:xfrm rot="3136625">
            <a:off x="4312213" y="2480487"/>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SYSTEMATISKA FEL</a:t>
            </a:r>
          </a:p>
        </p:txBody>
      </p:sp>
      <p:pic>
        <p:nvPicPr>
          <p:cNvPr id="13" name="Platshållare för innehåll 12">
            <a:extLst>
              <a:ext uri="{FF2B5EF4-FFF2-40B4-BE49-F238E27FC236}">
                <a16:creationId xmlns:a16="http://schemas.microsoft.com/office/drawing/2014/main" id="{CF43FE2D-C1B6-A42C-FCF5-2640EDB02529}"/>
              </a:ext>
            </a:extLst>
          </p:cNvPr>
          <p:cNvPicPr>
            <a:picLocks noGrp="1" noChangeAspect="1"/>
          </p:cNvPicPr>
          <p:nvPr>
            <p:ph sz="quarter" idx="12"/>
          </p:nvPr>
        </p:nvPicPr>
        <p:blipFill>
          <a:blip r:embed="rId8">
            <a:alphaModFix amt="92000"/>
          </a:blip>
          <a:srcRect l="1830" t="2131" r="1397" b="1708"/>
          <a:stretch>
            <a:fillRect/>
          </a:stretch>
        </p:blipFill>
        <p:spPr>
          <a:xfrm>
            <a:off x="1534543" y="224704"/>
            <a:ext cx="5413721" cy="4579294"/>
          </a:xfrm>
          <a:prstGeom prst="rect">
            <a:avLst/>
          </a:prstGeom>
        </p:spPr>
      </p:pic>
      <p:pic>
        <p:nvPicPr>
          <p:cNvPr id="16" name="Bildobjekt 15">
            <a:extLst>
              <a:ext uri="{FF2B5EF4-FFF2-40B4-BE49-F238E27FC236}">
                <a16:creationId xmlns:a16="http://schemas.microsoft.com/office/drawing/2014/main" id="{BEB1F1F3-E228-7731-B4FD-E06211CA1AC5}"/>
              </a:ext>
            </a:extLst>
          </p:cNvPr>
          <p:cNvPicPr>
            <a:picLocks noChangeAspect="1"/>
          </p:cNvPicPr>
          <p:nvPr/>
        </p:nvPicPr>
        <p:blipFill>
          <a:blip r:embed="rId9"/>
          <a:stretch>
            <a:fillRect/>
          </a:stretch>
        </p:blipFill>
        <p:spPr>
          <a:xfrm>
            <a:off x="-3181" y="339502"/>
            <a:ext cx="2717292" cy="1215049"/>
          </a:xfrm>
          <a:prstGeom prst="rect">
            <a:avLst/>
          </a:prstGeom>
        </p:spPr>
      </p:pic>
      <p:sp>
        <p:nvSpPr>
          <p:cNvPr id="14" name="Frihandsfigur 13">
            <a:extLst>
              <a:ext uri="{FF2B5EF4-FFF2-40B4-BE49-F238E27FC236}">
                <a16:creationId xmlns:a16="http://schemas.microsoft.com/office/drawing/2014/main" id="{936E668D-73C4-184B-4FE5-2EBB21E992B5}"/>
              </a:ext>
            </a:extLst>
          </p:cNvPr>
          <p:cNvSpPr/>
          <p:nvPr/>
        </p:nvSpPr>
        <p:spPr>
          <a:xfrm>
            <a:off x="1547663" y="411510"/>
            <a:ext cx="1080121" cy="1028490"/>
          </a:xfrm>
          <a:custGeom>
            <a:avLst/>
            <a:gdLst>
              <a:gd name="csX0" fmla="*/ 231223 w 1080121"/>
              <a:gd name="csY0" fmla="*/ 11859 h 1028490"/>
              <a:gd name="csX1" fmla="*/ 902240 w 1080121"/>
              <a:gd name="csY1" fmla="*/ 86490 h 1028490"/>
              <a:gd name="csX2" fmla="*/ 1079211 w 1080121"/>
              <a:gd name="csY2" fmla="*/ 418180 h 1028490"/>
              <a:gd name="csX3" fmla="*/ 946483 w 1080121"/>
              <a:gd name="csY3" fmla="*/ 948883 h 1028490"/>
              <a:gd name="csX4" fmla="*/ 459811 w 1080121"/>
              <a:gd name="csY4" fmla="*/ 1006929 h 1028490"/>
              <a:gd name="csX5" fmla="*/ 39504 w 1080121"/>
              <a:gd name="csY5" fmla="*/ 758162 h 1028490"/>
              <a:gd name="csX6" fmla="*/ 39504 w 1080121"/>
              <a:gd name="csY6" fmla="*/ 285504 h 1028490"/>
              <a:gd name="csX7" fmla="*/ 231223 w 1080121"/>
              <a:gd name="csY7" fmla="*/ 11859 h 1028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80121" h="1028490" extrusionOk="0">
                <a:moveTo>
                  <a:pt x="231223" y="11859"/>
                </a:moveTo>
                <a:cubicBezTo>
                  <a:pt x="339168" y="-43419"/>
                  <a:pt x="732261" y="29521"/>
                  <a:pt x="902240" y="86490"/>
                </a:cubicBezTo>
                <a:cubicBezTo>
                  <a:pt x="1051571" y="155894"/>
                  <a:pt x="1060640" y="274804"/>
                  <a:pt x="1079211" y="418180"/>
                </a:cubicBezTo>
                <a:cubicBezTo>
                  <a:pt x="1071262" y="576876"/>
                  <a:pt x="1047644" y="862209"/>
                  <a:pt x="946483" y="948883"/>
                </a:cubicBezTo>
                <a:cubicBezTo>
                  <a:pt x="831718" y="1040698"/>
                  <a:pt x="614580" y="1040439"/>
                  <a:pt x="459811" y="1006929"/>
                </a:cubicBezTo>
                <a:cubicBezTo>
                  <a:pt x="324420" y="977013"/>
                  <a:pt x="122328" y="852112"/>
                  <a:pt x="39504" y="758162"/>
                </a:cubicBezTo>
                <a:cubicBezTo>
                  <a:pt x="-66943" y="632351"/>
                  <a:pt x="3497" y="412322"/>
                  <a:pt x="39504" y="285504"/>
                </a:cubicBezTo>
                <a:cubicBezTo>
                  <a:pt x="69210" y="141071"/>
                  <a:pt x="76281" y="60529"/>
                  <a:pt x="231223" y="11859"/>
                </a:cubicBezTo>
                <a:close/>
              </a:path>
            </a:pathLst>
          </a:custGeom>
          <a:noFill/>
          <a:ln w="53975">
            <a:solidFill>
              <a:srgbClr val="0070C0"/>
            </a:solidFill>
            <a:prstDash val="sysDot"/>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Frihandsfigur 16">
            <a:extLst>
              <a:ext uri="{FF2B5EF4-FFF2-40B4-BE49-F238E27FC236}">
                <a16:creationId xmlns:a16="http://schemas.microsoft.com/office/drawing/2014/main" id="{530AC300-1EB0-598E-98B0-1E07D04DBD62}"/>
              </a:ext>
            </a:extLst>
          </p:cNvPr>
          <p:cNvSpPr/>
          <p:nvPr/>
        </p:nvSpPr>
        <p:spPr>
          <a:xfrm>
            <a:off x="4197298" y="2624003"/>
            <a:ext cx="2349859" cy="1989708"/>
          </a:xfrm>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extrusionOk="0">
                <a:moveTo>
                  <a:pt x="503039" y="22944"/>
                </a:moveTo>
                <a:cubicBezTo>
                  <a:pt x="763705" y="-73396"/>
                  <a:pt x="1614437" y="51684"/>
                  <a:pt x="1962870" y="167323"/>
                </a:cubicBezTo>
                <a:cubicBezTo>
                  <a:pt x="2314233" y="307574"/>
                  <a:pt x="2308144" y="531698"/>
                  <a:pt x="2347881" y="809008"/>
                </a:cubicBezTo>
                <a:cubicBezTo>
                  <a:pt x="2354785" y="1095994"/>
                  <a:pt x="2272731" y="1706570"/>
                  <a:pt x="2059123" y="1835702"/>
                </a:cubicBezTo>
                <a:cubicBezTo>
                  <a:pt x="1783201" y="1997448"/>
                  <a:pt x="1417592" y="2051723"/>
                  <a:pt x="1000344" y="1947997"/>
                </a:cubicBezTo>
                <a:cubicBezTo>
                  <a:pt x="734202" y="1893943"/>
                  <a:pt x="250510" y="1674307"/>
                  <a:pt x="85944" y="1466734"/>
                </a:cubicBezTo>
                <a:cubicBezTo>
                  <a:pt x="-81798" y="1231775"/>
                  <a:pt x="10767" y="795622"/>
                  <a:pt x="85944" y="552334"/>
                </a:cubicBezTo>
                <a:cubicBezTo>
                  <a:pt x="153044" y="291339"/>
                  <a:pt x="150215" y="142705"/>
                  <a:pt x="503039" y="22944"/>
                </a:cubicBezTo>
                <a:close/>
              </a:path>
            </a:pathLst>
          </a:custGeom>
          <a:noFill/>
          <a:ln w="107950">
            <a:solidFill>
              <a:srgbClr val="FF0000"/>
            </a:solidFill>
            <a:prstDash val="dash"/>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C305DB7D-75C9-34C7-3645-5A7EE1A2DAC4}"/>
              </a:ext>
            </a:extLst>
          </p:cNvPr>
          <p:cNvPicPr>
            <a:picLocks noChangeAspect="1"/>
          </p:cNvPicPr>
          <p:nvPr/>
        </p:nvPicPr>
        <p:blipFill>
          <a:blip r:embed="rId10"/>
          <a:stretch>
            <a:fillRect/>
          </a:stretch>
        </p:blipFill>
        <p:spPr>
          <a:xfrm>
            <a:off x="4817890" y="2900334"/>
            <a:ext cx="1435849" cy="1437046"/>
          </a:xfrm>
          <a:prstGeom prst="rect">
            <a:avLst/>
          </a:prstGeom>
        </p:spPr>
      </p:pic>
      <p:sp>
        <p:nvSpPr>
          <p:cNvPr id="19" name="Frihandsfigur 18">
            <a:extLst>
              <a:ext uri="{FF2B5EF4-FFF2-40B4-BE49-F238E27FC236}">
                <a16:creationId xmlns:a16="http://schemas.microsoft.com/office/drawing/2014/main" id="{BCEDAC38-FC04-E4BA-70F5-0A01DC7BE36E}"/>
              </a:ext>
            </a:extLst>
          </p:cNvPr>
          <p:cNvSpPr/>
          <p:nvPr/>
        </p:nvSpPr>
        <p:spPr>
          <a:xfrm rot="4350417" flipV="1">
            <a:off x="3136392" y="180136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4" name="Bildobjekt 3">
            <a:extLst>
              <a:ext uri="{FF2B5EF4-FFF2-40B4-BE49-F238E27FC236}">
                <a16:creationId xmlns:a16="http://schemas.microsoft.com/office/drawing/2014/main" id="{53F216FB-EED6-C521-292C-8142F6138DB3}"/>
              </a:ext>
            </a:extLst>
          </p:cNvPr>
          <p:cNvPicPr>
            <a:picLocks noChangeAspect="1"/>
          </p:cNvPicPr>
          <p:nvPr/>
        </p:nvPicPr>
        <p:blipFill>
          <a:blip r:embed="rId11"/>
          <a:stretch>
            <a:fillRect/>
          </a:stretch>
        </p:blipFill>
        <p:spPr>
          <a:xfrm>
            <a:off x="3404076" y="2610592"/>
            <a:ext cx="3154435" cy="1795727"/>
          </a:xfrm>
          <a:prstGeom prst="rect">
            <a:avLst/>
          </a:prstGeom>
          <a:effectLst>
            <a:softEdge rad="57568"/>
          </a:effectLst>
        </p:spPr>
      </p:pic>
    </p:spTree>
    <p:extLst>
      <p:ext uri="{BB962C8B-B14F-4D97-AF65-F5344CB8AC3E}">
        <p14:creationId xmlns:p14="http://schemas.microsoft.com/office/powerpoint/2010/main" val="40010157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29132 0 " pathEditMode="relative" ptsTypes="AA">
                                      <p:cBhvr>
                                        <p:cTn id="6" dur="200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9132 0 " pathEditMode="relative" ptsTypes="AA">
                                      <p:cBhvr>
                                        <p:cTn id="8" dur="200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4.16667E-6 8.64198E-7 L -0.30313 0.00247 " pathEditMode="relative" rAng="0" ptsTypes="AA">
                                      <p:cBhvr>
                                        <p:cTn id="10" dur="2000" fill="hold"/>
                                        <p:tgtEl>
                                          <p:spTgt spid="20"/>
                                        </p:tgtEl>
                                        <p:attrNameLst>
                                          <p:attrName>ppt_x</p:attrName>
                                          <p:attrName>ppt_y</p:attrName>
                                        </p:attrNameLst>
                                      </p:cBhvr>
                                      <p:rCtr x="-15156" y="123"/>
                                    </p:animMotion>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ox(out)">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heel(1)">
                                      <p:cBhvr>
                                        <p:cTn id="29" dur="2000"/>
                                        <p:tgtEl>
                                          <p:spTgt spid="17"/>
                                        </p:tgtEl>
                                      </p:cBhvr>
                                    </p:animEffect>
                                  </p:childTnLst>
                                </p:cTn>
                              </p:par>
                            </p:childTnLst>
                          </p:cTn>
                        </p:par>
                        <p:par>
                          <p:cTn id="30" fill="hold">
                            <p:stCondLst>
                              <p:cond delay="2000"/>
                            </p:stCondLst>
                            <p:childTnLst>
                              <p:par>
                                <p:cTn id="31" presetID="53" presetClass="entr" presetSubtype="16" fill="hold" nodeType="after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repeatCount="10000" fill="hold" grpId="1" nodeType="clickEffect">
                                  <p:stCondLst>
                                    <p:cond delay="0"/>
                                  </p:stCondLst>
                                  <p:childTnLst>
                                    <p:animRot by="120000">
                                      <p:cBhvr>
                                        <p:cTn id="39" dur="50" fill="hold">
                                          <p:stCondLst>
                                            <p:cond delay="0"/>
                                          </p:stCondLst>
                                        </p:cTn>
                                        <p:tgtEl>
                                          <p:spTgt spid="20"/>
                                        </p:tgtEl>
                                        <p:attrNameLst>
                                          <p:attrName>r</p:attrName>
                                        </p:attrNameLst>
                                      </p:cBhvr>
                                    </p:animRot>
                                    <p:animRot by="-240000">
                                      <p:cBhvr>
                                        <p:cTn id="40" dur="100" fill="hold">
                                          <p:stCondLst>
                                            <p:cond delay="100"/>
                                          </p:stCondLst>
                                        </p:cTn>
                                        <p:tgtEl>
                                          <p:spTgt spid="20"/>
                                        </p:tgtEl>
                                        <p:attrNameLst>
                                          <p:attrName>r</p:attrName>
                                        </p:attrNameLst>
                                      </p:cBhvr>
                                    </p:animRot>
                                    <p:animRot by="240000">
                                      <p:cBhvr>
                                        <p:cTn id="41" dur="100" fill="hold">
                                          <p:stCondLst>
                                            <p:cond delay="200"/>
                                          </p:stCondLst>
                                        </p:cTn>
                                        <p:tgtEl>
                                          <p:spTgt spid="20"/>
                                        </p:tgtEl>
                                        <p:attrNameLst>
                                          <p:attrName>r</p:attrName>
                                        </p:attrNameLst>
                                      </p:cBhvr>
                                    </p:animRot>
                                    <p:animRot by="-240000">
                                      <p:cBhvr>
                                        <p:cTn id="42" dur="100" fill="hold">
                                          <p:stCondLst>
                                            <p:cond delay="300"/>
                                          </p:stCondLst>
                                        </p:cTn>
                                        <p:tgtEl>
                                          <p:spTgt spid="20"/>
                                        </p:tgtEl>
                                        <p:attrNameLst>
                                          <p:attrName>r</p:attrName>
                                        </p:attrNameLst>
                                      </p:cBhvr>
                                    </p:animRot>
                                    <p:animRot by="120000">
                                      <p:cBhvr>
                                        <p:cTn id="43" dur="100" fill="hold">
                                          <p:stCondLst>
                                            <p:cond delay="400"/>
                                          </p:stCondLst>
                                        </p:cTn>
                                        <p:tgtEl>
                                          <p:spTgt spid="20"/>
                                        </p:tgtEl>
                                        <p:attrNameLst>
                                          <p:attrName>r</p:attrName>
                                        </p:attrNameLst>
                                      </p:cBhvr>
                                    </p:animRot>
                                  </p:childTnLst>
                                </p:cTn>
                              </p:par>
                              <p:par>
                                <p:cTn id="44" presetID="6" presetClass="emph" presetSubtype="0" fill="hold" grpId="2" nodeType="withEffect">
                                  <p:stCondLst>
                                    <p:cond delay="0"/>
                                  </p:stCondLst>
                                  <p:childTnLst>
                                    <p:animScale>
                                      <p:cBhvr>
                                        <p:cTn id="45" dur="2000" fill="hold"/>
                                        <p:tgtEl>
                                          <p:spTgt spid="20"/>
                                        </p:tgtEl>
                                      </p:cBhvr>
                                      <p:by x="25000" y="25000"/>
                                    </p:animScale>
                                  </p:childTnLst>
                                </p:cTn>
                              </p:par>
                              <p:par>
                                <p:cTn id="46" presetID="0" presetClass="path" presetSubtype="0" accel="50000" decel="50000" fill="hold" grpId="3" nodeType="withEffect">
                                  <p:stCondLst>
                                    <p:cond delay="0"/>
                                  </p:stCondLst>
                                  <p:childTnLst>
                                    <p:animMotion origin="layout" path="M -0.37396 -0.00556 L -0.37396 0.2466 " pathEditMode="relative" ptsTypes="AA">
                                      <p:cBhvr>
                                        <p:cTn id="47" dur="2000" fill="hold"/>
                                        <p:tgtEl>
                                          <p:spTgt spid="20"/>
                                        </p:tgtEl>
                                        <p:attrNameLst>
                                          <p:attrName>ppt_x</p:attrName>
                                          <p:attrName>ppt_y</p:attrName>
                                        </p:attrNameLst>
                                      </p:cBhvr>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right)">
                                      <p:cBhvr>
                                        <p:cTn id="52" dur="5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mph" presetSubtype="0" repeatCount="5000" fill="hold" grpId="1" nodeType="clickEffect">
                                  <p:stCondLst>
                                    <p:cond delay="0"/>
                                  </p:stCondLst>
                                  <p:childTnLst>
                                    <p:animRot by="21600000">
                                      <p:cBhvr>
                                        <p:cTn id="56" dur="1000" fill="hold"/>
                                        <p:tgtEl>
                                          <p:spTgt spid="19"/>
                                        </p:tgtEl>
                                        <p:attrNameLst>
                                          <p:attrName>r</p:attrName>
                                        </p:attrNameLst>
                                      </p:cBhvr>
                                    </p:animRot>
                                  </p:childTnLst>
                                </p:cTn>
                              </p:par>
                            </p:childTnLst>
                          </p:cTn>
                        </p:par>
                        <p:par>
                          <p:cTn id="57" fill="hold">
                            <p:stCondLst>
                              <p:cond delay="5000"/>
                            </p:stCondLst>
                            <p:childTnLst>
                              <p:par>
                                <p:cTn id="58" presetID="31" presetClass="exit" presetSubtype="0" fill="hold" grpId="2" nodeType="afterEffect">
                                  <p:stCondLst>
                                    <p:cond delay="0"/>
                                  </p:stCondLst>
                                  <p:childTnLst>
                                    <p:anim calcmode="lin" valueType="num">
                                      <p:cBhvr>
                                        <p:cTn id="59" dur="1000"/>
                                        <p:tgtEl>
                                          <p:spTgt spid="19"/>
                                        </p:tgtEl>
                                        <p:attrNameLst>
                                          <p:attrName>ppt_w</p:attrName>
                                        </p:attrNameLst>
                                      </p:cBhvr>
                                      <p:tavLst>
                                        <p:tav tm="0">
                                          <p:val>
                                            <p:strVal val="ppt_w"/>
                                          </p:val>
                                        </p:tav>
                                        <p:tav tm="100000">
                                          <p:val>
                                            <p:fltVal val="0"/>
                                          </p:val>
                                        </p:tav>
                                      </p:tavLst>
                                    </p:anim>
                                    <p:anim calcmode="lin" valueType="num">
                                      <p:cBhvr>
                                        <p:cTn id="60" dur="1000"/>
                                        <p:tgtEl>
                                          <p:spTgt spid="19"/>
                                        </p:tgtEl>
                                        <p:attrNameLst>
                                          <p:attrName>ppt_h</p:attrName>
                                        </p:attrNameLst>
                                      </p:cBhvr>
                                      <p:tavLst>
                                        <p:tav tm="0">
                                          <p:val>
                                            <p:strVal val="ppt_h"/>
                                          </p:val>
                                        </p:tav>
                                        <p:tav tm="100000">
                                          <p:val>
                                            <p:fltVal val="0"/>
                                          </p:val>
                                        </p:tav>
                                      </p:tavLst>
                                    </p:anim>
                                    <p:anim calcmode="lin" valueType="num">
                                      <p:cBhvr>
                                        <p:cTn id="61" dur="1000"/>
                                        <p:tgtEl>
                                          <p:spTgt spid="19"/>
                                        </p:tgtEl>
                                        <p:attrNameLst>
                                          <p:attrName>style.rotation</p:attrName>
                                        </p:attrNameLst>
                                      </p:cBhvr>
                                      <p:tavLst>
                                        <p:tav tm="0">
                                          <p:val>
                                            <p:fltVal val="0"/>
                                          </p:val>
                                        </p:tav>
                                        <p:tav tm="100000">
                                          <p:val>
                                            <p:fltVal val="90"/>
                                          </p:val>
                                        </p:tav>
                                      </p:tavLst>
                                    </p:anim>
                                    <p:animEffect transition="out" filter="fade">
                                      <p:cBhvr>
                                        <p:cTn id="62" dur="1000"/>
                                        <p:tgtEl>
                                          <p:spTgt spid="19"/>
                                        </p:tgtEl>
                                      </p:cBhvr>
                                    </p:animEffect>
                                    <p:set>
                                      <p:cBhvr>
                                        <p:cTn id="63" dur="1" fill="hold">
                                          <p:stCondLst>
                                            <p:cond delay="999"/>
                                          </p:stCondLst>
                                        </p:cTn>
                                        <p:tgtEl>
                                          <p:spTgt spid="1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0"/>
                                  </p:stCondLst>
                                  <p:childTnLst>
                                    <p:animEffect transition="out" filter="dissolv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p:cTn id="73" dur="3000" fill="hold"/>
                                        <p:tgtEl>
                                          <p:spTgt spid="4"/>
                                        </p:tgtEl>
                                        <p:attrNameLst>
                                          <p:attrName>ppt_w</p:attrName>
                                        </p:attrNameLst>
                                      </p:cBhvr>
                                      <p:tavLst>
                                        <p:tav tm="0">
                                          <p:val>
                                            <p:fltVal val="0"/>
                                          </p:val>
                                        </p:tav>
                                        <p:tav tm="100000">
                                          <p:val>
                                            <p:strVal val="#ppt_w"/>
                                          </p:val>
                                        </p:tav>
                                      </p:tavLst>
                                    </p:anim>
                                    <p:anim calcmode="lin" valueType="num">
                                      <p:cBhvr>
                                        <p:cTn id="74" dur="3000" fill="hold"/>
                                        <p:tgtEl>
                                          <p:spTgt spid="4"/>
                                        </p:tgtEl>
                                        <p:attrNameLst>
                                          <p:attrName>ppt_h</p:attrName>
                                        </p:attrNameLst>
                                      </p:cBhvr>
                                      <p:tavLst>
                                        <p:tav tm="0">
                                          <p:val>
                                            <p:fltVal val="0"/>
                                          </p:val>
                                        </p:tav>
                                        <p:tav tm="100000">
                                          <p:val>
                                            <p:strVal val="#ppt_h"/>
                                          </p:val>
                                        </p:tav>
                                      </p:tavLst>
                                    </p:anim>
                                    <p:animEffect transition="in" filter="fade">
                                      <p:cBhvr>
                                        <p:cTn id="7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0" grpId="1">
        <p:bldAsOne/>
      </p:bldGraphic>
      <p:bldGraphic spid="20" grpId="2">
        <p:bldAsOne/>
      </p:bldGraphic>
      <p:bldGraphic spid="20" grpId="3">
        <p:bldAsOne/>
      </p:bldGraphic>
      <p:bldP spid="6" grpId="0"/>
      <p:bldP spid="14" grpId="0" animBg="1"/>
      <p:bldP spid="17" grpId="0" animBg="1"/>
      <p:bldP spid="17" grpId="1" animBg="1"/>
      <p:bldP spid="19" grpId="0" animBg="1"/>
      <p:bldP spid="19" grpId="1" animBg="1"/>
      <p:bldP spid="19" grpId="2"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7" name="Bildobjekt 3"/>
          <p:cNvPicPr>
            <a:picLocks noChangeAspect="1"/>
          </p:cNvPicPr>
          <p:nvPr/>
        </p:nvPicPr>
        <p:blipFill>
          <a:blip r:embed="rId3">
            <a:alphaModFix amt="98000"/>
            <a:extLst>
              <a:ext uri="{28A0092B-C50C-407E-A947-70E740481C1C}">
                <a14:useLocalDpi xmlns:a14="http://schemas.microsoft.com/office/drawing/2010/main" val="0"/>
              </a:ext>
            </a:extLst>
          </a:blip>
          <a:srcRect/>
          <a:stretch>
            <a:fillRect/>
          </a:stretch>
        </p:blipFill>
        <p:spPr bwMode="auto">
          <a:xfrm>
            <a:off x="-22255" y="-857251"/>
            <a:ext cx="9144000" cy="6858001"/>
          </a:xfrm>
          <a:prstGeom prst="rect">
            <a:avLst/>
          </a:prstGeom>
          <a:noFill/>
          <a:ln>
            <a:noFill/>
          </a:ln>
          <a:extLst>
            <a:ext uri="{909E8E84-426E-40dd-AFC4-6F175D3DCCD1}">
              <a14:hiddenFill xmlns="" xmlns:a14="http://schemas.microsoft.com/office/drawing/2010/main">
                <a:solidFill>
                  <a:srgbClr val="FFFFFF">
                    <a:alpha val="2509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8" name="Rubrik 1"/>
          <p:cNvSpPr>
            <a:spLocks noGrp="1"/>
          </p:cNvSpPr>
          <p:nvPr>
            <p:ph type="title"/>
          </p:nvPr>
        </p:nvSpPr>
        <p:spPr>
          <a:xfrm>
            <a:off x="1977995" y="1663302"/>
            <a:ext cx="5029200" cy="742950"/>
          </a:xfrm>
        </p:spPr>
        <p:txBody>
          <a:bodyPr/>
          <a:lstStyle/>
          <a:p>
            <a:endParaRPr lang="sv-SE" sz="2100" dirty="0">
              <a:ea typeface="ＭＳ Ｐゴシック" charset="0"/>
            </a:endParaRPr>
          </a:p>
        </p:txBody>
      </p:sp>
      <p:sp>
        <p:nvSpPr>
          <p:cNvPr id="3" name="Platshållare för text 2"/>
          <p:cNvSpPr>
            <a:spLocks noGrp="1"/>
          </p:cNvSpPr>
          <p:nvPr>
            <p:ph type="body" sz="quarter" idx="12"/>
          </p:nvPr>
        </p:nvSpPr>
        <p:spPr>
          <a:xfrm>
            <a:off x="-22255" y="21109"/>
            <a:ext cx="8805373" cy="3835598"/>
          </a:xfrm>
        </p:spPr>
        <p:txBody>
          <a:bodyPr numCol="3" spcCol="360000"/>
          <a:lstStyle/>
          <a:p>
            <a:pPr marL="198834" lvl="1" indent="0">
              <a:buNone/>
            </a:pPr>
            <a:r>
              <a:rPr lang="sv-SE" sz="1800" dirty="0">
                <a:solidFill>
                  <a:schemeClr val="bg1"/>
                </a:solidFill>
                <a:ea typeface="ＭＳ Ｐゴシック" charset="0"/>
              </a:rPr>
              <a:t>”</a:t>
            </a:r>
            <a:r>
              <a:rPr lang="sv-SE" altLang="ja-JP" sz="1800" dirty="0" err="1">
                <a:solidFill>
                  <a:schemeClr val="bg1"/>
                </a:solidFill>
                <a:ea typeface="ＭＳ Ｐゴシック" charset="0"/>
              </a:rPr>
              <a:t>Outcomes</a:t>
            </a:r>
            <a:r>
              <a:rPr lang="sv-SE" altLang="ja-JP" sz="1800" dirty="0">
                <a:solidFill>
                  <a:schemeClr val="bg1"/>
                </a:solidFill>
                <a:ea typeface="ＭＳ Ｐゴシック" charset="0"/>
              </a:rPr>
              <a:t> </a:t>
            </a:r>
            <a:r>
              <a:rPr lang="sv-SE" altLang="ja-JP" sz="1800" dirty="0" err="1">
                <a:solidFill>
                  <a:schemeClr val="bg1"/>
                </a:solidFill>
                <a:ea typeface="ＭＳ Ｐゴシック" charset="0"/>
              </a:rPr>
              <a:t>movement</a:t>
            </a:r>
            <a:r>
              <a:rPr lang="sv-SE" sz="1800" dirty="0">
                <a:solidFill>
                  <a:schemeClr val="bg1"/>
                </a:solidFill>
                <a:ea typeface="ＭＳ Ｐゴシック" charset="0"/>
              </a:rPr>
              <a:t>”</a:t>
            </a:r>
            <a:r>
              <a:rPr lang="sv-SE" altLang="ja-JP" sz="1800" dirty="0">
                <a:solidFill>
                  <a:schemeClr val="bg1"/>
                </a:solidFill>
                <a:ea typeface="ＭＳ Ｐゴシック" charset="0"/>
              </a:rPr>
              <a:t>  </a:t>
            </a:r>
          </a:p>
          <a:p>
            <a:pPr marL="400050" lvl="2" indent="0" algn="ctr">
              <a:buNone/>
            </a:pPr>
            <a:r>
              <a:rPr lang="sv-SE" altLang="ja-JP" sz="1500" dirty="0">
                <a:solidFill>
                  <a:schemeClr val="bg1"/>
                </a:solidFill>
                <a:ea typeface="ＭＳ Ｐゴシック" charset="0"/>
              </a:rPr>
              <a:t>Resultatrörelsen -70 tal</a:t>
            </a: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198834" lvl="1" indent="0" algn="ctr">
              <a:buNone/>
            </a:pPr>
            <a:endParaRPr lang="sv-SE" sz="1800" dirty="0">
              <a:solidFill>
                <a:schemeClr val="bg1"/>
              </a:solidFill>
              <a:ea typeface="ＭＳ Ｐゴシック" charset="0"/>
            </a:endParaRPr>
          </a:p>
          <a:p>
            <a:pPr marL="198834" lvl="1" indent="0" algn="ctr">
              <a:buNone/>
            </a:pPr>
            <a:endParaRPr lang="sv-SE" sz="1800" dirty="0">
              <a:solidFill>
                <a:schemeClr val="bg1"/>
              </a:solidFill>
              <a:ea typeface="ＭＳ Ｐゴシック" charset="0"/>
            </a:endParaRPr>
          </a:p>
          <a:p>
            <a:pPr marL="400050" lvl="2" indent="0" algn="ctr">
              <a:buNone/>
            </a:pPr>
            <a:r>
              <a:rPr lang="sv-SE" sz="1500" dirty="0">
                <a:solidFill>
                  <a:schemeClr val="bg1"/>
                </a:solidFill>
                <a:latin typeface="Helvetica Neue"/>
                <a:ea typeface="Helvetica" charset="0"/>
                <a:cs typeface="Helvetica Neue"/>
              </a:rPr>
              <a:t>	</a:t>
            </a:r>
            <a:endParaRPr lang="sv-SE" sz="1800" dirty="0">
              <a:solidFill>
                <a:schemeClr val="bg1"/>
              </a:solidFill>
              <a:ea typeface="ＭＳ Ｐゴシック" charset="0"/>
            </a:endParaRPr>
          </a:p>
        </p:txBody>
      </p:sp>
      <p:sp>
        <p:nvSpPr>
          <p:cNvPr id="2" name="textruta 1"/>
          <p:cNvSpPr txBox="1"/>
          <p:nvPr/>
        </p:nvSpPr>
        <p:spPr>
          <a:xfrm>
            <a:off x="2141849" y="3787134"/>
            <a:ext cx="1070486" cy="553998"/>
          </a:xfrm>
          <a:prstGeom prst="rect">
            <a:avLst/>
          </a:prstGeom>
          <a:noFill/>
        </p:spPr>
        <p:txBody>
          <a:bodyPr wrap="square" rtlCol="0">
            <a:spAutoFit/>
          </a:bodyPr>
          <a:lstStyle/>
          <a:p>
            <a:pPr marL="0" lvl="2" defTabSz="342900" fontAlgn="auto">
              <a:spcBef>
                <a:spcPts val="0"/>
              </a:spcBef>
              <a:spcAft>
                <a:spcPts val="0"/>
              </a:spcAft>
              <a:defRPr/>
            </a:pPr>
            <a:r>
              <a:rPr lang="sv-SE" sz="1500" b="1" dirty="0">
                <a:solidFill>
                  <a:srgbClr val="FF0000"/>
                </a:solidFill>
                <a:latin typeface="Helvetica Neue"/>
                <a:ea typeface="Helvetica" charset="0"/>
                <a:cs typeface="Helvetica Neue"/>
              </a:rPr>
              <a:t>EBM 1992</a:t>
            </a:r>
          </a:p>
        </p:txBody>
      </p:sp>
      <p:sp>
        <p:nvSpPr>
          <p:cNvPr id="7" name="textruta 6"/>
          <p:cNvSpPr txBox="1"/>
          <p:nvPr/>
        </p:nvSpPr>
        <p:spPr>
          <a:xfrm>
            <a:off x="493515" y="2103563"/>
            <a:ext cx="2667505" cy="323165"/>
          </a:xfrm>
          <a:prstGeom prst="rect">
            <a:avLst/>
          </a:prstGeom>
          <a:noFill/>
        </p:spPr>
        <p:txBody>
          <a:bodyPr wrap="square" rtlCol="0">
            <a:spAutoFit/>
          </a:bodyPr>
          <a:lstStyle/>
          <a:p>
            <a:pPr marL="0" lvl="2" defTabSz="342900" fontAlgn="auto">
              <a:spcBef>
                <a:spcPts val="0"/>
              </a:spcBef>
              <a:spcAft>
                <a:spcPts val="0"/>
              </a:spcAft>
              <a:defRPr/>
            </a:pPr>
            <a:r>
              <a:rPr lang="sv-SE" sz="1500" b="1" dirty="0">
                <a:solidFill>
                  <a:srgbClr val="3366FF"/>
                </a:solidFill>
                <a:latin typeface="Helvetica Neue"/>
                <a:ea typeface="Helvetica" charset="0"/>
                <a:cs typeface="Helvetica Neue"/>
              </a:rPr>
              <a:t>Riktlinjer</a:t>
            </a:r>
          </a:p>
        </p:txBody>
      </p:sp>
      <p:sp>
        <p:nvSpPr>
          <p:cNvPr id="8" name="textruta 7"/>
          <p:cNvSpPr txBox="1"/>
          <p:nvPr/>
        </p:nvSpPr>
        <p:spPr>
          <a:xfrm>
            <a:off x="489649" y="4825558"/>
            <a:ext cx="2931527" cy="415498"/>
          </a:xfrm>
          <a:prstGeom prst="rect">
            <a:avLst/>
          </a:prstGeom>
          <a:noFill/>
        </p:spPr>
        <p:txBody>
          <a:bodyPr wrap="square" rtlCol="0">
            <a:spAutoFit/>
          </a:bodyPr>
          <a:lstStyle/>
          <a:p>
            <a:pPr marL="0" lvl="2" defTabSz="342900" fontAlgn="auto">
              <a:spcBef>
                <a:spcPts val="0"/>
              </a:spcBef>
              <a:spcAft>
                <a:spcPts val="0"/>
              </a:spcAft>
              <a:defRPr/>
            </a:pPr>
            <a:r>
              <a:rPr lang="sv-SE" sz="2100" b="1" dirty="0">
                <a:solidFill>
                  <a:srgbClr val="FF0000"/>
                </a:solidFill>
                <a:latin typeface="Helvetica Neue"/>
                <a:ea typeface="Helvetica" charset="0"/>
                <a:cs typeface="Helvetica Neue"/>
              </a:rPr>
              <a:t>EVIDENSBASERING</a:t>
            </a:r>
          </a:p>
        </p:txBody>
      </p:sp>
      <p:sp>
        <p:nvSpPr>
          <p:cNvPr id="9" name="textruta 8"/>
          <p:cNvSpPr txBox="1"/>
          <p:nvPr/>
        </p:nvSpPr>
        <p:spPr>
          <a:xfrm>
            <a:off x="6273594" y="3615518"/>
            <a:ext cx="1916835" cy="553998"/>
          </a:xfrm>
          <a:prstGeom prst="rect">
            <a:avLst/>
          </a:prstGeom>
          <a:noFill/>
        </p:spPr>
        <p:txBody>
          <a:bodyPr wrap="square" rtlCol="0">
            <a:spAutoFit/>
          </a:bodyPr>
          <a:lstStyle/>
          <a:p>
            <a:pPr marL="0" lvl="2" defTabSz="342900" fontAlgn="auto">
              <a:spcBef>
                <a:spcPts val="0"/>
              </a:spcBef>
              <a:spcAft>
                <a:spcPts val="0"/>
              </a:spcAft>
              <a:defRPr/>
            </a:pPr>
            <a:r>
              <a:rPr lang="sv-SE" sz="1500" b="1" dirty="0" err="1">
                <a:solidFill>
                  <a:srgbClr val="FF0000"/>
                </a:solidFill>
                <a:latin typeface="Helvetica Neue"/>
                <a:ea typeface="Helvetica" charset="0"/>
                <a:cs typeface="Helvetica Neue"/>
              </a:rPr>
              <a:t>Cochrane</a:t>
            </a:r>
            <a:r>
              <a:rPr lang="sv-SE" sz="1500" b="1" dirty="0">
                <a:solidFill>
                  <a:srgbClr val="FF0000"/>
                </a:solidFill>
                <a:latin typeface="Helvetica Neue"/>
                <a:ea typeface="Helvetica" charset="0"/>
                <a:cs typeface="Helvetica Neue"/>
              </a:rPr>
              <a:t> </a:t>
            </a:r>
            <a:r>
              <a:rPr lang="sv-SE" sz="1500" b="1" dirty="0" err="1">
                <a:solidFill>
                  <a:srgbClr val="FF0000"/>
                </a:solidFill>
                <a:latin typeface="Helvetica Neue"/>
                <a:ea typeface="Helvetica" charset="0"/>
                <a:cs typeface="Helvetica Neue"/>
              </a:rPr>
              <a:t>Collaboration</a:t>
            </a:r>
            <a:r>
              <a:rPr lang="sv-SE" sz="1500" b="1" dirty="0">
                <a:solidFill>
                  <a:srgbClr val="FF0000"/>
                </a:solidFill>
                <a:latin typeface="Helvetica Neue"/>
                <a:ea typeface="Helvetica" charset="0"/>
                <a:cs typeface="Helvetica Neue"/>
              </a:rPr>
              <a:t> 1993</a:t>
            </a:r>
          </a:p>
        </p:txBody>
      </p:sp>
      <p:sp>
        <p:nvSpPr>
          <p:cNvPr id="10" name="Frihandsfigur 9"/>
          <p:cNvSpPr/>
          <p:nvPr/>
        </p:nvSpPr>
        <p:spPr>
          <a:xfrm rot="558759">
            <a:off x="2974786" y="-328746"/>
            <a:ext cx="6593349" cy="4992312"/>
          </a:xfrm>
          <a:custGeom>
            <a:avLst/>
            <a:gdLst>
              <a:gd name="connsiteX0" fmla="*/ 3344647 w 7168091"/>
              <a:gd name="connsiteY0" fmla="*/ 156159 h 3164829"/>
              <a:gd name="connsiteX1" fmla="*/ 3240560 w 7168091"/>
              <a:gd name="connsiteY1" fmla="*/ 156159 h 3164829"/>
              <a:gd name="connsiteX2" fmla="*/ 409407 w 7168091"/>
              <a:gd name="connsiteY2" fmla="*/ 843260 h 3164829"/>
              <a:gd name="connsiteX3" fmla="*/ 784119 w 7168091"/>
              <a:gd name="connsiteY3" fmla="*/ 2613066 h 3164829"/>
              <a:gd name="connsiteX4" fmla="*/ 4364695 w 7168091"/>
              <a:gd name="connsiteY4" fmla="*/ 3071134 h 3164829"/>
              <a:gd name="connsiteX5" fmla="*/ 6883588 w 7168091"/>
              <a:gd name="connsiteY5" fmla="*/ 2050893 h 3164829"/>
              <a:gd name="connsiteX6" fmla="*/ 6071714 w 7168091"/>
              <a:gd name="connsiteY6" fmla="*/ 322729 h 3164829"/>
              <a:gd name="connsiteX7" fmla="*/ 3344647 w 7168091"/>
              <a:gd name="connsiteY7" fmla="*/ 156159 h 316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8091" h="3164829">
                <a:moveTo>
                  <a:pt x="3344647" y="156159"/>
                </a:moveTo>
                <a:cubicBezTo>
                  <a:pt x="2872788" y="128397"/>
                  <a:pt x="3240560" y="156159"/>
                  <a:pt x="3240560" y="156159"/>
                </a:cubicBezTo>
                <a:cubicBezTo>
                  <a:pt x="2751353" y="270676"/>
                  <a:pt x="818814" y="433776"/>
                  <a:pt x="409407" y="843260"/>
                </a:cubicBezTo>
                <a:cubicBezTo>
                  <a:pt x="0" y="1252744"/>
                  <a:pt x="124904" y="2241754"/>
                  <a:pt x="784119" y="2613066"/>
                </a:cubicBezTo>
                <a:cubicBezTo>
                  <a:pt x="1443334" y="2984378"/>
                  <a:pt x="3348117" y="3164829"/>
                  <a:pt x="4364695" y="3071134"/>
                </a:cubicBezTo>
                <a:cubicBezTo>
                  <a:pt x="5381273" y="2977439"/>
                  <a:pt x="6599085" y="2508960"/>
                  <a:pt x="6883588" y="2050893"/>
                </a:cubicBezTo>
                <a:cubicBezTo>
                  <a:pt x="7168091" y="1592826"/>
                  <a:pt x="6665007" y="645458"/>
                  <a:pt x="6071714" y="322729"/>
                </a:cubicBezTo>
                <a:cubicBezTo>
                  <a:pt x="5478421" y="0"/>
                  <a:pt x="3816506" y="183921"/>
                  <a:pt x="3344647" y="156159"/>
                </a:cubicBezTo>
                <a:close/>
              </a:path>
            </a:pathLst>
          </a:custGeom>
          <a:noFill/>
          <a:ln w="920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sv-SE" sz="1350" b="1">
              <a:solidFill>
                <a:srgbClr val="FFFFFF"/>
              </a:solidFill>
              <a:latin typeface="Calibri"/>
            </a:endParaRPr>
          </a:p>
        </p:txBody>
      </p:sp>
      <p:sp>
        <p:nvSpPr>
          <p:cNvPr id="11" name="Frihandsfigur 10"/>
          <p:cNvSpPr/>
          <p:nvPr/>
        </p:nvSpPr>
        <p:spPr>
          <a:xfrm>
            <a:off x="-17520" y="-857251"/>
            <a:ext cx="2965179" cy="3536665"/>
          </a:xfrm>
          <a:custGeom>
            <a:avLst/>
            <a:gdLst>
              <a:gd name="connsiteX0" fmla="*/ 3344647 w 7168091"/>
              <a:gd name="connsiteY0" fmla="*/ 156159 h 3164829"/>
              <a:gd name="connsiteX1" fmla="*/ 3240560 w 7168091"/>
              <a:gd name="connsiteY1" fmla="*/ 156159 h 3164829"/>
              <a:gd name="connsiteX2" fmla="*/ 409407 w 7168091"/>
              <a:gd name="connsiteY2" fmla="*/ 843260 h 3164829"/>
              <a:gd name="connsiteX3" fmla="*/ 784119 w 7168091"/>
              <a:gd name="connsiteY3" fmla="*/ 2613066 h 3164829"/>
              <a:gd name="connsiteX4" fmla="*/ 4364695 w 7168091"/>
              <a:gd name="connsiteY4" fmla="*/ 3071134 h 3164829"/>
              <a:gd name="connsiteX5" fmla="*/ 6883588 w 7168091"/>
              <a:gd name="connsiteY5" fmla="*/ 2050893 h 3164829"/>
              <a:gd name="connsiteX6" fmla="*/ 6071714 w 7168091"/>
              <a:gd name="connsiteY6" fmla="*/ 322729 h 3164829"/>
              <a:gd name="connsiteX7" fmla="*/ 3344647 w 7168091"/>
              <a:gd name="connsiteY7" fmla="*/ 156159 h 316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8091" h="3164829">
                <a:moveTo>
                  <a:pt x="3344647" y="156159"/>
                </a:moveTo>
                <a:cubicBezTo>
                  <a:pt x="2872788" y="128397"/>
                  <a:pt x="3240560" y="156159"/>
                  <a:pt x="3240560" y="156159"/>
                </a:cubicBezTo>
                <a:cubicBezTo>
                  <a:pt x="2751353" y="270676"/>
                  <a:pt x="818814" y="433776"/>
                  <a:pt x="409407" y="843260"/>
                </a:cubicBezTo>
                <a:cubicBezTo>
                  <a:pt x="0" y="1252744"/>
                  <a:pt x="124904" y="2241754"/>
                  <a:pt x="784119" y="2613066"/>
                </a:cubicBezTo>
                <a:cubicBezTo>
                  <a:pt x="1443334" y="2984378"/>
                  <a:pt x="3348117" y="3164829"/>
                  <a:pt x="4364695" y="3071134"/>
                </a:cubicBezTo>
                <a:cubicBezTo>
                  <a:pt x="5381273" y="2977439"/>
                  <a:pt x="6599085" y="2508960"/>
                  <a:pt x="6883588" y="2050893"/>
                </a:cubicBezTo>
                <a:cubicBezTo>
                  <a:pt x="7168091" y="1592826"/>
                  <a:pt x="6665007" y="645458"/>
                  <a:pt x="6071714" y="322729"/>
                </a:cubicBezTo>
                <a:cubicBezTo>
                  <a:pt x="5478421" y="0"/>
                  <a:pt x="3816506" y="183921"/>
                  <a:pt x="3344647" y="156159"/>
                </a:cubicBezTo>
                <a:close/>
              </a:path>
            </a:pathLst>
          </a:custGeom>
          <a:noFill/>
          <a:ln w="92075">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defTabSz="342900" fontAlgn="auto">
              <a:spcBef>
                <a:spcPts val="0"/>
              </a:spcBef>
              <a:spcAft>
                <a:spcPts val="0"/>
              </a:spcAft>
              <a:defRPr/>
            </a:pPr>
            <a:endParaRPr lang="sv-SE" sz="1350" b="1">
              <a:solidFill>
                <a:srgbClr val="FFFFFF"/>
              </a:solidFill>
              <a:latin typeface="Calibri"/>
            </a:endParaRPr>
          </a:p>
        </p:txBody>
      </p:sp>
      <p:sp>
        <p:nvSpPr>
          <p:cNvPr id="12" name="textruta 11"/>
          <p:cNvSpPr txBox="1"/>
          <p:nvPr/>
        </p:nvSpPr>
        <p:spPr>
          <a:xfrm>
            <a:off x="603949" y="4547443"/>
            <a:ext cx="4146286" cy="553998"/>
          </a:xfrm>
          <a:prstGeom prst="rect">
            <a:avLst/>
          </a:prstGeom>
          <a:noFill/>
        </p:spPr>
        <p:txBody>
          <a:bodyPr wrap="square" rtlCol="0">
            <a:spAutoFit/>
          </a:bodyPr>
          <a:lstStyle/>
          <a:p>
            <a:pPr marL="0" lvl="2" defTabSz="342900" fontAlgn="auto">
              <a:spcBef>
                <a:spcPts val="0"/>
              </a:spcBef>
              <a:spcAft>
                <a:spcPts val="0"/>
              </a:spcAft>
              <a:defRPr/>
            </a:pPr>
            <a:r>
              <a:rPr lang="sv-SE" sz="3000" b="1" dirty="0">
                <a:pattFill prst="wdUpDiag">
                  <a:fgClr>
                    <a:srgbClr val="3366FF"/>
                  </a:fgClr>
                  <a:bgClr>
                    <a:srgbClr val="FF0000"/>
                  </a:bgClr>
                </a:pattFill>
                <a:latin typeface="Helvetica Neue"/>
                <a:ea typeface="Helvetica" charset="0"/>
                <a:cs typeface="Helvetica Neue"/>
              </a:rPr>
              <a:t>EVIDENSBASERING</a:t>
            </a:r>
          </a:p>
        </p:txBody>
      </p:sp>
      <p:sp>
        <p:nvSpPr>
          <p:cNvPr id="13" name="textruta 12"/>
          <p:cNvSpPr txBox="1"/>
          <p:nvPr/>
        </p:nvSpPr>
        <p:spPr>
          <a:xfrm>
            <a:off x="4792776" y="2118210"/>
            <a:ext cx="690771" cy="323165"/>
          </a:xfrm>
          <a:prstGeom prst="rect">
            <a:avLst/>
          </a:prstGeom>
          <a:noFill/>
        </p:spPr>
        <p:txBody>
          <a:bodyPr wrap="square" rtlCol="0">
            <a:spAutoFit/>
          </a:bodyPr>
          <a:lstStyle/>
          <a:p>
            <a:pPr marL="0" lvl="2" defTabSz="342900" fontAlgn="auto">
              <a:spcBef>
                <a:spcPts val="0"/>
              </a:spcBef>
              <a:spcAft>
                <a:spcPts val="0"/>
              </a:spcAft>
              <a:defRPr/>
            </a:pPr>
            <a:r>
              <a:rPr lang="sv-SE" sz="1500" b="1" dirty="0">
                <a:solidFill>
                  <a:srgbClr val="FF0000"/>
                </a:solidFill>
                <a:latin typeface="Helvetica Neue"/>
                <a:ea typeface="Helvetica" charset="0"/>
                <a:cs typeface="Helvetica Neue"/>
              </a:rPr>
              <a:t>RCT</a:t>
            </a:r>
          </a:p>
        </p:txBody>
      </p:sp>
      <p:sp>
        <p:nvSpPr>
          <p:cNvPr id="14" name="textruta 13"/>
          <p:cNvSpPr txBox="1"/>
          <p:nvPr/>
        </p:nvSpPr>
        <p:spPr>
          <a:xfrm>
            <a:off x="7521096" y="2664111"/>
            <a:ext cx="1492244" cy="1015663"/>
          </a:xfrm>
          <a:prstGeom prst="rect">
            <a:avLst/>
          </a:prstGeom>
          <a:noFill/>
        </p:spPr>
        <p:txBody>
          <a:bodyPr wrap="square" rtlCol="0">
            <a:spAutoFit/>
          </a:bodyPr>
          <a:lstStyle/>
          <a:p>
            <a:pPr marL="0" lvl="2" defTabSz="342900" fontAlgn="auto">
              <a:spcBef>
                <a:spcPts val="0"/>
              </a:spcBef>
              <a:spcAft>
                <a:spcPts val="0"/>
              </a:spcAft>
              <a:defRPr/>
            </a:pPr>
            <a:r>
              <a:rPr lang="sv-SE" sz="1500" b="1" dirty="0">
                <a:solidFill>
                  <a:srgbClr val="FF0000"/>
                </a:solidFill>
                <a:latin typeface="Helvetica Neue"/>
                <a:ea typeface="Helvetica" charset="0"/>
                <a:cs typeface="Helvetica Neue"/>
              </a:rPr>
              <a:t>Systematiska översikter &amp; metaanalys</a:t>
            </a:r>
          </a:p>
          <a:p>
            <a:pPr marL="0" lvl="2" defTabSz="342900" fontAlgn="auto">
              <a:spcBef>
                <a:spcPts val="0"/>
              </a:spcBef>
              <a:spcAft>
                <a:spcPts val="0"/>
              </a:spcAft>
              <a:defRPr/>
            </a:pPr>
            <a:r>
              <a:rPr lang="sv-SE" sz="1500" b="1" dirty="0">
                <a:solidFill>
                  <a:srgbClr val="FF0000"/>
                </a:solidFill>
                <a:latin typeface="Helvetica Neue"/>
                <a:ea typeface="Helvetica" charset="0"/>
                <a:cs typeface="Helvetica Neue"/>
              </a:rPr>
              <a:t>  </a:t>
            </a:r>
          </a:p>
        </p:txBody>
      </p:sp>
      <p:sp>
        <p:nvSpPr>
          <p:cNvPr id="4" name="textruta 3">
            <a:extLst>
              <a:ext uri="{FF2B5EF4-FFF2-40B4-BE49-F238E27FC236}">
                <a16:creationId xmlns:a16="http://schemas.microsoft.com/office/drawing/2014/main" id="{343AC303-CDC4-87DF-D8DF-C0D484B1C4BD}"/>
              </a:ext>
            </a:extLst>
          </p:cNvPr>
          <p:cNvSpPr txBox="1"/>
          <p:nvPr/>
        </p:nvSpPr>
        <p:spPr>
          <a:xfrm>
            <a:off x="5629865" y="404402"/>
            <a:ext cx="3330116" cy="923330"/>
          </a:xfrm>
          <a:prstGeom prst="rect">
            <a:avLst/>
          </a:prstGeom>
          <a:noFill/>
        </p:spPr>
        <p:txBody>
          <a:bodyPr wrap="square" rtlCol="0">
            <a:spAutoFit/>
          </a:bodyPr>
          <a:lstStyle/>
          <a:p>
            <a:pPr marL="400050" lvl="2" indent="0" algn="r">
              <a:buNone/>
            </a:pPr>
            <a:r>
              <a:rPr lang="sv-SE" sz="1650" dirty="0">
                <a:solidFill>
                  <a:schemeClr val="bg1"/>
                </a:solidFill>
              </a:rPr>
              <a:t>Samhällsvetenskap </a:t>
            </a:r>
            <a:r>
              <a:rPr lang="sv-SE" dirty="0">
                <a:solidFill>
                  <a:schemeClr val="bg1"/>
                </a:solidFill>
              </a:rPr>
              <a:t>70-tal </a:t>
            </a:r>
          </a:p>
          <a:p>
            <a:pPr marL="198834" lvl="1" indent="0" algn="r">
              <a:buNone/>
            </a:pPr>
            <a:r>
              <a:rPr lang="sv-SE" dirty="0">
                <a:solidFill>
                  <a:schemeClr val="bg1"/>
                </a:solidFill>
              </a:rPr>
              <a:t>Medicin 80-tal</a:t>
            </a:r>
          </a:p>
          <a:p>
            <a:pPr algn="r"/>
            <a:endParaRPr lang="sv-SE" dirty="0"/>
          </a:p>
        </p:txBody>
      </p:sp>
      <p:sp>
        <p:nvSpPr>
          <p:cNvPr id="5" name="textruta 4">
            <a:extLst>
              <a:ext uri="{FF2B5EF4-FFF2-40B4-BE49-F238E27FC236}">
                <a16:creationId xmlns:a16="http://schemas.microsoft.com/office/drawing/2014/main" id="{D26C85CC-7393-4EB6-93B1-074EE4AC30FD}"/>
              </a:ext>
            </a:extLst>
          </p:cNvPr>
          <p:cNvSpPr txBox="1"/>
          <p:nvPr/>
        </p:nvSpPr>
        <p:spPr>
          <a:xfrm>
            <a:off x="3797916" y="112259"/>
            <a:ext cx="2475678" cy="646331"/>
          </a:xfrm>
          <a:prstGeom prst="rect">
            <a:avLst/>
          </a:prstGeom>
          <a:noFill/>
        </p:spPr>
        <p:txBody>
          <a:bodyPr wrap="none" rtlCol="0">
            <a:spAutoFit/>
          </a:bodyPr>
          <a:lstStyle/>
          <a:p>
            <a:pPr marL="198834" lvl="1" indent="0" algn="ctr">
              <a:buNone/>
            </a:pPr>
            <a:r>
              <a:rPr lang="sv-SE" dirty="0">
                <a:solidFill>
                  <a:schemeClr val="bg1"/>
                </a:solidFill>
              </a:rPr>
              <a:t>Klinisk epidemiologi </a:t>
            </a:r>
          </a:p>
          <a:p>
            <a:pPr marL="198834" lvl="1" indent="0" algn="ctr">
              <a:buNone/>
            </a:pPr>
            <a:r>
              <a:rPr lang="sv-SE" dirty="0">
                <a:solidFill>
                  <a:schemeClr val="bg1"/>
                </a:solidFill>
              </a:rPr>
              <a:t>1982</a:t>
            </a:r>
            <a:endParaRPr lang="sv-SE" dirty="0"/>
          </a:p>
        </p:txBody>
      </p:sp>
      <p:sp>
        <p:nvSpPr>
          <p:cNvPr id="6" name="textruta 5">
            <a:extLst>
              <a:ext uri="{FF2B5EF4-FFF2-40B4-BE49-F238E27FC236}">
                <a16:creationId xmlns:a16="http://schemas.microsoft.com/office/drawing/2014/main" id="{FCA312C7-A365-1CF8-868D-9AC630A358DD}"/>
              </a:ext>
            </a:extLst>
          </p:cNvPr>
          <p:cNvSpPr txBox="1"/>
          <p:nvPr/>
        </p:nvSpPr>
        <p:spPr>
          <a:xfrm>
            <a:off x="3581210" y="665074"/>
            <a:ext cx="1937070" cy="369332"/>
          </a:xfrm>
          <a:prstGeom prst="rect">
            <a:avLst/>
          </a:prstGeom>
          <a:noFill/>
        </p:spPr>
        <p:txBody>
          <a:bodyPr wrap="none" rtlCol="0">
            <a:spAutoFit/>
          </a:bodyPr>
          <a:lstStyle/>
          <a:p>
            <a:pPr marL="198834" lvl="1" indent="0" algn="ctr">
              <a:buNone/>
            </a:pPr>
            <a:r>
              <a:rPr lang="sv-SE" dirty="0">
                <a:solidFill>
                  <a:schemeClr val="bg1"/>
                </a:solidFill>
              </a:rPr>
              <a:t>Randomisering</a:t>
            </a:r>
            <a:endParaRPr lang="sv-SE" dirty="0"/>
          </a:p>
        </p:txBody>
      </p:sp>
      <p:sp>
        <p:nvSpPr>
          <p:cNvPr id="15" name="textruta 14">
            <a:extLst>
              <a:ext uri="{FF2B5EF4-FFF2-40B4-BE49-F238E27FC236}">
                <a16:creationId xmlns:a16="http://schemas.microsoft.com/office/drawing/2014/main" id="{27A334FA-4186-2256-68D1-67DED1CE1348}"/>
              </a:ext>
            </a:extLst>
          </p:cNvPr>
          <p:cNvSpPr txBox="1"/>
          <p:nvPr/>
        </p:nvSpPr>
        <p:spPr>
          <a:xfrm>
            <a:off x="2203842" y="1060338"/>
            <a:ext cx="3799560" cy="646331"/>
          </a:xfrm>
          <a:prstGeom prst="rect">
            <a:avLst/>
          </a:prstGeom>
          <a:noFill/>
        </p:spPr>
        <p:txBody>
          <a:bodyPr wrap="square" rtlCol="0">
            <a:spAutoFit/>
          </a:bodyPr>
          <a:lstStyle/>
          <a:p>
            <a:pPr marL="198834" lvl="1" indent="0" algn="ctr">
              <a:buNone/>
            </a:pPr>
            <a:r>
              <a:rPr lang="sv-SE" dirty="0">
                <a:solidFill>
                  <a:schemeClr val="bg1"/>
                </a:solidFill>
                <a:sym typeface="Wingdings"/>
              </a:rPr>
              <a:t> </a:t>
            </a:r>
            <a:r>
              <a:rPr lang="sv-SE" sz="1500" dirty="0" err="1">
                <a:solidFill>
                  <a:schemeClr val="bg1"/>
                </a:solidFill>
                <a:ea typeface="Helvetica" charset="0"/>
              </a:rPr>
              <a:t>Critical</a:t>
            </a:r>
            <a:r>
              <a:rPr lang="sv-SE" sz="1500" dirty="0">
                <a:solidFill>
                  <a:schemeClr val="bg1"/>
                </a:solidFill>
                <a:ea typeface="Helvetica" charset="0"/>
              </a:rPr>
              <a:t> </a:t>
            </a:r>
            <a:r>
              <a:rPr lang="sv-SE" sz="1500" dirty="0" err="1">
                <a:solidFill>
                  <a:schemeClr val="bg1"/>
                </a:solidFill>
                <a:ea typeface="Helvetica" charset="0"/>
              </a:rPr>
              <a:t>appraisal</a:t>
            </a:r>
            <a:r>
              <a:rPr lang="sv-SE" sz="1500" dirty="0">
                <a:solidFill>
                  <a:schemeClr val="bg1"/>
                </a:solidFill>
                <a:ea typeface="Helvetica" charset="0"/>
              </a:rPr>
              <a:t> </a:t>
            </a:r>
          </a:p>
          <a:p>
            <a:endParaRPr lang="sv-SE" dirty="0"/>
          </a:p>
        </p:txBody>
      </p:sp>
    </p:spTree>
    <p:extLst>
      <p:ext uri="{BB962C8B-B14F-4D97-AF65-F5344CB8AC3E}">
        <p14:creationId xmlns:p14="http://schemas.microsoft.com/office/powerpoint/2010/main" val="1074590243"/>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2000"/>
                                        <p:tgtEl>
                                          <p:spTgt spid="8"/>
                                        </p:tgtEl>
                                      </p:cBhvr>
                                    </p:animEffect>
                                    <p:set>
                                      <p:cBhvr>
                                        <p:cTn id="15" dur="1" fill="hold">
                                          <p:stCondLst>
                                            <p:cond delay="1999"/>
                                          </p:stCondLst>
                                        </p:cTn>
                                        <p:tgtEl>
                                          <p:spTgt spid="8"/>
                                        </p:tgtEl>
                                        <p:attrNameLst>
                                          <p:attrName>style.visibility</p:attrName>
                                        </p:attrNameLst>
                                      </p:cBhvr>
                                      <p:to>
                                        <p:strVal val="hidden"/>
                                      </p:to>
                                    </p:se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FD90472-9CA2-FC00-514C-1BF7E78F1418}"/>
              </a:ext>
            </a:extLst>
          </p:cNvPr>
          <p:cNvPicPr>
            <a:picLocks noChangeAspect="1"/>
          </p:cNvPicPr>
          <p:nvPr/>
        </p:nvPicPr>
        <p:blipFill>
          <a:blip r:embed="rId2"/>
          <a:stretch>
            <a:fillRect/>
          </a:stretch>
        </p:blipFill>
        <p:spPr>
          <a:xfrm>
            <a:off x="3635896" y="2270326"/>
            <a:ext cx="4378571" cy="2492592"/>
          </a:xfrm>
          <a:prstGeom prst="rect">
            <a:avLst/>
          </a:prstGeom>
          <a:effectLst>
            <a:softEdge rad="57568"/>
          </a:effectLst>
        </p:spPr>
      </p:pic>
      <p:sp>
        <p:nvSpPr>
          <p:cNvPr id="11" name="Content Placeholder 1">
            <a:extLst>
              <a:ext uri="{FF2B5EF4-FFF2-40B4-BE49-F238E27FC236}">
                <a16:creationId xmlns:a16="http://schemas.microsoft.com/office/drawing/2014/main" id="{E0762FF1-FD9A-8E9B-C01B-278C91A4CDF4}"/>
              </a:ext>
            </a:extLst>
          </p:cNvPr>
          <p:cNvSpPr>
            <a:spLocks noGrp="1"/>
          </p:cNvSpPr>
          <p:nvPr>
            <p:ph sz="quarter" idx="12"/>
          </p:nvPr>
        </p:nvSpPr>
        <p:spPr>
          <a:xfrm>
            <a:off x="684000" y="1440000"/>
            <a:ext cx="2303824" cy="2939990"/>
          </a:xfrm>
        </p:spPr>
        <p:txBody>
          <a:bodyPr/>
          <a:lstStyle/>
          <a:p>
            <a:pPr marL="0" indent="0">
              <a:buNone/>
            </a:pPr>
            <a:r>
              <a:rPr lang="en-US" dirty="0" err="1"/>
              <a:t>Religionen</a:t>
            </a:r>
            <a:endParaRPr lang="en-US" dirty="0"/>
          </a:p>
          <a:p>
            <a:r>
              <a:rPr lang="en-US" dirty="0" err="1"/>
              <a:t>Förlusten</a:t>
            </a:r>
            <a:endParaRPr lang="en-US" dirty="0"/>
          </a:p>
          <a:p>
            <a:r>
              <a:rPr lang="en-US" dirty="0" err="1"/>
              <a:t>Förundran</a:t>
            </a:r>
            <a:endParaRPr lang="en-US" dirty="0"/>
          </a:p>
          <a:p>
            <a:r>
              <a:rPr lang="en-US" dirty="0"/>
              <a:t>Min </a:t>
            </a:r>
            <a:r>
              <a:rPr lang="en-US" dirty="0" err="1"/>
              <a:t>delaktighet</a:t>
            </a:r>
            <a:endParaRPr lang="en-US" dirty="0"/>
          </a:p>
          <a:p>
            <a:pPr marL="0" indent="0">
              <a:buNone/>
            </a:pPr>
            <a:r>
              <a:rPr lang="en-US" dirty="0"/>
              <a:t>= </a:t>
            </a:r>
            <a:r>
              <a:rPr lang="en-US" dirty="0" err="1"/>
              <a:t>Gåva</a:t>
            </a:r>
            <a:r>
              <a:rPr lang="en-US" dirty="0"/>
              <a:t>, </a:t>
            </a:r>
            <a:r>
              <a:rPr lang="en-US" dirty="0" err="1"/>
              <a:t>givenhet</a:t>
            </a:r>
            <a:r>
              <a:rPr lang="en-US" dirty="0"/>
              <a:t>, </a:t>
            </a:r>
            <a:r>
              <a:rPr lang="en-US" dirty="0" err="1"/>
              <a:t>uppenbarelse</a:t>
            </a:r>
            <a:r>
              <a:rPr lang="en-US" dirty="0"/>
              <a:t>, </a:t>
            </a:r>
            <a:r>
              <a:rPr lang="en-US" dirty="0" err="1"/>
              <a:t>existentiell</a:t>
            </a:r>
            <a:r>
              <a:rPr lang="en-US" dirty="0"/>
              <a:t> </a:t>
            </a:r>
            <a:r>
              <a:rPr lang="en-US" dirty="0" err="1"/>
              <a:t>mening</a:t>
            </a:r>
            <a:r>
              <a:rPr lang="en-US" dirty="0"/>
              <a:t>, </a:t>
            </a:r>
            <a:r>
              <a:rPr lang="en-US" dirty="0" err="1"/>
              <a:t>identitet</a:t>
            </a:r>
            <a:endParaRPr lang="en-US" dirty="0"/>
          </a:p>
        </p:txBody>
      </p:sp>
      <p:sp>
        <p:nvSpPr>
          <p:cNvPr id="3" name="Rubrik 2">
            <a:extLst>
              <a:ext uri="{FF2B5EF4-FFF2-40B4-BE49-F238E27FC236}">
                <a16:creationId xmlns:a16="http://schemas.microsoft.com/office/drawing/2014/main" id="{00E9EF6C-0CE2-B68F-1FAB-A22452D38379}"/>
              </a:ext>
            </a:extLst>
          </p:cNvPr>
          <p:cNvSpPr>
            <a:spLocks noGrp="1"/>
          </p:cNvSpPr>
          <p:nvPr>
            <p:ph type="title"/>
          </p:nvPr>
        </p:nvSpPr>
        <p:spPr>
          <a:xfrm>
            <a:off x="684000" y="504000"/>
            <a:ext cx="7831350" cy="569407"/>
          </a:xfrm>
        </p:spPr>
        <p:txBody>
          <a:bodyPr wrap="square" anchor="t">
            <a:normAutofit/>
          </a:bodyPr>
          <a:lstStyle/>
          <a:p>
            <a:r>
              <a:rPr lang="sv-SE" dirty="0"/>
              <a:t>Värdenas källa: var kommer meningen från?</a:t>
            </a:r>
          </a:p>
        </p:txBody>
      </p:sp>
    </p:spTree>
    <p:extLst>
      <p:ext uri="{BB962C8B-B14F-4D97-AF65-F5344CB8AC3E}">
        <p14:creationId xmlns:p14="http://schemas.microsoft.com/office/powerpoint/2010/main" val="487808854"/>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7C7D6-E875-4913-F403-BB8E4BACD77E}"/>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91B78584-EB4B-3E83-E7C7-81B41D760A84}"/>
              </a:ext>
            </a:extLst>
          </p:cNvPr>
          <p:cNvPicPr>
            <a:picLocks noChangeAspect="1"/>
          </p:cNvPicPr>
          <p:nvPr/>
        </p:nvPicPr>
        <p:blipFill>
          <a:blip r:embed="rId2"/>
          <a:stretch>
            <a:fillRect/>
          </a:stretch>
        </p:blipFill>
        <p:spPr>
          <a:xfrm>
            <a:off x="3635896" y="2270326"/>
            <a:ext cx="4378571" cy="2492592"/>
          </a:xfrm>
          <a:prstGeom prst="rect">
            <a:avLst/>
          </a:prstGeom>
          <a:effectLst>
            <a:softEdge rad="57568"/>
          </a:effectLst>
        </p:spPr>
      </p:pic>
      <p:sp>
        <p:nvSpPr>
          <p:cNvPr id="11" name="Content Placeholder 1">
            <a:extLst>
              <a:ext uri="{FF2B5EF4-FFF2-40B4-BE49-F238E27FC236}">
                <a16:creationId xmlns:a16="http://schemas.microsoft.com/office/drawing/2014/main" id="{39183555-74F5-4EDF-B8E7-83C5613D5E05}"/>
              </a:ext>
            </a:extLst>
          </p:cNvPr>
          <p:cNvSpPr>
            <a:spLocks noGrp="1"/>
          </p:cNvSpPr>
          <p:nvPr>
            <p:ph sz="quarter" idx="12"/>
          </p:nvPr>
        </p:nvSpPr>
        <p:spPr>
          <a:xfrm>
            <a:off x="684000" y="1440000"/>
            <a:ext cx="2087800" cy="2939990"/>
          </a:xfrm>
        </p:spPr>
        <p:txBody>
          <a:bodyPr>
            <a:normAutofit lnSpcReduction="10000"/>
          </a:bodyPr>
          <a:lstStyle/>
          <a:p>
            <a:r>
              <a:rPr lang="en-US" dirty="0" err="1"/>
              <a:t>Förlusten</a:t>
            </a:r>
            <a:endParaRPr lang="en-US" dirty="0"/>
          </a:p>
          <a:p>
            <a:r>
              <a:rPr lang="en-US" dirty="0" err="1"/>
              <a:t>Förundran</a:t>
            </a:r>
            <a:r>
              <a:rPr lang="en-US" dirty="0"/>
              <a:t> – </a:t>
            </a:r>
            <a:r>
              <a:rPr lang="en-US" dirty="0" err="1"/>
              <a:t>inför</a:t>
            </a:r>
            <a:r>
              <a:rPr lang="en-US" dirty="0"/>
              <a:t> “det </a:t>
            </a:r>
            <a:r>
              <a:rPr lang="en-US" dirty="0" err="1"/>
              <a:t>heliga</a:t>
            </a:r>
            <a:r>
              <a:rPr lang="en-US" dirty="0"/>
              <a:t>”</a:t>
            </a:r>
          </a:p>
          <a:p>
            <a:r>
              <a:rPr lang="en-US" dirty="0"/>
              <a:t>Min </a:t>
            </a:r>
            <a:r>
              <a:rPr lang="en-US" dirty="0" err="1"/>
              <a:t>delaktighet</a:t>
            </a:r>
            <a:endParaRPr lang="en-US" dirty="0"/>
          </a:p>
          <a:p>
            <a:pPr marL="0" indent="0">
              <a:buNone/>
            </a:pPr>
            <a:r>
              <a:rPr lang="en-US" dirty="0"/>
              <a:t>= </a:t>
            </a:r>
            <a:r>
              <a:rPr lang="en-US" dirty="0" err="1"/>
              <a:t>Gåva</a:t>
            </a:r>
            <a:r>
              <a:rPr lang="en-US" dirty="0"/>
              <a:t>, </a:t>
            </a:r>
            <a:r>
              <a:rPr lang="en-US" dirty="0" err="1"/>
              <a:t>uppenbarelse</a:t>
            </a:r>
            <a:r>
              <a:rPr lang="en-US" dirty="0"/>
              <a:t>, </a:t>
            </a:r>
            <a:r>
              <a:rPr lang="en-US" dirty="0" err="1"/>
              <a:t>existentiell</a:t>
            </a:r>
            <a:r>
              <a:rPr lang="en-US" dirty="0"/>
              <a:t> </a:t>
            </a:r>
            <a:r>
              <a:rPr lang="en-US" dirty="0" err="1"/>
              <a:t>mening</a:t>
            </a:r>
            <a:r>
              <a:rPr lang="en-US" dirty="0"/>
              <a:t>, </a:t>
            </a:r>
            <a:r>
              <a:rPr lang="en-US" dirty="0" err="1"/>
              <a:t>identitet</a:t>
            </a:r>
            <a:endParaRPr lang="en-US" dirty="0"/>
          </a:p>
          <a:p>
            <a:pPr lvl="0"/>
            <a:r>
              <a:rPr lang="en-US" dirty="0">
                <a:solidFill>
                  <a:srgbClr val="FFFFFF">
                    <a:lumMod val="95000"/>
                  </a:srgbClr>
                </a:solidFill>
              </a:rPr>
              <a:t>Religion?</a:t>
            </a:r>
          </a:p>
          <a:p>
            <a:pPr marL="0" indent="0">
              <a:buNone/>
            </a:pPr>
            <a:endParaRPr lang="en-US" dirty="0"/>
          </a:p>
        </p:txBody>
      </p:sp>
      <p:pic>
        <p:nvPicPr>
          <p:cNvPr id="4" name="Bildobjekt 3">
            <a:extLst>
              <a:ext uri="{FF2B5EF4-FFF2-40B4-BE49-F238E27FC236}">
                <a16:creationId xmlns:a16="http://schemas.microsoft.com/office/drawing/2014/main" id="{1C60B2D2-3C0B-A8E4-1269-EDA689037E90}"/>
              </a:ext>
            </a:extLst>
          </p:cNvPr>
          <p:cNvPicPr>
            <a:picLocks noChangeAspect="1"/>
          </p:cNvPicPr>
          <p:nvPr/>
        </p:nvPicPr>
        <p:blipFill>
          <a:blip r:embed="rId3"/>
          <a:stretch>
            <a:fillRect/>
          </a:stretch>
        </p:blipFill>
        <p:spPr>
          <a:xfrm>
            <a:off x="5493683" y="1779662"/>
            <a:ext cx="2600328" cy="2600328"/>
          </a:xfrm>
          <a:prstGeom prst="rect">
            <a:avLst/>
          </a:prstGeom>
          <a:noFill/>
        </p:spPr>
      </p:pic>
      <p:sp>
        <p:nvSpPr>
          <p:cNvPr id="3" name="Rubrik 2">
            <a:extLst>
              <a:ext uri="{FF2B5EF4-FFF2-40B4-BE49-F238E27FC236}">
                <a16:creationId xmlns:a16="http://schemas.microsoft.com/office/drawing/2014/main" id="{42BCFADD-63EB-0F5B-B26F-3D2622D0F1BB}"/>
              </a:ext>
            </a:extLst>
          </p:cNvPr>
          <p:cNvSpPr>
            <a:spLocks noGrp="1"/>
          </p:cNvSpPr>
          <p:nvPr>
            <p:ph type="title"/>
          </p:nvPr>
        </p:nvSpPr>
        <p:spPr>
          <a:xfrm>
            <a:off x="684000" y="504000"/>
            <a:ext cx="7831350" cy="569407"/>
          </a:xfrm>
        </p:spPr>
        <p:txBody>
          <a:bodyPr wrap="square" anchor="t">
            <a:normAutofit/>
          </a:bodyPr>
          <a:lstStyle/>
          <a:p>
            <a:r>
              <a:rPr lang="sv-SE" dirty="0"/>
              <a:t>Värdenas källa: var kommer meningen från?</a:t>
            </a:r>
          </a:p>
        </p:txBody>
      </p:sp>
      <p:pic>
        <p:nvPicPr>
          <p:cNvPr id="7" name="Bildobjekt 6">
            <a:extLst>
              <a:ext uri="{FF2B5EF4-FFF2-40B4-BE49-F238E27FC236}">
                <a16:creationId xmlns:a16="http://schemas.microsoft.com/office/drawing/2014/main" id="{01B5138F-C95E-5864-F4DD-DE119EE74B78}"/>
              </a:ext>
            </a:extLst>
          </p:cNvPr>
          <p:cNvPicPr>
            <a:picLocks noChangeAspect="1"/>
          </p:cNvPicPr>
          <p:nvPr/>
        </p:nvPicPr>
        <p:blipFill>
          <a:blip r:embed="rId4"/>
          <a:stretch>
            <a:fillRect/>
          </a:stretch>
        </p:blipFill>
        <p:spPr>
          <a:xfrm>
            <a:off x="2613627" y="970162"/>
            <a:ext cx="4160525" cy="2600328"/>
          </a:xfrm>
          <a:prstGeom prst="rect">
            <a:avLst/>
          </a:prstGeom>
          <a:effectLst>
            <a:softEdge rad="135253"/>
          </a:effectLst>
        </p:spPr>
      </p:pic>
    </p:spTree>
    <p:extLst>
      <p:ext uri="{BB962C8B-B14F-4D97-AF65-F5344CB8AC3E}">
        <p14:creationId xmlns:p14="http://schemas.microsoft.com/office/powerpoint/2010/main" val="279873276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0B1F5-71ED-E8D5-BBD8-754F602041C5}"/>
            </a:ext>
          </a:extLst>
        </p:cNvPr>
        <p:cNvGrpSpPr/>
        <p:nvPr/>
      </p:nvGrpSpPr>
      <p:grpSpPr>
        <a:xfrm>
          <a:off x="0" y="0"/>
          <a:ext cx="0" cy="0"/>
          <a:chOff x="0" y="0"/>
          <a:chExt cx="0" cy="0"/>
        </a:xfrm>
      </p:grpSpPr>
      <p:graphicFrame>
        <p:nvGraphicFramePr>
          <p:cNvPr id="20" name="Platshållare för innehåll 10">
            <a:extLst>
              <a:ext uri="{FF2B5EF4-FFF2-40B4-BE49-F238E27FC236}">
                <a16:creationId xmlns:a16="http://schemas.microsoft.com/office/drawing/2014/main" id="{5310F5A9-FEC0-2168-F7B6-D33345E4FB52}"/>
              </a:ext>
            </a:extLst>
          </p:cNvPr>
          <p:cNvGraphicFramePr>
            <a:graphicFrameLocks/>
          </p:cNvGraphicFramePr>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6E7875AF-F7D5-17D0-655B-7CB6A5246FE5}"/>
              </a:ext>
            </a:extLst>
          </p:cNvPr>
          <p:cNvSpPr>
            <a:spLocks noGrp="1"/>
          </p:cNvSpPr>
          <p:nvPr>
            <p:ph type="title"/>
          </p:nvPr>
        </p:nvSpPr>
        <p:spPr>
          <a:xfrm>
            <a:off x="7025213" y="164695"/>
            <a:ext cx="1958943" cy="1142460"/>
          </a:xfrm>
        </p:spPr>
        <p:txBody>
          <a:bodyPr/>
          <a:lstStyle/>
          <a:p>
            <a:pPr algn="r"/>
            <a:r>
              <a:rPr lang="sv-SE" dirty="0"/>
              <a:t>Värden och fakta</a:t>
            </a:r>
          </a:p>
        </p:txBody>
      </p:sp>
      <p:cxnSp>
        <p:nvCxnSpPr>
          <p:cNvPr id="5" name="Rak pil 4">
            <a:extLst>
              <a:ext uri="{FF2B5EF4-FFF2-40B4-BE49-F238E27FC236}">
                <a16:creationId xmlns:a16="http://schemas.microsoft.com/office/drawing/2014/main" id="{B0EC39B4-5E29-A266-CCDB-D91504E4C3BC}"/>
              </a:ext>
            </a:extLst>
          </p:cNvPr>
          <p:cNvCxnSpPr>
            <a:cxnSpLocks/>
          </p:cNvCxnSpPr>
          <p:nvPr/>
        </p:nvCxnSpPr>
        <p:spPr>
          <a:xfrm>
            <a:off x="4943709" y="603747"/>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3068359D-69FD-7F2F-79F2-E581D6F0DF4B}"/>
              </a:ext>
            </a:extLst>
          </p:cNvPr>
          <p:cNvSpPr txBox="1"/>
          <p:nvPr/>
        </p:nvSpPr>
        <p:spPr>
          <a:xfrm rot="3136625">
            <a:off x="4312213" y="2480487"/>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SYSTEMATISKA FEL</a:t>
            </a:r>
          </a:p>
        </p:txBody>
      </p:sp>
      <p:pic>
        <p:nvPicPr>
          <p:cNvPr id="10" name="Platshållare för innehåll 12">
            <a:extLst>
              <a:ext uri="{FF2B5EF4-FFF2-40B4-BE49-F238E27FC236}">
                <a16:creationId xmlns:a16="http://schemas.microsoft.com/office/drawing/2014/main" id="{71DE8566-D3A6-4E3D-B643-DEFAB381E309}"/>
              </a:ext>
            </a:extLst>
          </p:cNvPr>
          <p:cNvPicPr>
            <a:picLocks noChangeAspect="1"/>
          </p:cNvPicPr>
          <p:nvPr/>
        </p:nvPicPr>
        <p:blipFill>
          <a:blip r:embed="rId8">
            <a:alphaModFix amt="92000"/>
          </a:blip>
          <a:srcRect l="1830" t="2131" r="1397" b="1708"/>
          <a:stretch>
            <a:fillRect/>
          </a:stretch>
        </p:blipFill>
        <p:spPr>
          <a:xfrm>
            <a:off x="1534543" y="224704"/>
            <a:ext cx="5413721" cy="4579294"/>
          </a:xfrm>
          <a:prstGeom prst="rect">
            <a:avLst/>
          </a:prstGeom>
        </p:spPr>
      </p:pic>
      <p:pic>
        <p:nvPicPr>
          <p:cNvPr id="13" name="Platshållare för innehåll 12">
            <a:extLst>
              <a:ext uri="{FF2B5EF4-FFF2-40B4-BE49-F238E27FC236}">
                <a16:creationId xmlns:a16="http://schemas.microsoft.com/office/drawing/2014/main" id="{8378E96F-B0D1-E7C6-4FB6-C65BFA9DF047}"/>
              </a:ext>
            </a:extLst>
          </p:cNvPr>
          <p:cNvPicPr>
            <a:picLocks noGrp="1" noChangeAspect="1"/>
          </p:cNvPicPr>
          <p:nvPr>
            <p:ph sz="quarter" idx="12"/>
          </p:nvPr>
        </p:nvPicPr>
        <p:blipFill>
          <a:blip r:embed="rId9">
            <a:alphaModFix amt="92000"/>
          </a:blip>
          <a:srcRect l="1830" t="2131" r="47401" b="46255"/>
          <a:stretch>
            <a:fillRect/>
          </a:stretch>
        </p:blipFill>
        <p:spPr>
          <a:xfrm>
            <a:off x="1534543" y="224704"/>
            <a:ext cx="2840143" cy="2457910"/>
          </a:xfrm>
          <a:prstGeom prst="rect">
            <a:avLst/>
          </a:prstGeom>
        </p:spPr>
      </p:pic>
      <p:pic>
        <p:nvPicPr>
          <p:cNvPr id="16" name="Bildobjekt 15">
            <a:extLst>
              <a:ext uri="{FF2B5EF4-FFF2-40B4-BE49-F238E27FC236}">
                <a16:creationId xmlns:a16="http://schemas.microsoft.com/office/drawing/2014/main" id="{FBFF355F-6BE9-7955-8E2A-50FC2E6EB19B}"/>
              </a:ext>
            </a:extLst>
          </p:cNvPr>
          <p:cNvPicPr>
            <a:picLocks noChangeAspect="1"/>
          </p:cNvPicPr>
          <p:nvPr/>
        </p:nvPicPr>
        <p:blipFill>
          <a:blip r:embed="rId10"/>
          <a:stretch>
            <a:fillRect/>
          </a:stretch>
        </p:blipFill>
        <p:spPr>
          <a:xfrm>
            <a:off x="-3181" y="339502"/>
            <a:ext cx="2717292" cy="1215049"/>
          </a:xfrm>
          <a:prstGeom prst="rect">
            <a:avLst/>
          </a:prstGeom>
        </p:spPr>
      </p:pic>
      <p:sp>
        <p:nvSpPr>
          <p:cNvPr id="14" name="Frihandsfigur 13">
            <a:extLst>
              <a:ext uri="{FF2B5EF4-FFF2-40B4-BE49-F238E27FC236}">
                <a16:creationId xmlns:a16="http://schemas.microsoft.com/office/drawing/2014/main" id="{1FBFDD67-8B40-31D1-9CB1-0DB2E2ECD021}"/>
              </a:ext>
            </a:extLst>
          </p:cNvPr>
          <p:cNvSpPr/>
          <p:nvPr/>
        </p:nvSpPr>
        <p:spPr>
          <a:xfrm>
            <a:off x="1547663" y="411510"/>
            <a:ext cx="1080121" cy="1028490"/>
          </a:xfrm>
          <a:custGeom>
            <a:avLst/>
            <a:gdLst>
              <a:gd name="csX0" fmla="*/ 231223 w 1080121"/>
              <a:gd name="csY0" fmla="*/ 11859 h 1028490"/>
              <a:gd name="csX1" fmla="*/ 902240 w 1080121"/>
              <a:gd name="csY1" fmla="*/ 86490 h 1028490"/>
              <a:gd name="csX2" fmla="*/ 1079211 w 1080121"/>
              <a:gd name="csY2" fmla="*/ 418180 h 1028490"/>
              <a:gd name="csX3" fmla="*/ 946483 w 1080121"/>
              <a:gd name="csY3" fmla="*/ 948883 h 1028490"/>
              <a:gd name="csX4" fmla="*/ 459811 w 1080121"/>
              <a:gd name="csY4" fmla="*/ 1006929 h 1028490"/>
              <a:gd name="csX5" fmla="*/ 39504 w 1080121"/>
              <a:gd name="csY5" fmla="*/ 758162 h 1028490"/>
              <a:gd name="csX6" fmla="*/ 39504 w 1080121"/>
              <a:gd name="csY6" fmla="*/ 285504 h 1028490"/>
              <a:gd name="csX7" fmla="*/ 231223 w 1080121"/>
              <a:gd name="csY7" fmla="*/ 11859 h 1028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80121" h="1028490" extrusionOk="0">
                <a:moveTo>
                  <a:pt x="231223" y="11859"/>
                </a:moveTo>
                <a:cubicBezTo>
                  <a:pt x="339168" y="-43419"/>
                  <a:pt x="732261" y="29521"/>
                  <a:pt x="902240" y="86490"/>
                </a:cubicBezTo>
                <a:cubicBezTo>
                  <a:pt x="1051571" y="155894"/>
                  <a:pt x="1060640" y="274804"/>
                  <a:pt x="1079211" y="418180"/>
                </a:cubicBezTo>
                <a:cubicBezTo>
                  <a:pt x="1071262" y="576876"/>
                  <a:pt x="1047644" y="862209"/>
                  <a:pt x="946483" y="948883"/>
                </a:cubicBezTo>
                <a:cubicBezTo>
                  <a:pt x="831718" y="1040698"/>
                  <a:pt x="614580" y="1040439"/>
                  <a:pt x="459811" y="1006929"/>
                </a:cubicBezTo>
                <a:cubicBezTo>
                  <a:pt x="324420" y="977013"/>
                  <a:pt x="122328" y="852112"/>
                  <a:pt x="39504" y="758162"/>
                </a:cubicBezTo>
                <a:cubicBezTo>
                  <a:pt x="-66943" y="632351"/>
                  <a:pt x="3497" y="412322"/>
                  <a:pt x="39504" y="285504"/>
                </a:cubicBezTo>
                <a:cubicBezTo>
                  <a:pt x="69210" y="141071"/>
                  <a:pt x="76281" y="60529"/>
                  <a:pt x="231223" y="11859"/>
                </a:cubicBezTo>
                <a:close/>
              </a:path>
            </a:pathLst>
          </a:custGeom>
          <a:noFill/>
          <a:ln w="53975">
            <a:solidFill>
              <a:srgbClr val="0070C0"/>
            </a:solidFill>
            <a:prstDash val="sysDot"/>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Frihandsfigur 18">
            <a:extLst>
              <a:ext uri="{FF2B5EF4-FFF2-40B4-BE49-F238E27FC236}">
                <a16:creationId xmlns:a16="http://schemas.microsoft.com/office/drawing/2014/main" id="{AA0B772D-94A0-64AA-7155-2AC016FACCF4}"/>
              </a:ext>
            </a:extLst>
          </p:cNvPr>
          <p:cNvSpPr/>
          <p:nvPr/>
        </p:nvSpPr>
        <p:spPr>
          <a:xfrm rot="4350417" flipV="1">
            <a:off x="3136392" y="180136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2" name="Platshållare för innehåll 12">
            <a:extLst>
              <a:ext uri="{FF2B5EF4-FFF2-40B4-BE49-F238E27FC236}">
                <a16:creationId xmlns:a16="http://schemas.microsoft.com/office/drawing/2014/main" id="{FD5E448C-BF83-28B9-8877-15A9C33C6AF4}"/>
              </a:ext>
            </a:extLst>
          </p:cNvPr>
          <p:cNvPicPr>
            <a:picLocks noChangeAspect="1"/>
          </p:cNvPicPr>
          <p:nvPr/>
        </p:nvPicPr>
        <p:blipFill>
          <a:blip r:embed="rId9">
            <a:alphaModFix amt="92000"/>
          </a:blip>
          <a:srcRect l="35150" t="46727" r="1397" b="1708"/>
          <a:stretch>
            <a:fillRect/>
          </a:stretch>
        </p:blipFill>
        <p:spPr>
          <a:xfrm>
            <a:off x="5629090" y="2682614"/>
            <a:ext cx="3507661" cy="2426469"/>
          </a:xfrm>
          <a:prstGeom prst="rect">
            <a:avLst/>
          </a:prstGeom>
        </p:spPr>
      </p:pic>
      <p:pic>
        <p:nvPicPr>
          <p:cNvPr id="7" name="Bildobjekt 6">
            <a:extLst>
              <a:ext uri="{FF2B5EF4-FFF2-40B4-BE49-F238E27FC236}">
                <a16:creationId xmlns:a16="http://schemas.microsoft.com/office/drawing/2014/main" id="{0C45620E-72C4-581A-A447-58E2D82C7E13}"/>
              </a:ext>
            </a:extLst>
          </p:cNvPr>
          <p:cNvPicPr>
            <a:picLocks noChangeAspect="1"/>
          </p:cNvPicPr>
          <p:nvPr/>
        </p:nvPicPr>
        <p:blipFill>
          <a:blip r:embed="rId11"/>
          <a:stretch>
            <a:fillRect/>
          </a:stretch>
        </p:blipFill>
        <p:spPr>
          <a:xfrm>
            <a:off x="6379818" y="3363838"/>
            <a:ext cx="2367180" cy="1347566"/>
          </a:xfrm>
          <a:prstGeom prst="rect">
            <a:avLst/>
          </a:prstGeom>
          <a:effectLst>
            <a:softEdge rad="57568"/>
          </a:effectLst>
        </p:spPr>
      </p:pic>
      <p:pic>
        <p:nvPicPr>
          <p:cNvPr id="11" name="Bildobjekt 10">
            <a:extLst>
              <a:ext uri="{FF2B5EF4-FFF2-40B4-BE49-F238E27FC236}">
                <a16:creationId xmlns:a16="http://schemas.microsoft.com/office/drawing/2014/main" id="{B8A5FA56-B258-DB6D-2036-BC8BC0A07E76}"/>
              </a:ext>
            </a:extLst>
          </p:cNvPr>
          <p:cNvPicPr>
            <a:picLocks noChangeAspect="1"/>
          </p:cNvPicPr>
          <p:nvPr/>
        </p:nvPicPr>
        <p:blipFill>
          <a:blip r:embed="rId11"/>
          <a:stretch>
            <a:fillRect/>
          </a:stretch>
        </p:blipFill>
        <p:spPr>
          <a:xfrm>
            <a:off x="3404076" y="2610592"/>
            <a:ext cx="3154435" cy="1795727"/>
          </a:xfrm>
          <a:prstGeom prst="rect">
            <a:avLst/>
          </a:prstGeom>
          <a:effectLst>
            <a:softEdge rad="57568"/>
          </a:effectLst>
        </p:spPr>
      </p:pic>
      <p:pic>
        <p:nvPicPr>
          <p:cNvPr id="12" name="Bildobjekt 3">
            <a:extLst>
              <a:ext uri="{FF2B5EF4-FFF2-40B4-BE49-F238E27FC236}">
                <a16:creationId xmlns:a16="http://schemas.microsoft.com/office/drawing/2014/main" id="{F1821588-B81C-62C1-93D7-0047E00C6293}"/>
              </a:ext>
            </a:extLst>
          </p:cNvPr>
          <p:cNvPicPr>
            <a:picLocks noChangeAspect="1"/>
          </p:cNvPicPr>
          <p:nvPr/>
        </p:nvPicPr>
        <p:blipFill>
          <a:blip r:embed="rId12">
            <a:alphaModFix amt="52000"/>
            <a:extLst>
              <a:ext uri="{28A0092B-C50C-407E-A947-70E740481C1C}">
                <a14:useLocalDpi xmlns:a14="http://schemas.microsoft.com/office/drawing/2010/main" val="0"/>
              </a:ext>
            </a:extLst>
          </a:blip>
          <a:srcRect/>
          <a:stretch>
            <a:fillRect/>
          </a:stretch>
        </p:blipFill>
        <p:spPr bwMode="auto">
          <a:xfrm>
            <a:off x="2676179" y="109906"/>
            <a:ext cx="4807980" cy="4855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96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29132 0 " pathEditMode="relative" ptsTypes="AA">
                                      <p:cBhvr>
                                        <p:cTn id="6" dur="1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9132 0 " pathEditMode="relative" ptsTypes="AA">
                                      <p:cBhvr>
                                        <p:cTn id="8" dur="1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4.16667E-6 8.64198E-7 L -0.30313 0.00247 " pathEditMode="relative" rAng="0" ptsTypes="AA">
                                      <p:cBhvr>
                                        <p:cTn id="10" dur="10" fill="hold"/>
                                        <p:tgtEl>
                                          <p:spTgt spid="20"/>
                                        </p:tgtEl>
                                        <p:attrNameLst>
                                          <p:attrName>ppt_x</p:attrName>
                                          <p:attrName>ppt_y</p:attrName>
                                        </p:attrNameLst>
                                      </p:cBhvr>
                                      <p:rCtr x="-15156" y="123"/>
                                    </p:animMotion>
                                  </p:childTnLst>
                                </p:cTn>
                              </p:par>
                              <p:par>
                                <p:cTn id="11" presetID="4" presetClass="entr" presetSubtype="3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out)">
                                      <p:cBhvr>
                                        <p:cTn id="13" dur="10"/>
                                        <p:tgtEl>
                                          <p:spTgt spid="1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10"/>
                                        <p:tgtEl>
                                          <p:spTgt spid="14"/>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
                                        <p:tgtEl>
                                          <p:spTgt spid="1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10"/>
                                        <p:tgtEl>
                                          <p:spTgt spid="19"/>
                                        </p:tgtEl>
                                      </p:cBhvr>
                                    </p:animEffect>
                                  </p:childTnLst>
                                </p:cTn>
                              </p:par>
                              <p:par>
                                <p:cTn id="23" presetID="8" presetClass="emph" presetSubtype="0" repeatCount="10000" fill="hold" grpId="1" nodeType="withEffect">
                                  <p:stCondLst>
                                    <p:cond delay="0"/>
                                  </p:stCondLst>
                                  <p:childTnLst>
                                    <p:animRot by="21600000">
                                      <p:cBhvr>
                                        <p:cTn id="24" dur="10" fill="hold"/>
                                        <p:tgtEl>
                                          <p:spTgt spid="19"/>
                                        </p:tgtEl>
                                        <p:attrNameLst>
                                          <p:attrName>r</p:attrName>
                                        </p:attrNameLst>
                                      </p:cBhvr>
                                    </p:animRot>
                                  </p:childTnLst>
                                </p:cTn>
                              </p:par>
                              <p:par>
                                <p:cTn id="25" presetID="31" presetClass="exit" presetSubtype="0" fill="hold" grpId="2" nodeType="withEffect">
                                  <p:stCondLst>
                                    <p:cond delay="0"/>
                                  </p:stCondLst>
                                  <p:childTnLst>
                                    <p:anim calcmode="lin" valueType="num">
                                      <p:cBhvr>
                                        <p:cTn id="26" dur="10"/>
                                        <p:tgtEl>
                                          <p:spTgt spid="19"/>
                                        </p:tgtEl>
                                        <p:attrNameLst>
                                          <p:attrName>ppt_w</p:attrName>
                                        </p:attrNameLst>
                                      </p:cBhvr>
                                      <p:tavLst>
                                        <p:tav tm="0">
                                          <p:val>
                                            <p:strVal val="ppt_w"/>
                                          </p:val>
                                        </p:tav>
                                        <p:tav tm="100000">
                                          <p:val>
                                            <p:fltVal val="0"/>
                                          </p:val>
                                        </p:tav>
                                      </p:tavLst>
                                    </p:anim>
                                    <p:anim calcmode="lin" valueType="num">
                                      <p:cBhvr>
                                        <p:cTn id="27" dur="10"/>
                                        <p:tgtEl>
                                          <p:spTgt spid="19"/>
                                        </p:tgtEl>
                                        <p:attrNameLst>
                                          <p:attrName>ppt_h</p:attrName>
                                        </p:attrNameLst>
                                      </p:cBhvr>
                                      <p:tavLst>
                                        <p:tav tm="0">
                                          <p:val>
                                            <p:strVal val="ppt_h"/>
                                          </p:val>
                                        </p:tav>
                                        <p:tav tm="100000">
                                          <p:val>
                                            <p:fltVal val="0"/>
                                          </p:val>
                                        </p:tav>
                                      </p:tavLst>
                                    </p:anim>
                                    <p:anim calcmode="lin" valueType="num">
                                      <p:cBhvr>
                                        <p:cTn id="28" dur="10"/>
                                        <p:tgtEl>
                                          <p:spTgt spid="19"/>
                                        </p:tgtEl>
                                        <p:attrNameLst>
                                          <p:attrName>style.rotation</p:attrName>
                                        </p:attrNameLst>
                                      </p:cBhvr>
                                      <p:tavLst>
                                        <p:tav tm="0">
                                          <p:val>
                                            <p:fltVal val="0"/>
                                          </p:val>
                                        </p:tav>
                                        <p:tav tm="100000">
                                          <p:val>
                                            <p:fltVal val="90"/>
                                          </p:val>
                                        </p:tav>
                                      </p:tavLst>
                                    </p:anim>
                                    <p:animEffect transition="out" filter="fade">
                                      <p:cBhvr>
                                        <p:cTn id="29" dur="10"/>
                                        <p:tgtEl>
                                          <p:spTgt spid="19"/>
                                        </p:tgtEl>
                                      </p:cBhvr>
                                    </p:animEffect>
                                    <p:set>
                                      <p:cBhvr>
                                        <p:cTn id="30" dur="1" fill="hold">
                                          <p:stCondLst>
                                            <p:cond delay="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6" fill="hold" nodeType="clickEffect">
                                  <p:stCondLst>
                                    <p:cond delay="0"/>
                                  </p:stCondLst>
                                  <p:childTnLst>
                                    <p:anim calcmode="lin" valueType="num">
                                      <p:cBhvr additive="base">
                                        <p:cTn id="34" dur="500"/>
                                        <p:tgtEl>
                                          <p:spTgt spid="10"/>
                                        </p:tgtEl>
                                        <p:attrNameLst>
                                          <p:attrName>ppt_x</p:attrName>
                                        </p:attrNameLst>
                                      </p:cBhvr>
                                      <p:tavLst>
                                        <p:tav tm="0">
                                          <p:val>
                                            <p:strVal val="ppt_x"/>
                                          </p:val>
                                        </p:tav>
                                        <p:tav tm="100000">
                                          <p:val>
                                            <p:strVal val="1+ppt_w/2"/>
                                          </p:val>
                                        </p:tav>
                                      </p:tavLst>
                                    </p:anim>
                                    <p:anim calcmode="lin" valueType="num">
                                      <p:cBhvr additive="base">
                                        <p:cTn id="35" dur="500"/>
                                        <p:tgtEl>
                                          <p:spTgt spid="10"/>
                                        </p:tgtEl>
                                        <p:attrNameLst>
                                          <p:attrName>ppt_y</p:attrName>
                                        </p:attrNameLst>
                                      </p:cBhvr>
                                      <p:tavLst>
                                        <p:tav tm="0">
                                          <p:val>
                                            <p:strVal val="ppt_y"/>
                                          </p:val>
                                        </p:tav>
                                        <p:tav tm="100000">
                                          <p:val>
                                            <p:strVal val="1+ppt_h/2"/>
                                          </p:val>
                                        </p:tav>
                                      </p:tavLst>
                                    </p:anim>
                                    <p:set>
                                      <p:cBhvr>
                                        <p:cTn id="36" dur="1" fill="hold">
                                          <p:stCondLst>
                                            <p:cond delay="499"/>
                                          </p:stCondLst>
                                        </p:cTn>
                                        <p:tgtEl>
                                          <p:spTgt spid="10"/>
                                        </p:tgtEl>
                                        <p:attrNameLst>
                                          <p:attrName>style.visibility</p:attrName>
                                        </p:attrNameLst>
                                      </p:cBhvr>
                                      <p:to>
                                        <p:strVal val="hidden"/>
                                      </p:to>
                                    </p:set>
                                  </p:childTnLst>
                                </p:cTn>
                              </p:par>
                              <p:par>
                                <p:cTn id="37" presetID="2" presetClass="exit" presetSubtype="6" fill="hold" nodeType="withEffect">
                                  <p:stCondLst>
                                    <p:cond delay="0"/>
                                  </p:stCondLst>
                                  <p:childTnLst>
                                    <p:anim calcmode="lin" valueType="num">
                                      <p:cBhvr additive="base">
                                        <p:cTn id="38" dur="500"/>
                                        <p:tgtEl>
                                          <p:spTgt spid="11"/>
                                        </p:tgtEl>
                                        <p:attrNameLst>
                                          <p:attrName>ppt_x</p:attrName>
                                        </p:attrNameLst>
                                      </p:cBhvr>
                                      <p:tavLst>
                                        <p:tav tm="0">
                                          <p:val>
                                            <p:strVal val="ppt_x"/>
                                          </p:val>
                                        </p:tav>
                                        <p:tav tm="100000">
                                          <p:val>
                                            <p:strVal val="1+ppt_w/2"/>
                                          </p:val>
                                        </p:tav>
                                      </p:tavLst>
                                    </p:anim>
                                    <p:anim calcmode="lin" valueType="num">
                                      <p:cBhvr additive="base">
                                        <p:cTn id="39" dur="500"/>
                                        <p:tgtEl>
                                          <p:spTgt spid="11"/>
                                        </p:tgtEl>
                                        <p:attrNameLst>
                                          <p:attrName>ppt_y</p:attrName>
                                        </p:attrNameLst>
                                      </p:cBhvr>
                                      <p:tavLst>
                                        <p:tav tm="0">
                                          <p:val>
                                            <p:strVal val="ppt_y"/>
                                          </p:val>
                                        </p:tav>
                                        <p:tav tm="100000">
                                          <p:val>
                                            <p:strVal val="1+ppt_h/2"/>
                                          </p:val>
                                        </p:tav>
                                      </p:tavLst>
                                    </p:anim>
                                    <p:set>
                                      <p:cBhvr>
                                        <p:cTn id="40" dur="1" fill="hold">
                                          <p:stCondLst>
                                            <p:cond delay="499"/>
                                          </p:stCondLst>
                                        </p:cTn>
                                        <p:tgtEl>
                                          <p:spTgt spid="11"/>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 fill="hold"/>
                                        <p:tgtEl>
                                          <p:spTgt spid="7"/>
                                        </p:tgtEl>
                                        <p:attrNameLst>
                                          <p:attrName>ppt_w</p:attrName>
                                        </p:attrNameLst>
                                      </p:cBhvr>
                                      <p:tavLst>
                                        <p:tav tm="0">
                                          <p:val>
                                            <p:fltVal val="0"/>
                                          </p:val>
                                        </p:tav>
                                        <p:tav tm="100000">
                                          <p:val>
                                            <p:strVal val="#ppt_w"/>
                                          </p:val>
                                        </p:tav>
                                      </p:tavLst>
                                    </p:anim>
                                    <p:anim calcmode="lin" valueType="num">
                                      <p:cBhvr>
                                        <p:cTn id="44" dur="10" fill="hold"/>
                                        <p:tgtEl>
                                          <p:spTgt spid="7"/>
                                        </p:tgtEl>
                                        <p:attrNameLst>
                                          <p:attrName>ppt_h</p:attrName>
                                        </p:attrNameLst>
                                      </p:cBhvr>
                                      <p:tavLst>
                                        <p:tav tm="0">
                                          <p:val>
                                            <p:fltVal val="0"/>
                                          </p:val>
                                        </p:tav>
                                        <p:tav tm="100000">
                                          <p:val>
                                            <p:strVal val="#ppt_h"/>
                                          </p:val>
                                        </p:tav>
                                      </p:tavLst>
                                    </p:anim>
                                    <p:animEffect transition="in" filter="fade">
                                      <p:cBhvr>
                                        <p:cTn id="45" dur="10"/>
                                        <p:tgtEl>
                                          <p:spTgt spid="7"/>
                                        </p:tgtEl>
                                      </p:cBhvr>
                                    </p:animEffect>
                                  </p:childTnLst>
                                </p:cTn>
                              </p:par>
                              <p:par>
                                <p:cTn id="46" presetID="12" presetClass="entr" presetSubtype="8"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p:tgtEl>
                                          <p:spTgt spid="2"/>
                                        </p:tgtEl>
                                        <p:attrNameLst>
                                          <p:attrName>ppt_x</p:attrName>
                                        </p:attrNameLst>
                                      </p:cBhvr>
                                      <p:tavLst>
                                        <p:tav tm="0">
                                          <p:val>
                                            <p:strVal val="#ppt_x-#ppt_w*1.125000"/>
                                          </p:val>
                                        </p:tav>
                                        <p:tav tm="100000">
                                          <p:val>
                                            <p:strVal val="#ppt_x"/>
                                          </p:val>
                                        </p:tav>
                                      </p:tavLst>
                                    </p:anim>
                                    <p:animEffect transition="in" filter="wipe(right)">
                                      <p:cBhvr>
                                        <p:cTn id="49" dur="500"/>
                                        <p:tgtEl>
                                          <p:spTgt spid="2"/>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 fill="hold"/>
                                        <p:tgtEl>
                                          <p:spTgt spid="11"/>
                                        </p:tgtEl>
                                        <p:attrNameLst>
                                          <p:attrName>ppt_w</p:attrName>
                                        </p:attrNameLst>
                                      </p:cBhvr>
                                      <p:tavLst>
                                        <p:tav tm="0">
                                          <p:val>
                                            <p:fltVal val="0"/>
                                          </p:val>
                                        </p:tav>
                                        <p:tav tm="100000">
                                          <p:val>
                                            <p:strVal val="#ppt_w"/>
                                          </p:val>
                                        </p:tav>
                                      </p:tavLst>
                                    </p:anim>
                                    <p:anim calcmode="lin" valueType="num">
                                      <p:cBhvr>
                                        <p:cTn id="53" dur="10" fill="hold"/>
                                        <p:tgtEl>
                                          <p:spTgt spid="11"/>
                                        </p:tgtEl>
                                        <p:attrNameLst>
                                          <p:attrName>ppt_h</p:attrName>
                                        </p:attrNameLst>
                                      </p:cBhvr>
                                      <p:tavLst>
                                        <p:tav tm="0">
                                          <p:val>
                                            <p:fltVal val="0"/>
                                          </p:val>
                                        </p:tav>
                                        <p:tav tm="100000">
                                          <p:val>
                                            <p:strVal val="#ppt_h"/>
                                          </p:val>
                                        </p:tav>
                                      </p:tavLst>
                                    </p:anim>
                                    <p:animEffect transition="in" filter="fade">
                                      <p:cBhvr>
                                        <p:cTn id="54" dur="1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outVertical)">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6" grpId="0"/>
      <p:bldP spid="14" grpId="0" animBg="1"/>
      <p:bldP spid="19" grpId="0" animBg="1"/>
      <p:bldP spid="19" grpId="1" animBg="1"/>
      <p:bldP spid="19"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501A227B-73DC-D3A6-3BC7-A3C4E69FE4D3}"/>
              </a:ext>
            </a:extLst>
          </p:cNvPr>
          <p:cNvPicPr>
            <a:picLocks noGrp="1" noChangeAspect="1"/>
          </p:cNvPicPr>
          <p:nvPr>
            <p:ph sz="quarter" idx="12"/>
          </p:nvPr>
        </p:nvPicPr>
        <p:blipFill>
          <a:blip r:embed="rId2"/>
          <a:stretch>
            <a:fillRect/>
          </a:stretch>
        </p:blipFill>
        <p:spPr>
          <a:xfrm>
            <a:off x="0" y="-887298"/>
            <a:ext cx="9144000" cy="5627077"/>
          </a:xfrm>
          <a:prstGeom prst="rect">
            <a:avLst/>
          </a:prstGeom>
        </p:spPr>
      </p:pic>
      <p:pic>
        <p:nvPicPr>
          <p:cNvPr id="8" name="Bildobjekt 7">
            <a:extLst>
              <a:ext uri="{FF2B5EF4-FFF2-40B4-BE49-F238E27FC236}">
                <a16:creationId xmlns:a16="http://schemas.microsoft.com/office/drawing/2014/main" id="{88889621-E5C2-E847-6E39-9E8822AA5EE0}"/>
              </a:ext>
            </a:extLst>
          </p:cNvPr>
          <p:cNvPicPr>
            <a:picLocks noChangeAspect="1"/>
          </p:cNvPicPr>
          <p:nvPr/>
        </p:nvPicPr>
        <p:blipFill>
          <a:blip r:embed="rId3">
            <a:alphaModFix amt="74000"/>
          </a:blip>
          <a:stretch>
            <a:fillRect/>
          </a:stretch>
        </p:blipFill>
        <p:spPr>
          <a:xfrm>
            <a:off x="2787489" y="1275606"/>
            <a:ext cx="6356512" cy="3618575"/>
          </a:xfrm>
          <a:prstGeom prst="rect">
            <a:avLst/>
          </a:prstGeom>
          <a:effectLst>
            <a:softEdge rad="57568"/>
          </a:effectLst>
        </p:spPr>
      </p:pic>
      <p:sp>
        <p:nvSpPr>
          <p:cNvPr id="6" name="textruta 5">
            <a:extLst>
              <a:ext uri="{FF2B5EF4-FFF2-40B4-BE49-F238E27FC236}">
                <a16:creationId xmlns:a16="http://schemas.microsoft.com/office/drawing/2014/main" id="{6DED4306-B57D-C6A4-A347-ADEA3FF2B36D}"/>
              </a:ext>
            </a:extLst>
          </p:cNvPr>
          <p:cNvSpPr txBox="1"/>
          <p:nvPr/>
        </p:nvSpPr>
        <p:spPr>
          <a:xfrm>
            <a:off x="2867687" y="1275606"/>
            <a:ext cx="3903633" cy="769441"/>
          </a:xfrm>
          <a:prstGeom prst="rect">
            <a:avLst/>
          </a:prstGeom>
          <a:noFill/>
        </p:spPr>
        <p:txBody>
          <a:bodyPr wrap="none" rtlCol="0">
            <a:spAutoFit/>
          </a:bodyPr>
          <a:lstStyle/>
          <a:p>
            <a:r>
              <a:rPr lang="sv-SE" sz="4400" dirty="0">
                <a:solidFill>
                  <a:schemeClr val="bg1"/>
                </a:solidFill>
              </a:rPr>
              <a:t>Religion = våld</a:t>
            </a:r>
          </a:p>
        </p:txBody>
      </p:sp>
      <p:sp>
        <p:nvSpPr>
          <p:cNvPr id="7" name="textruta 6">
            <a:extLst>
              <a:ext uri="{FF2B5EF4-FFF2-40B4-BE49-F238E27FC236}">
                <a16:creationId xmlns:a16="http://schemas.microsoft.com/office/drawing/2014/main" id="{E5D79CDB-DDB8-A472-721C-75BFEFE85505}"/>
              </a:ext>
            </a:extLst>
          </p:cNvPr>
          <p:cNvSpPr txBox="1"/>
          <p:nvPr/>
        </p:nvSpPr>
        <p:spPr>
          <a:xfrm>
            <a:off x="3203848" y="2238251"/>
            <a:ext cx="3307316" cy="769441"/>
          </a:xfrm>
          <a:prstGeom prst="rect">
            <a:avLst/>
          </a:prstGeom>
          <a:noFill/>
        </p:spPr>
        <p:txBody>
          <a:bodyPr wrap="none" rtlCol="0">
            <a:spAutoFit/>
          </a:bodyPr>
          <a:lstStyle/>
          <a:p>
            <a:r>
              <a:rPr lang="sv-SE" sz="4400" dirty="0">
                <a:solidFill>
                  <a:schemeClr val="bg1"/>
                </a:solidFill>
              </a:rPr>
              <a:t>Heligt = våld</a:t>
            </a:r>
          </a:p>
        </p:txBody>
      </p:sp>
    </p:spTree>
    <p:extLst>
      <p:ext uri="{BB962C8B-B14F-4D97-AF65-F5344CB8AC3E}">
        <p14:creationId xmlns:p14="http://schemas.microsoft.com/office/powerpoint/2010/main" val="5541670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 fill="hold"/>
                                        <p:tgtEl>
                                          <p:spTgt spid="8"/>
                                        </p:tgtEl>
                                        <p:attrNameLst>
                                          <p:attrName>ppt_w</p:attrName>
                                        </p:attrNameLst>
                                      </p:cBhvr>
                                      <p:tavLst>
                                        <p:tav tm="0">
                                          <p:val>
                                            <p:fltVal val="0"/>
                                          </p:val>
                                        </p:tav>
                                        <p:tav tm="100000">
                                          <p:val>
                                            <p:strVal val="#ppt_w"/>
                                          </p:val>
                                        </p:tav>
                                      </p:tavLst>
                                    </p:anim>
                                    <p:anim calcmode="lin" valueType="num">
                                      <p:cBhvr>
                                        <p:cTn id="14" dur="10" fill="hold"/>
                                        <p:tgtEl>
                                          <p:spTgt spid="8"/>
                                        </p:tgtEl>
                                        <p:attrNameLst>
                                          <p:attrName>ppt_h</p:attrName>
                                        </p:attrNameLst>
                                      </p:cBhvr>
                                      <p:tavLst>
                                        <p:tav tm="0">
                                          <p:val>
                                            <p:fltVal val="0"/>
                                          </p:val>
                                        </p:tav>
                                        <p:tav tm="100000">
                                          <p:val>
                                            <p:strVal val="#ppt_h"/>
                                          </p:val>
                                        </p:tav>
                                      </p:tavLst>
                                    </p:anim>
                                    <p:animEffect transition="in" filter="fade">
                                      <p:cBhvr>
                                        <p:cTn id="15" dur="1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9D62E69-6854-3BBC-FAE9-98DF535B1B4D}"/>
              </a:ext>
            </a:extLst>
          </p:cNvPr>
          <p:cNvSpPr>
            <a:spLocks noGrp="1"/>
          </p:cNvSpPr>
          <p:nvPr>
            <p:ph sz="quarter" idx="12"/>
          </p:nvPr>
        </p:nvSpPr>
        <p:spPr/>
        <p:txBody>
          <a:bodyPr/>
          <a:lstStyle/>
          <a:p>
            <a:r>
              <a:rPr lang="sv-SE" dirty="0"/>
              <a:t>Om problemet definieras som “brist på bostad” blir lösningen bostadsförsörjning.</a:t>
            </a:r>
            <a:br>
              <a:rPr lang="sv-SE" dirty="0"/>
            </a:br>
            <a:r>
              <a:rPr lang="sv-SE" dirty="0"/>
              <a:t>Om det definieras som “social exkludering” blir lösningen gemenskap och delaktighet.</a:t>
            </a:r>
            <a:br>
              <a:rPr lang="sv-SE" dirty="0"/>
            </a:br>
            <a:r>
              <a:rPr lang="sv-SE" dirty="0"/>
              <a:t>Om det definieras som “missbruk/psykiatri” blir lösningen behandling och stöd.</a:t>
            </a:r>
            <a:br>
              <a:rPr lang="sv-SE" dirty="0"/>
            </a:br>
            <a:r>
              <a:rPr lang="sv-SE" dirty="0"/>
              <a:t>Om det definieras som “brist på värdig plats i världen” får det en existentiell och social dimension.</a:t>
            </a:r>
          </a:p>
          <a:p>
            <a:endParaRPr lang="sv-SE" dirty="0"/>
          </a:p>
        </p:txBody>
      </p:sp>
      <p:sp>
        <p:nvSpPr>
          <p:cNvPr id="3" name="Rubrik 2">
            <a:extLst>
              <a:ext uri="{FF2B5EF4-FFF2-40B4-BE49-F238E27FC236}">
                <a16:creationId xmlns:a16="http://schemas.microsoft.com/office/drawing/2014/main" id="{3C53163B-B5F7-B1E2-A759-FEF9E7170F01}"/>
              </a:ext>
            </a:extLst>
          </p:cNvPr>
          <p:cNvSpPr>
            <a:spLocks noGrp="1"/>
          </p:cNvSpPr>
          <p:nvPr>
            <p:ph type="title"/>
          </p:nvPr>
        </p:nvSpPr>
        <p:spPr/>
        <p:txBody>
          <a:bodyPr/>
          <a:lstStyle/>
          <a:p>
            <a:endParaRPr lang="sv-SE"/>
          </a:p>
        </p:txBody>
      </p:sp>
    </p:spTree>
    <p:extLst>
      <p:ext uri="{BB962C8B-B14F-4D97-AF65-F5344CB8AC3E}">
        <p14:creationId xmlns:p14="http://schemas.microsoft.com/office/powerpoint/2010/main" val="452520073"/>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1C80DD2F-F7C2-86D4-AE6B-43E354213056}"/>
              </a:ext>
            </a:extLst>
          </p:cNvPr>
          <p:cNvPicPr>
            <a:picLocks noGrp="1" noChangeAspect="1"/>
          </p:cNvPicPr>
          <p:nvPr>
            <p:ph sz="quarter" idx="12"/>
          </p:nvPr>
        </p:nvPicPr>
        <p:blipFill>
          <a:blip r:embed="rId2"/>
          <a:stretch>
            <a:fillRect/>
          </a:stretch>
        </p:blipFill>
        <p:spPr>
          <a:xfrm>
            <a:off x="0" y="270021"/>
            <a:ext cx="3862300" cy="4603458"/>
          </a:xfrm>
          <a:prstGeom prst="rect">
            <a:avLst/>
          </a:prstGeom>
        </p:spPr>
      </p:pic>
      <p:sp>
        <p:nvSpPr>
          <p:cNvPr id="3" name="Rubrik 2">
            <a:extLst>
              <a:ext uri="{FF2B5EF4-FFF2-40B4-BE49-F238E27FC236}">
                <a16:creationId xmlns:a16="http://schemas.microsoft.com/office/drawing/2014/main" id="{86C1DB74-2B34-3D35-B652-FAB59A46C327}"/>
              </a:ext>
            </a:extLst>
          </p:cNvPr>
          <p:cNvSpPr>
            <a:spLocks noGrp="1"/>
          </p:cNvSpPr>
          <p:nvPr>
            <p:ph type="title"/>
          </p:nvPr>
        </p:nvSpPr>
        <p:spPr>
          <a:xfrm>
            <a:off x="4932040" y="288318"/>
            <a:ext cx="3383944" cy="3363894"/>
          </a:xfrm>
        </p:spPr>
        <p:txBody>
          <a:bodyPr/>
          <a:lstStyle/>
          <a:p>
            <a:r>
              <a:rPr lang="sv-SE" i="1" dirty="0" err="1"/>
              <a:t>Etsi</a:t>
            </a:r>
            <a:r>
              <a:rPr lang="sv-SE" i="1" dirty="0"/>
              <a:t> Deus non </a:t>
            </a:r>
            <a:r>
              <a:rPr lang="sv-SE" i="1" dirty="0" err="1"/>
              <a:t>daretur</a:t>
            </a:r>
            <a:r>
              <a:rPr lang="sv-SE" i="1" dirty="0"/>
              <a:t> = </a:t>
            </a:r>
            <a:r>
              <a:rPr lang="sv-SE" dirty="0"/>
              <a:t>även om Gud inte skulle finnas</a:t>
            </a:r>
            <a:br>
              <a:rPr lang="sv-SE" dirty="0"/>
            </a:br>
            <a:br>
              <a:rPr lang="sv-SE" dirty="0"/>
            </a:br>
            <a:r>
              <a:rPr lang="sv-SE" dirty="0"/>
              <a:t>Naturrätten</a:t>
            </a:r>
            <a:br>
              <a:rPr lang="sv-SE" dirty="0"/>
            </a:br>
            <a:br>
              <a:rPr lang="sv-SE" dirty="0"/>
            </a:br>
            <a:r>
              <a:rPr lang="sv-SE" dirty="0">
                <a:sym typeface="Wingdings" pitchFamily="2" charset="2"/>
              </a:rPr>
              <a:t> </a:t>
            </a:r>
            <a:r>
              <a:rPr lang="sv-SE" dirty="0"/>
              <a:t>Sekularisering av rätten</a:t>
            </a:r>
            <a:br>
              <a:rPr lang="sv-SE" dirty="0"/>
            </a:br>
            <a:endParaRPr lang="sv-SE" dirty="0"/>
          </a:p>
        </p:txBody>
      </p:sp>
    </p:spTree>
    <p:extLst>
      <p:ext uri="{BB962C8B-B14F-4D97-AF65-F5344CB8AC3E}">
        <p14:creationId xmlns:p14="http://schemas.microsoft.com/office/powerpoint/2010/main" val="4982359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55DF0F58-F544-7A8B-1A4E-3B65C76889AC}"/>
              </a:ext>
            </a:extLst>
          </p:cNvPr>
          <p:cNvPicPr>
            <a:picLocks noGrp="1" noChangeAspect="1"/>
          </p:cNvPicPr>
          <p:nvPr>
            <p:ph sz="quarter" idx="12"/>
          </p:nvPr>
        </p:nvPicPr>
        <p:blipFill>
          <a:blip r:embed="rId2"/>
          <a:stretch>
            <a:fillRect/>
          </a:stretch>
        </p:blipFill>
        <p:spPr>
          <a:xfrm>
            <a:off x="0" y="-71063"/>
            <a:ext cx="4041754" cy="4947069"/>
          </a:xfrm>
          <a:prstGeom prst="rect">
            <a:avLst/>
          </a:prstGeom>
        </p:spPr>
      </p:pic>
      <p:sp>
        <p:nvSpPr>
          <p:cNvPr id="6" name="Rektangel 5">
            <a:extLst>
              <a:ext uri="{FF2B5EF4-FFF2-40B4-BE49-F238E27FC236}">
                <a16:creationId xmlns:a16="http://schemas.microsoft.com/office/drawing/2014/main" id="{ADB211BD-97A0-2DC6-59BF-8A6ACE62D875}"/>
              </a:ext>
            </a:extLst>
          </p:cNvPr>
          <p:cNvSpPr/>
          <p:nvPr/>
        </p:nvSpPr>
        <p:spPr>
          <a:xfrm>
            <a:off x="2555776" y="2355726"/>
            <a:ext cx="6264696" cy="2160240"/>
          </a:xfrm>
          <a:prstGeom prst="rect">
            <a:avLst/>
          </a:prstGeom>
          <a:pattFill prst="solidDmnd">
            <a:fgClr>
              <a:schemeClr val="tx1">
                <a:lumMod val="85000"/>
                <a:lumOff val="15000"/>
              </a:schemeClr>
            </a:fgClr>
            <a:bgClr>
              <a:schemeClr val="bg1"/>
            </a:bgClr>
          </a:pattFill>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4400" dirty="0">
                <a:solidFill>
                  <a:schemeClr val="tx1"/>
                </a:solidFill>
              </a:rPr>
              <a:t>Res </a:t>
            </a:r>
            <a:r>
              <a:rPr lang="sv-SE" sz="4400" dirty="0" err="1">
                <a:solidFill>
                  <a:schemeClr val="tx1"/>
                </a:solidFill>
              </a:rPr>
              <a:t>Extensa</a:t>
            </a:r>
            <a:endParaRPr lang="sv-SE" sz="4400" dirty="0">
              <a:solidFill>
                <a:schemeClr val="tx1"/>
              </a:solidFill>
            </a:endParaRPr>
          </a:p>
        </p:txBody>
      </p:sp>
      <p:sp>
        <p:nvSpPr>
          <p:cNvPr id="7" name="Moln 6">
            <a:extLst>
              <a:ext uri="{FF2B5EF4-FFF2-40B4-BE49-F238E27FC236}">
                <a16:creationId xmlns:a16="http://schemas.microsoft.com/office/drawing/2014/main" id="{2D21CF7C-3A33-FC91-22A4-0804929D8416}"/>
              </a:ext>
            </a:extLst>
          </p:cNvPr>
          <p:cNvSpPr/>
          <p:nvPr/>
        </p:nvSpPr>
        <p:spPr>
          <a:xfrm>
            <a:off x="4139952" y="123478"/>
            <a:ext cx="3672408" cy="1872208"/>
          </a:xfrm>
          <a:custGeom>
            <a:avLst/>
            <a:gdLst>
              <a:gd name="csX0" fmla="*/ 331536 w 3672408"/>
              <a:gd name="csY0" fmla="*/ 622769 h 1872208"/>
              <a:gd name="csX1" fmla="*/ 478008 w 3672408"/>
              <a:gd name="csY1" fmla="*/ 299336 h 1872208"/>
              <a:gd name="csX2" fmla="*/ 1190557 w 3672408"/>
              <a:gd name="csY2" fmla="*/ 225445 h 1872208"/>
              <a:gd name="csX3" fmla="*/ 1908972 w 3672408"/>
              <a:gd name="csY3" fmla="*/ 148736 h 1872208"/>
              <a:gd name="csX4" fmla="*/ 2188908 w 3672408"/>
              <a:gd name="csY4" fmla="*/ 8667 h 1872208"/>
              <a:gd name="csX5" fmla="*/ 2536086 w 3672408"/>
              <a:gd name="csY5" fmla="*/ 107521 h 1872208"/>
              <a:gd name="csX6" fmla="*/ 3014689 w 3672408"/>
              <a:gd name="csY6" fmla="*/ 29903 h 1872208"/>
              <a:gd name="csX7" fmla="*/ 3257391 w 3672408"/>
              <a:gd name="csY7" fmla="*/ 241653 h 1872208"/>
              <a:gd name="csX8" fmla="*/ 3568866 w 3672408"/>
              <a:gd name="csY8" fmla="*/ 447163 h 1872208"/>
              <a:gd name="csX9" fmla="*/ 3554924 w 3672408"/>
              <a:gd name="csY9" fmla="*/ 670007 h 1872208"/>
              <a:gd name="csX10" fmla="*/ 3656766 w 3672408"/>
              <a:gd name="csY10" fmla="*/ 1010732 h 1872208"/>
              <a:gd name="csX11" fmla="*/ 3179693 w 3672408"/>
              <a:gd name="csY11" fmla="*/ 1308985 h 1872208"/>
              <a:gd name="csX12" fmla="*/ 3008909 w 3672408"/>
              <a:gd name="csY12" fmla="*/ 1564550 h 1872208"/>
              <a:gd name="csX13" fmla="*/ 2427444 w 3672408"/>
              <a:gd name="csY13" fmla="*/ 1595493 h 1872208"/>
              <a:gd name="csX14" fmla="*/ 2011918 w 3672408"/>
              <a:gd name="csY14" fmla="*/ 1868134 h 1872208"/>
              <a:gd name="csX15" fmla="*/ 1400955 w 3672408"/>
              <a:gd name="csY15" fmla="*/ 1701715 h 1872208"/>
              <a:gd name="csX16" fmla="*/ 493394 w 3672408"/>
              <a:gd name="csY16" fmla="*/ 1537290 h 1872208"/>
              <a:gd name="csX17" fmla="*/ 94360 w 3672408"/>
              <a:gd name="csY17" fmla="*/ 1354317 h 1872208"/>
              <a:gd name="csX18" fmla="*/ 179624 w 3672408"/>
              <a:gd name="csY18" fmla="*/ 1107333 h 1872208"/>
              <a:gd name="csX19" fmla="*/ -426 w 3672408"/>
              <a:gd name="csY19" fmla="*/ 853934 h 1872208"/>
              <a:gd name="csX20" fmla="*/ 328391 w 3672408"/>
              <a:gd name="csY20" fmla="*/ 628706 h 1872208"/>
              <a:gd name="csX21" fmla="*/ 331536 w 3672408"/>
              <a:gd name="csY21" fmla="*/ 622769 h 1872208"/>
              <a:gd name="csX0" fmla="*/ 398949 w 3672408"/>
              <a:gd name="csY0" fmla="*/ 1134462 h 1872208"/>
              <a:gd name="csX1" fmla="*/ 183620 w 3672408"/>
              <a:gd name="csY1" fmla="*/ 1099922 h 1872208"/>
              <a:gd name="csX2" fmla="*/ 588945 w 3672408"/>
              <a:gd name="csY2" fmla="*/ 1512458 h 1872208"/>
              <a:gd name="csX3" fmla="*/ 494754 w 3672408"/>
              <a:gd name="csY3" fmla="*/ 1528969 h 1872208"/>
              <a:gd name="csX4" fmla="*/ 1400785 w 3672408"/>
              <a:gd name="csY4" fmla="*/ 1694088 h 1872208"/>
              <a:gd name="csX5" fmla="*/ 1343999 w 3672408"/>
              <a:gd name="csY5" fmla="*/ 1618679 h 1872208"/>
              <a:gd name="csX6" fmla="*/ 2450567 w 3672408"/>
              <a:gd name="csY6" fmla="*/ 1506043 h 1872208"/>
              <a:gd name="csX7" fmla="*/ 2427869 w 3672408"/>
              <a:gd name="csY7" fmla="*/ 1588776 h 1872208"/>
              <a:gd name="csX8" fmla="*/ 2901287 w 3672408"/>
              <a:gd name="csY8" fmla="*/ 994783 h 1872208"/>
              <a:gd name="csX9" fmla="*/ 3177653 w 3672408"/>
              <a:gd name="csY9" fmla="*/ 1304044 h 1872208"/>
              <a:gd name="csX10" fmla="*/ 3553224 w 3672408"/>
              <a:gd name="csY10" fmla="*/ 665413 h 1872208"/>
              <a:gd name="csX11" fmla="*/ 3430131 w 3672408"/>
              <a:gd name="csY11" fmla="*/ 781386 h 1872208"/>
              <a:gd name="csX12" fmla="*/ 3257901 w 3672408"/>
              <a:gd name="csY12" fmla="*/ 235152 h 1872208"/>
              <a:gd name="csX13" fmla="*/ 3264362 w 3672408"/>
              <a:gd name="csY13" fmla="*/ 289932 h 1872208"/>
              <a:gd name="csX14" fmla="*/ 2471904 w 3672408"/>
              <a:gd name="csY14" fmla="*/ 171272 h 1872208"/>
              <a:gd name="csX15" fmla="*/ 2534981 w 3672408"/>
              <a:gd name="csY15" fmla="*/ 101411 h 1872208"/>
              <a:gd name="csX16" fmla="*/ 1882194 w 3672408"/>
              <a:gd name="csY16" fmla="*/ 204556 h 1872208"/>
              <a:gd name="csX17" fmla="*/ 1912712 w 3672408"/>
              <a:gd name="csY17" fmla="*/ 144316 h 1872208"/>
              <a:gd name="csX18" fmla="*/ 1190132 w 3672408"/>
              <a:gd name="csY18" fmla="*/ 225011 h 1872208"/>
              <a:gd name="csX19" fmla="*/ 1300644 w 3672408"/>
              <a:gd name="csY19" fmla="*/ 283431 h 1872208"/>
              <a:gd name="csX20" fmla="*/ 350833 w 3672408"/>
              <a:gd name="csY20" fmla="*/ 684266 h 1872208"/>
              <a:gd name="csX21" fmla="*/ 331536 w 3672408"/>
              <a:gd name="csY21" fmla="*/ 622769 h 18722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3672408" h="1872208" fill="none" extrusionOk="0">
                <a:moveTo>
                  <a:pt x="331536" y="622769"/>
                </a:moveTo>
                <a:cubicBezTo>
                  <a:pt x="306218" y="509771"/>
                  <a:pt x="344205" y="362709"/>
                  <a:pt x="478008" y="299336"/>
                </a:cubicBezTo>
                <a:cubicBezTo>
                  <a:pt x="721502" y="180450"/>
                  <a:pt x="956025" y="99180"/>
                  <a:pt x="1190557" y="225445"/>
                </a:cubicBezTo>
                <a:cubicBezTo>
                  <a:pt x="1393015" y="77343"/>
                  <a:pt x="1683044" y="3111"/>
                  <a:pt x="1908972" y="148736"/>
                </a:cubicBezTo>
                <a:cubicBezTo>
                  <a:pt x="1958141" y="89530"/>
                  <a:pt x="2065853" y="13436"/>
                  <a:pt x="2188908" y="8667"/>
                </a:cubicBezTo>
                <a:cubicBezTo>
                  <a:pt x="2331432" y="-11609"/>
                  <a:pt x="2461778" y="20990"/>
                  <a:pt x="2536086" y="107521"/>
                </a:cubicBezTo>
                <a:cubicBezTo>
                  <a:pt x="2607090" y="-6247"/>
                  <a:pt x="2867301" y="-39013"/>
                  <a:pt x="3014689" y="29903"/>
                </a:cubicBezTo>
                <a:cubicBezTo>
                  <a:pt x="3138336" y="69798"/>
                  <a:pt x="3239445" y="165059"/>
                  <a:pt x="3257391" y="241653"/>
                </a:cubicBezTo>
                <a:cubicBezTo>
                  <a:pt x="3430656" y="264243"/>
                  <a:pt x="3513279" y="376488"/>
                  <a:pt x="3568866" y="447163"/>
                </a:cubicBezTo>
                <a:cubicBezTo>
                  <a:pt x="3616707" y="523942"/>
                  <a:pt x="3593049" y="581526"/>
                  <a:pt x="3554924" y="670007"/>
                </a:cubicBezTo>
                <a:cubicBezTo>
                  <a:pt x="3681339" y="767436"/>
                  <a:pt x="3703379" y="896237"/>
                  <a:pt x="3656766" y="1010732"/>
                </a:cubicBezTo>
                <a:cubicBezTo>
                  <a:pt x="3633617" y="1200509"/>
                  <a:pt x="3417046" y="1300163"/>
                  <a:pt x="3179693" y="1308985"/>
                </a:cubicBezTo>
                <a:cubicBezTo>
                  <a:pt x="3182755" y="1411355"/>
                  <a:pt x="3104155" y="1484201"/>
                  <a:pt x="3008909" y="1564550"/>
                </a:cubicBezTo>
                <a:cubicBezTo>
                  <a:pt x="2810800" y="1696737"/>
                  <a:pt x="2649245" y="1683321"/>
                  <a:pt x="2427444" y="1595493"/>
                </a:cubicBezTo>
                <a:cubicBezTo>
                  <a:pt x="2387761" y="1710556"/>
                  <a:pt x="2185046" y="1790208"/>
                  <a:pt x="2011918" y="1868134"/>
                </a:cubicBezTo>
                <a:cubicBezTo>
                  <a:pt x="1749015" y="1920711"/>
                  <a:pt x="1536083" y="1864365"/>
                  <a:pt x="1400955" y="1701715"/>
                </a:cubicBezTo>
                <a:cubicBezTo>
                  <a:pt x="1055859" y="1799450"/>
                  <a:pt x="732442" y="1698777"/>
                  <a:pt x="493394" y="1537290"/>
                </a:cubicBezTo>
                <a:cubicBezTo>
                  <a:pt x="333868" y="1576710"/>
                  <a:pt x="152686" y="1475865"/>
                  <a:pt x="94360" y="1354317"/>
                </a:cubicBezTo>
                <a:cubicBezTo>
                  <a:pt x="34298" y="1275907"/>
                  <a:pt x="89465" y="1151282"/>
                  <a:pt x="179624" y="1107333"/>
                </a:cubicBezTo>
                <a:cubicBezTo>
                  <a:pt x="54086" y="1040636"/>
                  <a:pt x="-10438" y="933235"/>
                  <a:pt x="-426" y="853934"/>
                </a:cubicBezTo>
                <a:cubicBezTo>
                  <a:pt x="-23677" y="737973"/>
                  <a:pt x="181411" y="602762"/>
                  <a:pt x="328391" y="628706"/>
                </a:cubicBezTo>
                <a:cubicBezTo>
                  <a:pt x="329696" y="626488"/>
                  <a:pt x="330698" y="624748"/>
                  <a:pt x="331536" y="622769"/>
                </a:cubicBezTo>
                <a:close/>
              </a:path>
              <a:path w="3672408" h="1872208" fill="none" extrusionOk="0">
                <a:moveTo>
                  <a:pt x="398949" y="1134462"/>
                </a:moveTo>
                <a:cubicBezTo>
                  <a:pt x="326786" y="1132820"/>
                  <a:pt x="255649" y="1119211"/>
                  <a:pt x="183620" y="1099922"/>
                </a:cubicBezTo>
                <a:moveTo>
                  <a:pt x="588945" y="1512458"/>
                </a:moveTo>
                <a:cubicBezTo>
                  <a:pt x="559760" y="1520138"/>
                  <a:pt x="532351" y="1521892"/>
                  <a:pt x="494754" y="1528969"/>
                </a:cubicBezTo>
                <a:moveTo>
                  <a:pt x="1400785" y="1694088"/>
                </a:moveTo>
                <a:cubicBezTo>
                  <a:pt x="1379551" y="1678686"/>
                  <a:pt x="1363036" y="1641422"/>
                  <a:pt x="1343999" y="1618679"/>
                </a:cubicBezTo>
                <a:moveTo>
                  <a:pt x="2450567" y="1506043"/>
                </a:moveTo>
                <a:cubicBezTo>
                  <a:pt x="2450015" y="1534253"/>
                  <a:pt x="2439377" y="1559048"/>
                  <a:pt x="2427869" y="1588776"/>
                </a:cubicBezTo>
                <a:moveTo>
                  <a:pt x="2901287" y="994783"/>
                </a:moveTo>
                <a:cubicBezTo>
                  <a:pt x="3046520" y="1055095"/>
                  <a:pt x="3200609" y="1198754"/>
                  <a:pt x="3177653" y="1304044"/>
                </a:cubicBezTo>
                <a:moveTo>
                  <a:pt x="3553224" y="665413"/>
                </a:moveTo>
                <a:cubicBezTo>
                  <a:pt x="3522245" y="718303"/>
                  <a:pt x="3491548" y="747016"/>
                  <a:pt x="3430131" y="781386"/>
                </a:cubicBezTo>
                <a:moveTo>
                  <a:pt x="3257901" y="235152"/>
                </a:moveTo>
                <a:cubicBezTo>
                  <a:pt x="3263789" y="250316"/>
                  <a:pt x="3267466" y="272738"/>
                  <a:pt x="3264362" y="289932"/>
                </a:cubicBezTo>
                <a:moveTo>
                  <a:pt x="2471904" y="171272"/>
                </a:moveTo>
                <a:cubicBezTo>
                  <a:pt x="2490553" y="141953"/>
                  <a:pt x="2516569" y="119994"/>
                  <a:pt x="2534981" y="101411"/>
                </a:cubicBezTo>
                <a:moveTo>
                  <a:pt x="1882194" y="204556"/>
                </a:moveTo>
                <a:cubicBezTo>
                  <a:pt x="1894916" y="184772"/>
                  <a:pt x="1899140" y="164900"/>
                  <a:pt x="1912712" y="144316"/>
                </a:cubicBezTo>
                <a:moveTo>
                  <a:pt x="1190132" y="225011"/>
                </a:moveTo>
                <a:cubicBezTo>
                  <a:pt x="1222696" y="238466"/>
                  <a:pt x="1278668" y="260190"/>
                  <a:pt x="1300644" y="283431"/>
                </a:cubicBezTo>
                <a:moveTo>
                  <a:pt x="350833" y="684266"/>
                </a:moveTo>
                <a:cubicBezTo>
                  <a:pt x="342029" y="662070"/>
                  <a:pt x="338753" y="641339"/>
                  <a:pt x="331536" y="622769"/>
                </a:cubicBezTo>
              </a:path>
              <a:path w="3672408" h="1872208" stroke="0" extrusionOk="0">
                <a:moveTo>
                  <a:pt x="331536" y="622769"/>
                </a:moveTo>
                <a:cubicBezTo>
                  <a:pt x="305718" y="503477"/>
                  <a:pt x="345133" y="393034"/>
                  <a:pt x="478008" y="299336"/>
                </a:cubicBezTo>
                <a:cubicBezTo>
                  <a:pt x="703831" y="170505"/>
                  <a:pt x="950323" y="130981"/>
                  <a:pt x="1190557" y="225445"/>
                </a:cubicBezTo>
                <a:cubicBezTo>
                  <a:pt x="1305745" y="65793"/>
                  <a:pt x="1681515" y="63759"/>
                  <a:pt x="1908972" y="148736"/>
                </a:cubicBezTo>
                <a:cubicBezTo>
                  <a:pt x="1942744" y="61602"/>
                  <a:pt x="2073893" y="23306"/>
                  <a:pt x="2188908" y="8667"/>
                </a:cubicBezTo>
                <a:cubicBezTo>
                  <a:pt x="2340323" y="-2231"/>
                  <a:pt x="2459944" y="22468"/>
                  <a:pt x="2536086" y="107521"/>
                </a:cubicBezTo>
                <a:cubicBezTo>
                  <a:pt x="2649546" y="10955"/>
                  <a:pt x="2811480" y="14354"/>
                  <a:pt x="3014689" y="29903"/>
                </a:cubicBezTo>
                <a:cubicBezTo>
                  <a:pt x="3139701" y="48048"/>
                  <a:pt x="3216006" y="170840"/>
                  <a:pt x="3257391" y="241653"/>
                </a:cubicBezTo>
                <a:cubicBezTo>
                  <a:pt x="3428090" y="282801"/>
                  <a:pt x="3531306" y="349033"/>
                  <a:pt x="3568866" y="447163"/>
                </a:cubicBezTo>
                <a:cubicBezTo>
                  <a:pt x="3595817" y="518907"/>
                  <a:pt x="3609836" y="608652"/>
                  <a:pt x="3554924" y="670007"/>
                </a:cubicBezTo>
                <a:cubicBezTo>
                  <a:pt x="3675207" y="786305"/>
                  <a:pt x="3700368" y="900169"/>
                  <a:pt x="3656766" y="1010732"/>
                </a:cubicBezTo>
                <a:cubicBezTo>
                  <a:pt x="3602578" y="1172401"/>
                  <a:pt x="3434099" y="1313995"/>
                  <a:pt x="3179693" y="1308985"/>
                </a:cubicBezTo>
                <a:cubicBezTo>
                  <a:pt x="3191476" y="1395949"/>
                  <a:pt x="3121982" y="1473568"/>
                  <a:pt x="3008909" y="1564550"/>
                </a:cubicBezTo>
                <a:cubicBezTo>
                  <a:pt x="2804163" y="1668850"/>
                  <a:pt x="2596449" y="1665103"/>
                  <a:pt x="2427444" y="1595493"/>
                </a:cubicBezTo>
                <a:cubicBezTo>
                  <a:pt x="2316235" y="1727572"/>
                  <a:pt x="2190760" y="1795521"/>
                  <a:pt x="2011918" y="1868134"/>
                </a:cubicBezTo>
                <a:cubicBezTo>
                  <a:pt x="1779847" y="1886327"/>
                  <a:pt x="1510703" y="1854599"/>
                  <a:pt x="1400955" y="1701715"/>
                </a:cubicBezTo>
                <a:cubicBezTo>
                  <a:pt x="1075298" y="1852308"/>
                  <a:pt x="742545" y="1808684"/>
                  <a:pt x="493394" y="1537290"/>
                </a:cubicBezTo>
                <a:cubicBezTo>
                  <a:pt x="312935" y="1569694"/>
                  <a:pt x="156365" y="1467761"/>
                  <a:pt x="94360" y="1354317"/>
                </a:cubicBezTo>
                <a:cubicBezTo>
                  <a:pt x="48336" y="1282236"/>
                  <a:pt x="64059" y="1174856"/>
                  <a:pt x="179624" y="1107333"/>
                </a:cubicBezTo>
                <a:cubicBezTo>
                  <a:pt x="63922" y="1077834"/>
                  <a:pt x="-21617" y="957759"/>
                  <a:pt x="-426" y="853934"/>
                </a:cubicBezTo>
                <a:cubicBezTo>
                  <a:pt x="22281" y="723308"/>
                  <a:pt x="118872" y="638865"/>
                  <a:pt x="328391" y="628706"/>
                </a:cubicBezTo>
                <a:cubicBezTo>
                  <a:pt x="329869" y="627106"/>
                  <a:pt x="330399" y="625117"/>
                  <a:pt x="331536" y="622769"/>
                </a:cubicBezTo>
                <a:close/>
              </a:path>
              <a:path w="3672408" h="1872208" fill="none" stroke="0" extrusionOk="0">
                <a:moveTo>
                  <a:pt x="398949" y="1134462"/>
                </a:moveTo>
                <a:cubicBezTo>
                  <a:pt x="327562" y="1123973"/>
                  <a:pt x="252316" y="1112724"/>
                  <a:pt x="183620" y="1099922"/>
                </a:cubicBezTo>
                <a:moveTo>
                  <a:pt x="588945" y="1512458"/>
                </a:moveTo>
                <a:cubicBezTo>
                  <a:pt x="558629" y="1521507"/>
                  <a:pt x="524111" y="1523212"/>
                  <a:pt x="494754" y="1528969"/>
                </a:cubicBezTo>
                <a:moveTo>
                  <a:pt x="1400785" y="1694088"/>
                </a:moveTo>
                <a:cubicBezTo>
                  <a:pt x="1382814" y="1674230"/>
                  <a:pt x="1358252" y="1645381"/>
                  <a:pt x="1343999" y="1618679"/>
                </a:cubicBezTo>
                <a:moveTo>
                  <a:pt x="2450567" y="1506043"/>
                </a:moveTo>
                <a:cubicBezTo>
                  <a:pt x="2442008" y="1535922"/>
                  <a:pt x="2439562" y="1559867"/>
                  <a:pt x="2427869" y="1588776"/>
                </a:cubicBezTo>
                <a:moveTo>
                  <a:pt x="2901287" y="994783"/>
                </a:moveTo>
                <a:cubicBezTo>
                  <a:pt x="3058991" y="1057031"/>
                  <a:pt x="3177087" y="1204357"/>
                  <a:pt x="3177653" y="1304044"/>
                </a:cubicBezTo>
                <a:moveTo>
                  <a:pt x="3553224" y="665413"/>
                </a:moveTo>
                <a:cubicBezTo>
                  <a:pt x="3515342" y="701151"/>
                  <a:pt x="3488520" y="750290"/>
                  <a:pt x="3430131" y="781386"/>
                </a:cubicBezTo>
                <a:moveTo>
                  <a:pt x="3257901" y="235152"/>
                </a:moveTo>
                <a:cubicBezTo>
                  <a:pt x="3258380" y="252823"/>
                  <a:pt x="3264168" y="271827"/>
                  <a:pt x="3264362" y="289932"/>
                </a:cubicBezTo>
                <a:moveTo>
                  <a:pt x="2471904" y="171272"/>
                </a:moveTo>
                <a:cubicBezTo>
                  <a:pt x="2485863" y="143551"/>
                  <a:pt x="2509242" y="121157"/>
                  <a:pt x="2534981" y="101411"/>
                </a:cubicBezTo>
                <a:moveTo>
                  <a:pt x="1882194" y="204556"/>
                </a:moveTo>
                <a:cubicBezTo>
                  <a:pt x="1885186" y="188827"/>
                  <a:pt x="1897454" y="167349"/>
                  <a:pt x="1912712" y="144316"/>
                </a:cubicBezTo>
                <a:moveTo>
                  <a:pt x="1190132" y="225011"/>
                </a:moveTo>
                <a:cubicBezTo>
                  <a:pt x="1227322" y="242011"/>
                  <a:pt x="1269188" y="266060"/>
                  <a:pt x="1300644" y="283431"/>
                </a:cubicBezTo>
                <a:moveTo>
                  <a:pt x="350833" y="684266"/>
                </a:moveTo>
                <a:cubicBezTo>
                  <a:pt x="336878" y="663255"/>
                  <a:pt x="335567" y="642313"/>
                  <a:pt x="331536" y="622769"/>
                </a:cubicBez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prstDash val="sysDash"/>
            <a:extLst>
              <a:ext uri="{C807C97D-BFC1-408E-A445-0C87EB9F89A2}">
                <ask:lineSketchStyleProps xmlns:ask="http://schemas.microsoft.com/office/drawing/2018/sketchyshapes" sd="1219033472">
                  <a:prstGeom prst="cloud">
                    <a:avLst/>
                  </a:prstGeom>
                  <ask:type>
                    <ask:lineSketchScribble/>
                  </ask:type>
                </ask:lineSketchStyleProps>
              </a:ext>
            </a:extLst>
          </a:ln>
          <a:effectLst>
            <a:outerShdw blurRad="40000" dist="23000" dir="5400000" rotWithShape="0">
              <a:srgbClr val="000000">
                <a:alpha val="35000"/>
              </a:srgbClr>
            </a:outerShdw>
            <a:softEdge rad="1778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solidFill>
                  <a:schemeClr val="tx1"/>
                </a:solidFill>
              </a:rPr>
              <a:t>Res </a:t>
            </a:r>
            <a:r>
              <a:rPr lang="sv-SE" dirty="0" err="1">
                <a:solidFill>
                  <a:schemeClr val="tx1"/>
                </a:solidFill>
              </a:rPr>
              <a:t>Cogitans</a:t>
            </a:r>
            <a:r>
              <a:rPr lang="sv-SE" dirty="0">
                <a:solidFill>
                  <a:schemeClr val="tx1"/>
                </a:solidFill>
              </a:rPr>
              <a:t>:</a:t>
            </a:r>
          </a:p>
          <a:p>
            <a:pPr algn="ctr"/>
            <a:r>
              <a:rPr lang="sv-SE" dirty="0">
                <a:solidFill>
                  <a:schemeClr val="tx1"/>
                </a:solidFill>
              </a:rPr>
              <a:t>Själen</a:t>
            </a:r>
          </a:p>
          <a:p>
            <a:pPr algn="ctr"/>
            <a:r>
              <a:rPr lang="sv-SE" dirty="0">
                <a:solidFill>
                  <a:schemeClr val="tx1"/>
                </a:solidFill>
              </a:rPr>
              <a:t>Tydliga insikter om Gud</a:t>
            </a:r>
          </a:p>
          <a:p>
            <a:pPr algn="ctr"/>
            <a:r>
              <a:rPr lang="sv-SE" dirty="0">
                <a:solidFill>
                  <a:schemeClr val="tx1"/>
                </a:solidFill>
              </a:rPr>
              <a:t>Affekter</a:t>
            </a:r>
          </a:p>
        </p:txBody>
      </p:sp>
      <p:cxnSp>
        <p:nvCxnSpPr>
          <p:cNvPr id="11" name="Rak pil 10">
            <a:extLst>
              <a:ext uri="{FF2B5EF4-FFF2-40B4-BE49-F238E27FC236}">
                <a16:creationId xmlns:a16="http://schemas.microsoft.com/office/drawing/2014/main" id="{4D859ACF-C00D-4C0B-2FFA-9C879CADBA96}"/>
              </a:ext>
            </a:extLst>
          </p:cNvPr>
          <p:cNvCxnSpPr/>
          <p:nvPr/>
        </p:nvCxnSpPr>
        <p:spPr>
          <a:xfrm>
            <a:off x="5508104" y="1779662"/>
            <a:ext cx="0" cy="432048"/>
          </a:xfrm>
          <a:prstGeom prst="straightConnector1">
            <a:avLst/>
          </a:prstGeom>
          <a:ln w="44450">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Rak pil 11">
            <a:extLst>
              <a:ext uri="{FF2B5EF4-FFF2-40B4-BE49-F238E27FC236}">
                <a16:creationId xmlns:a16="http://schemas.microsoft.com/office/drawing/2014/main" id="{47960E74-9600-D441-1CC5-79CD7C0202D7}"/>
              </a:ext>
            </a:extLst>
          </p:cNvPr>
          <p:cNvCxnSpPr/>
          <p:nvPr/>
        </p:nvCxnSpPr>
        <p:spPr>
          <a:xfrm>
            <a:off x="6444208" y="1779662"/>
            <a:ext cx="0" cy="432048"/>
          </a:xfrm>
          <a:prstGeom prst="straightConnector1">
            <a:avLst/>
          </a:prstGeom>
          <a:ln w="44450">
            <a:prstDash val="solid"/>
            <a:headEnd type="triangle"/>
            <a:tailEnd type="triangle"/>
          </a:ln>
        </p:spPr>
        <p:style>
          <a:lnRef idx="2">
            <a:schemeClr val="accent1"/>
          </a:lnRef>
          <a:fillRef idx="0">
            <a:schemeClr val="accent1"/>
          </a:fillRef>
          <a:effectRef idx="1">
            <a:schemeClr val="accent1"/>
          </a:effectRef>
          <a:fontRef idx="minor">
            <a:schemeClr val="tx1"/>
          </a:fontRef>
        </p:style>
      </p:cxnSp>
      <p:pic>
        <p:nvPicPr>
          <p:cNvPr id="9" name="Bildobjekt 8">
            <a:extLst>
              <a:ext uri="{FF2B5EF4-FFF2-40B4-BE49-F238E27FC236}">
                <a16:creationId xmlns:a16="http://schemas.microsoft.com/office/drawing/2014/main" id="{AFC77890-1EBF-C46A-7263-6872EB1CEFA1}"/>
              </a:ext>
            </a:extLst>
          </p:cNvPr>
          <p:cNvPicPr>
            <a:picLocks noChangeAspect="1"/>
          </p:cNvPicPr>
          <p:nvPr/>
        </p:nvPicPr>
        <p:blipFill>
          <a:blip r:embed="rId3"/>
          <a:srcRect b="48276"/>
          <a:stretch>
            <a:fillRect/>
          </a:stretch>
        </p:blipFill>
        <p:spPr>
          <a:xfrm>
            <a:off x="2555776" y="2355726"/>
            <a:ext cx="6264696" cy="2160240"/>
          </a:xfrm>
          <a:prstGeom prst="rect">
            <a:avLst/>
          </a:prstGeom>
        </p:spPr>
      </p:pic>
      <p:sp>
        <p:nvSpPr>
          <p:cNvPr id="13" name="Moln 12">
            <a:extLst>
              <a:ext uri="{FF2B5EF4-FFF2-40B4-BE49-F238E27FC236}">
                <a16:creationId xmlns:a16="http://schemas.microsoft.com/office/drawing/2014/main" id="{FBF19D7C-1BC4-BC20-C3C3-4B7FE17FA4B8}"/>
              </a:ext>
            </a:extLst>
          </p:cNvPr>
          <p:cNvSpPr/>
          <p:nvPr/>
        </p:nvSpPr>
        <p:spPr>
          <a:xfrm>
            <a:off x="7910558" y="123478"/>
            <a:ext cx="1080519" cy="562458"/>
          </a:xfrm>
          <a:custGeom>
            <a:avLst/>
            <a:gdLst>
              <a:gd name="csX0" fmla="*/ 97546 w 1080519"/>
              <a:gd name="csY0" fmla="*/ 187095 h 562458"/>
              <a:gd name="csX1" fmla="*/ 140642 w 1080519"/>
              <a:gd name="csY1" fmla="*/ 89928 h 562458"/>
              <a:gd name="csX2" fmla="*/ 350293 w 1080519"/>
              <a:gd name="csY2" fmla="*/ 67729 h 562458"/>
              <a:gd name="csX3" fmla="*/ 561669 w 1080519"/>
              <a:gd name="csY3" fmla="*/ 44684 h 562458"/>
              <a:gd name="csX4" fmla="*/ 644034 w 1080519"/>
              <a:gd name="csY4" fmla="*/ 2603 h 562458"/>
              <a:gd name="csX5" fmla="*/ 746183 w 1080519"/>
              <a:gd name="csY5" fmla="*/ 32302 h 562458"/>
              <a:gd name="csX6" fmla="*/ 887001 w 1080519"/>
              <a:gd name="csY6" fmla="*/ 8983 h 562458"/>
              <a:gd name="csX7" fmla="*/ 958410 w 1080519"/>
              <a:gd name="csY7" fmla="*/ 72598 h 562458"/>
              <a:gd name="csX8" fmla="*/ 1050054 w 1080519"/>
              <a:gd name="csY8" fmla="*/ 134338 h 562458"/>
              <a:gd name="csX9" fmla="*/ 1045952 w 1080519"/>
              <a:gd name="csY9" fmla="*/ 201287 h 562458"/>
              <a:gd name="csX10" fmla="*/ 1075916 w 1080519"/>
              <a:gd name="csY10" fmla="*/ 303649 h 562458"/>
              <a:gd name="csX11" fmla="*/ 935549 w 1080519"/>
              <a:gd name="csY11" fmla="*/ 393251 h 562458"/>
              <a:gd name="csX12" fmla="*/ 885300 w 1080519"/>
              <a:gd name="csY12" fmla="*/ 470030 h 562458"/>
              <a:gd name="csX13" fmla="*/ 714218 w 1080519"/>
              <a:gd name="csY13" fmla="*/ 479326 h 562458"/>
              <a:gd name="csX14" fmla="*/ 591959 w 1080519"/>
              <a:gd name="csY14" fmla="*/ 561234 h 562458"/>
              <a:gd name="csX15" fmla="*/ 412197 w 1080519"/>
              <a:gd name="csY15" fmla="*/ 511237 h 562458"/>
              <a:gd name="csX16" fmla="*/ 145169 w 1080519"/>
              <a:gd name="csY16" fmla="*/ 461840 h 562458"/>
              <a:gd name="csX17" fmla="*/ 27763 w 1080519"/>
              <a:gd name="csY17" fmla="*/ 406870 h 562458"/>
              <a:gd name="csX18" fmla="*/ 52850 w 1080519"/>
              <a:gd name="csY18" fmla="*/ 332670 h 562458"/>
              <a:gd name="csX19" fmla="*/ -126 w 1080519"/>
              <a:gd name="csY19" fmla="*/ 256543 h 562458"/>
              <a:gd name="csX20" fmla="*/ 96621 w 1080519"/>
              <a:gd name="csY20" fmla="*/ 188879 h 562458"/>
              <a:gd name="csX21" fmla="*/ 97546 w 1080519"/>
              <a:gd name="csY21" fmla="*/ 187095 h 562458"/>
              <a:gd name="csX0" fmla="*/ 117381 w 1080519"/>
              <a:gd name="csY0" fmla="*/ 340820 h 562458"/>
              <a:gd name="csX1" fmla="*/ 54025 w 1080519"/>
              <a:gd name="csY1" fmla="*/ 330444 h 562458"/>
              <a:gd name="csX2" fmla="*/ 173283 w 1080519"/>
              <a:gd name="csY2" fmla="*/ 454380 h 562458"/>
              <a:gd name="csX3" fmla="*/ 145569 w 1080519"/>
              <a:gd name="csY3" fmla="*/ 459340 h 562458"/>
              <a:gd name="csX4" fmla="*/ 412147 w 1080519"/>
              <a:gd name="csY4" fmla="*/ 508946 h 562458"/>
              <a:gd name="csX5" fmla="*/ 395439 w 1080519"/>
              <a:gd name="csY5" fmla="*/ 486291 h 562458"/>
              <a:gd name="csX6" fmla="*/ 721021 w 1080519"/>
              <a:gd name="csY6" fmla="*/ 452453 h 562458"/>
              <a:gd name="csX7" fmla="*/ 714343 w 1080519"/>
              <a:gd name="csY7" fmla="*/ 477308 h 562458"/>
              <a:gd name="csX8" fmla="*/ 853635 w 1080519"/>
              <a:gd name="csY8" fmla="*/ 298857 h 562458"/>
              <a:gd name="csX9" fmla="*/ 934949 w 1080519"/>
              <a:gd name="csY9" fmla="*/ 391767 h 562458"/>
              <a:gd name="csX10" fmla="*/ 1045452 w 1080519"/>
              <a:gd name="csY10" fmla="*/ 199906 h 562458"/>
              <a:gd name="csX11" fmla="*/ 1009234 w 1080519"/>
              <a:gd name="csY11" fmla="*/ 234748 h 562458"/>
              <a:gd name="csX12" fmla="*/ 958560 w 1080519"/>
              <a:gd name="csY12" fmla="*/ 70645 h 562458"/>
              <a:gd name="csX13" fmla="*/ 960461 w 1080519"/>
              <a:gd name="csY13" fmla="*/ 87102 h 562458"/>
              <a:gd name="csX14" fmla="*/ 727299 w 1080519"/>
              <a:gd name="csY14" fmla="*/ 51454 h 562458"/>
              <a:gd name="csX15" fmla="*/ 745858 w 1080519"/>
              <a:gd name="csY15" fmla="*/ 30466 h 562458"/>
              <a:gd name="csX16" fmla="*/ 553790 w 1080519"/>
              <a:gd name="csY16" fmla="*/ 61453 h 562458"/>
              <a:gd name="csX17" fmla="*/ 562770 w 1080519"/>
              <a:gd name="csY17" fmla="*/ 43356 h 562458"/>
              <a:gd name="csX18" fmla="*/ 350168 w 1080519"/>
              <a:gd name="csY18" fmla="*/ 67599 h 562458"/>
              <a:gd name="csX19" fmla="*/ 382683 w 1080519"/>
              <a:gd name="csY19" fmla="*/ 85149 h 562458"/>
              <a:gd name="csX20" fmla="*/ 103224 w 1080519"/>
              <a:gd name="csY20" fmla="*/ 205570 h 562458"/>
              <a:gd name="csX21" fmla="*/ 97546 w 1080519"/>
              <a:gd name="csY21" fmla="*/ 187095 h 5624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1080519" h="562458" fill="none" extrusionOk="0">
                <a:moveTo>
                  <a:pt x="97546" y="187095"/>
                </a:moveTo>
                <a:cubicBezTo>
                  <a:pt x="87140" y="159055"/>
                  <a:pt x="102621" y="110903"/>
                  <a:pt x="140642" y="89928"/>
                </a:cubicBezTo>
                <a:cubicBezTo>
                  <a:pt x="204461" y="51643"/>
                  <a:pt x="281087" y="25829"/>
                  <a:pt x="350293" y="67729"/>
                </a:cubicBezTo>
                <a:cubicBezTo>
                  <a:pt x="403696" y="19116"/>
                  <a:pt x="483663" y="3452"/>
                  <a:pt x="561669" y="44684"/>
                </a:cubicBezTo>
                <a:cubicBezTo>
                  <a:pt x="576127" y="26823"/>
                  <a:pt x="607951" y="4467"/>
                  <a:pt x="644034" y="2603"/>
                </a:cubicBezTo>
                <a:cubicBezTo>
                  <a:pt x="687658" y="-4713"/>
                  <a:pt x="722983" y="8703"/>
                  <a:pt x="746183" y="32302"/>
                </a:cubicBezTo>
                <a:cubicBezTo>
                  <a:pt x="771907" y="86"/>
                  <a:pt x="838924" y="-6970"/>
                  <a:pt x="887001" y="8983"/>
                </a:cubicBezTo>
                <a:cubicBezTo>
                  <a:pt x="922807" y="21279"/>
                  <a:pt x="951445" y="44916"/>
                  <a:pt x="958410" y="72598"/>
                </a:cubicBezTo>
                <a:cubicBezTo>
                  <a:pt x="1006248" y="80041"/>
                  <a:pt x="1034568" y="109665"/>
                  <a:pt x="1050054" y="134338"/>
                </a:cubicBezTo>
                <a:cubicBezTo>
                  <a:pt x="1066479" y="158055"/>
                  <a:pt x="1057489" y="175859"/>
                  <a:pt x="1045952" y="201287"/>
                </a:cubicBezTo>
                <a:cubicBezTo>
                  <a:pt x="1086277" y="230652"/>
                  <a:pt x="1095469" y="275276"/>
                  <a:pt x="1075916" y="303649"/>
                </a:cubicBezTo>
                <a:cubicBezTo>
                  <a:pt x="1065545" y="357053"/>
                  <a:pt x="1010209" y="402305"/>
                  <a:pt x="935549" y="393251"/>
                </a:cubicBezTo>
                <a:cubicBezTo>
                  <a:pt x="936567" y="424096"/>
                  <a:pt x="912341" y="444677"/>
                  <a:pt x="885300" y="470030"/>
                </a:cubicBezTo>
                <a:cubicBezTo>
                  <a:pt x="832725" y="503855"/>
                  <a:pt x="770747" y="503698"/>
                  <a:pt x="714218" y="479326"/>
                </a:cubicBezTo>
                <a:cubicBezTo>
                  <a:pt x="703941" y="512527"/>
                  <a:pt x="649340" y="549608"/>
                  <a:pt x="591959" y="561234"/>
                </a:cubicBezTo>
                <a:cubicBezTo>
                  <a:pt x="514886" y="576814"/>
                  <a:pt x="452625" y="570007"/>
                  <a:pt x="412197" y="511237"/>
                </a:cubicBezTo>
                <a:cubicBezTo>
                  <a:pt x="316314" y="547279"/>
                  <a:pt x="207743" y="519128"/>
                  <a:pt x="145169" y="461840"/>
                </a:cubicBezTo>
                <a:cubicBezTo>
                  <a:pt x="94537" y="468985"/>
                  <a:pt x="51038" y="444426"/>
                  <a:pt x="27763" y="406870"/>
                </a:cubicBezTo>
                <a:cubicBezTo>
                  <a:pt x="10338" y="383170"/>
                  <a:pt x="26443" y="350167"/>
                  <a:pt x="52850" y="332670"/>
                </a:cubicBezTo>
                <a:cubicBezTo>
                  <a:pt x="16094" y="310900"/>
                  <a:pt x="-3038" y="280410"/>
                  <a:pt x="-126" y="256543"/>
                </a:cubicBezTo>
                <a:cubicBezTo>
                  <a:pt x="-6313" y="221632"/>
                  <a:pt x="46989" y="191264"/>
                  <a:pt x="96621" y="188879"/>
                </a:cubicBezTo>
                <a:cubicBezTo>
                  <a:pt x="96968" y="188243"/>
                  <a:pt x="97340" y="187687"/>
                  <a:pt x="97546" y="187095"/>
                </a:cubicBezTo>
                <a:close/>
              </a:path>
              <a:path w="1080519" h="562458" fill="none" extrusionOk="0">
                <a:moveTo>
                  <a:pt x="117381" y="340820"/>
                </a:moveTo>
                <a:cubicBezTo>
                  <a:pt x="96846" y="339026"/>
                  <a:pt x="77009" y="334421"/>
                  <a:pt x="54025" y="330444"/>
                </a:cubicBezTo>
                <a:moveTo>
                  <a:pt x="173283" y="454380"/>
                </a:moveTo>
                <a:cubicBezTo>
                  <a:pt x="166703" y="455308"/>
                  <a:pt x="155249" y="458411"/>
                  <a:pt x="145569" y="459340"/>
                </a:cubicBezTo>
                <a:moveTo>
                  <a:pt x="412147" y="508946"/>
                </a:moveTo>
                <a:cubicBezTo>
                  <a:pt x="405641" y="502809"/>
                  <a:pt x="400519" y="493636"/>
                  <a:pt x="395439" y="486291"/>
                </a:cubicBezTo>
                <a:moveTo>
                  <a:pt x="721021" y="452453"/>
                </a:moveTo>
                <a:cubicBezTo>
                  <a:pt x="720672" y="460916"/>
                  <a:pt x="717708" y="468139"/>
                  <a:pt x="714343" y="477308"/>
                </a:cubicBezTo>
                <a:moveTo>
                  <a:pt x="853635" y="298857"/>
                </a:moveTo>
                <a:cubicBezTo>
                  <a:pt x="897965" y="316784"/>
                  <a:pt x="936762" y="353952"/>
                  <a:pt x="934949" y="391767"/>
                </a:cubicBezTo>
                <a:moveTo>
                  <a:pt x="1045452" y="199906"/>
                </a:moveTo>
                <a:cubicBezTo>
                  <a:pt x="1036893" y="214392"/>
                  <a:pt x="1027798" y="224266"/>
                  <a:pt x="1009234" y="234748"/>
                </a:cubicBezTo>
                <a:moveTo>
                  <a:pt x="958560" y="70645"/>
                </a:moveTo>
                <a:cubicBezTo>
                  <a:pt x="960024" y="75864"/>
                  <a:pt x="961049" y="81786"/>
                  <a:pt x="960461" y="87102"/>
                </a:cubicBezTo>
                <a:moveTo>
                  <a:pt x="727299" y="51454"/>
                </a:moveTo>
                <a:cubicBezTo>
                  <a:pt x="733143" y="42109"/>
                  <a:pt x="739513" y="36374"/>
                  <a:pt x="745858" y="30466"/>
                </a:cubicBezTo>
                <a:moveTo>
                  <a:pt x="553790" y="61453"/>
                </a:moveTo>
                <a:cubicBezTo>
                  <a:pt x="556430" y="55306"/>
                  <a:pt x="558823" y="50120"/>
                  <a:pt x="562770" y="43356"/>
                </a:cubicBezTo>
                <a:moveTo>
                  <a:pt x="350168" y="67599"/>
                </a:moveTo>
                <a:cubicBezTo>
                  <a:pt x="359212" y="71457"/>
                  <a:pt x="376076" y="78181"/>
                  <a:pt x="382683" y="85149"/>
                </a:cubicBezTo>
                <a:moveTo>
                  <a:pt x="103224" y="205570"/>
                </a:moveTo>
                <a:cubicBezTo>
                  <a:pt x="100618" y="198265"/>
                  <a:pt x="99959" y="192478"/>
                  <a:pt x="97546" y="187095"/>
                </a:cubicBezTo>
              </a:path>
              <a:path w="1080519" h="562458" stroke="0" extrusionOk="0">
                <a:moveTo>
                  <a:pt x="97546" y="187095"/>
                </a:moveTo>
                <a:cubicBezTo>
                  <a:pt x="88459" y="150347"/>
                  <a:pt x="96968" y="119756"/>
                  <a:pt x="140642" y="89928"/>
                </a:cubicBezTo>
                <a:cubicBezTo>
                  <a:pt x="212679" y="52346"/>
                  <a:pt x="261550" y="39922"/>
                  <a:pt x="350293" y="67729"/>
                </a:cubicBezTo>
                <a:cubicBezTo>
                  <a:pt x="387071" y="16783"/>
                  <a:pt x="494598" y="19584"/>
                  <a:pt x="561669" y="44684"/>
                </a:cubicBezTo>
                <a:cubicBezTo>
                  <a:pt x="576655" y="21339"/>
                  <a:pt x="615157" y="9355"/>
                  <a:pt x="644034" y="2603"/>
                </a:cubicBezTo>
                <a:cubicBezTo>
                  <a:pt x="692035" y="-275"/>
                  <a:pt x="722894" y="8639"/>
                  <a:pt x="746183" y="32302"/>
                </a:cubicBezTo>
                <a:cubicBezTo>
                  <a:pt x="768593" y="1614"/>
                  <a:pt x="834683" y="-2936"/>
                  <a:pt x="887001" y="8983"/>
                </a:cubicBezTo>
                <a:cubicBezTo>
                  <a:pt x="923917" y="15843"/>
                  <a:pt x="949399" y="46779"/>
                  <a:pt x="958410" y="72598"/>
                </a:cubicBezTo>
                <a:cubicBezTo>
                  <a:pt x="1004155" y="82370"/>
                  <a:pt x="1041147" y="105358"/>
                  <a:pt x="1050054" y="134338"/>
                </a:cubicBezTo>
                <a:cubicBezTo>
                  <a:pt x="1053542" y="155182"/>
                  <a:pt x="1061563" y="182351"/>
                  <a:pt x="1045952" y="201287"/>
                </a:cubicBezTo>
                <a:cubicBezTo>
                  <a:pt x="1083500" y="239317"/>
                  <a:pt x="1089026" y="273296"/>
                  <a:pt x="1075916" y="303649"/>
                </a:cubicBezTo>
                <a:cubicBezTo>
                  <a:pt x="1067981" y="364527"/>
                  <a:pt x="1006046" y="389246"/>
                  <a:pt x="935549" y="393251"/>
                </a:cubicBezTo>
                <a:cubicBezTo>
                  <a:pt x="941995" y="416839"/>
                  <a:pt x="917093" y="449805"/>
                  <a:pt x="885300" y="470030"/>
                </a:cubicBezTo>
                <a:cubicBezTo>
                  <a:pt x="832801" y="500050"/>
                  <a:pt x="754359" y="493684"/>
                  <a:pt x="714218" y="479326"/>
                </a:cubicBezTo>
                <a:cubicBezTo>
                  <a:pt x="680158" y="518933"/>
                  <a:pt x="648745" y="548156"/>
                  <a:pt x="591959" y="561234"/>
                </a:cubicBezTo>
                <a:cubicBezTo>
                  <a:pt x="523706" y="566449"/>
                  <a:pt x="450160" y="553769"/>
                  <a:pt x="412197" y="511237"/>
                </a:cubicBezTo>
                <a:cubicBezTo>
                  <a:pt x="309021" y="569523"/>
                  <a:pt x="207541" y="534943"/>
                  <a:pt x="145169" y="461840"/>
                </a:cubicBezTo>
                <a:cubicBezTo>
                  <a:pt x="92144" y="469786"/>
                  <a:pt x="43753" y="442330"/>
                  <a:pt x="27763" y="406870"/>
                </a:cubicBezTo>
                <a:cubicBezTo>
                  <a:pt x="13117" y="386877"/>
                  <a:pt x="22792" y="352736"/>
                  <a:pt x="52850" y="332670"/>
                </a:cubicBezTo>
                <a:cubicBezTo>
                  <a:pt x="16424" y="318950"/>
                  <a:pt x="-7631" y="288393"/>
                  <a:pt x="-126" y="256543"/>
                </a:cubicBezTo>
                <a:cubicBezTo>
                  <a:pt x="7100" y="214253"/>
                  <a:pt x="39361" y="192192"/>
                  <a:pt x="96621" y="188879"/>
                </a:cubicBezTo>
                <a:cubicBezTo>
                  <a:pt x="96971" y="188323"/>
                  <a:pt x="97206" y="187815"/>
                  <a:pt x="97546" y="187095"/>
                </a:cubicBezTo>
                <a:close/>
              </a:path>
              <a:path w="1080519" h="562458" fill="none" stroke="0" extrusionOk="0">
                <a:moveTo>
                  <a:pt x="117381" y="340820"/>
                </a:moveTo>
                <a:cubicBezTo>
                  <a:pt x="95975" y="339315"/>
                  <a:pt x="74078" y="334976"/>
                  <a:pt x="54025" y="330444"/>
                </a:cubicBezTo>
                <a:moveTo>
                  <a:pt x="173283" y="454380"/>
                </a:moveTo>
                <a:cubicBezTo>
                  <a:pt x="164021" y="458788"/>
                  <a:pt x="153447" y="456815"/>
                  <a:pt x="145569" y="459340"/>
                </a:cubicBezTo>
                <a:moveTo>
                  <a:pt x="412147" y="508946"/>
                </a:moveTo>
                <a:cubicBezTo>
                  <a:pt x="406818" y="502923"/>
                  <a:pt x="397500" y="494908"/>
                  <a:pt x="395439" y="486291"/>
                </a:cubicBezTo>
                <a:moveTo>
                  <a:pt x="721021" y="452453"/>
                </a:moveTo>
                <a:cubicBezTo>
                  <a:pt x="718165" y="461537"/>
                  <a:pt x="717782" y="468611"/>
                  <a:pt x="714343" y="477308"/>
                </a:cubicBezTo>
                <a:moveTo>
                  <a:pt x="853635" y="298857"/>
                </a:moveTo>
                <a:cubicBezTo>
                  <a:pt x="893388" y="319995"/>
                  <a:pt x="935263" y="354350"/>
                  <a:pt x="934949" y="391767"/>
                </a:cubicBezTo>
                <a:moveTo>
                  <a:pt x="1045452" y="199906"/>
                </a:moveTo>
                <a:cubicBezTo>
                  <a:pt x="1035484" y="211731"/>
                  <a:pt x="1026777" y="225435"/>
                  <a:pt x="1009234" y="234748"/>
                </a:cubicBezTo>
                <a:moveTo>
                  <a:pt x="958560" y="70645"/>
                </a:moveTo>
                <a:cubicBezTo>
                  <a:pt x="958478" y="75936"/>
                  <a:pt x="959076" y="82243"/>
                  <a:pt x="960461" y="87102"/>
                </a:cubicBezTo>
                <a:moveTo>
                  <a:pt x="727299" y="51454"/>
                </a:moveTo>
                <a:cubicBezTo>
                  <a:pt x="731701" y="43484"/>
                  <a:pt x="738425" y="34622"/>
                  <a:pt x="745858" y="30466"/>
                </a:cubicBezTo>
                <a:moveTo>
                  <a:pt x="553790" y="61453"/>
                </a:moveTo>
                <a:cubicBezTo>
                  <a:pt x="555460" y="55549"/>
                  <a:pt x="558134" y="50616"/>
                  <a:pt x="562770" y="43356"/>
                </a:cubicBezTo>
                <a:moveTo>
                  <a:pt x="350168" y="67599"/>
                </a:moveTo>
                <a:cubicBezTo>
                  <a:pt x="360756" y="72787"/>
                  <a:pt x="373920" y="81248"/>
                  <a:pt x="382683" y="85149"/>
                </a:cubicBezTo>
                <a:moveTo>
                  <a:pt x="103224" y="205570"/>
                </a:moveTo>
                <a:cubicBezTo>
                  <a:pt x="98923" y="199230"/>
                  <a:pt x="98699" y="192107"/>
                  <a:pt x="97546" y="187095"/>
                </a:cubicBezTo>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prstDash val="sysDash"/>
            <a:extLst>
              <a:ext uri="{C807C97D-BFC1-408E-A445-0C87EB9F89A2}">
                <ask:lineSketchStyleProps xmlns:ask="http://schemas.microsoft.com/office/drawing/2018/sketchyshapes" sd="1219033472">
                  <a:prstGeom prst="cloud">
                    <a:avLst/>
                  </a:prstGeom>
                  <ask:type>
                    <ask:lineSketchScribble/>
                  </ask:type>
                </ask:lineSketchStyleProps>
              </a:ext>
            </a:extLst>
          </a:ln>
          <a:effectLst>
            <a:outerShdw blurRad="40000" dist="23000" dir="5400000" rotWithShape="0">
              <a:srgbClr val="000000">
                <a:alpha val="35000"/>
              </a:srgbClr>
            </a:outerShdw>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dirty="0">
                <a:solidFill>
                  <a:schemeClr val="tx1"/>
                </a:solidFill>
              </a:rPr>
              <a:t>GUD</a:t>
            </a:r>
          </a:p>
        </p:txBody>
      </p:sp>
      <p:cxnSp>
        <p:nvCxnSpPr>
          <p:cNvPr id="14" name="Rak pil 13">
            <a:extLst>
              <a:ext uri="{FF2B5EF4-FFF2-40B4-BE49-F238E27FC236}">
                <a16:creationId xmlns:a16="http://schemas.microsoft.com/office/drawing/2014/main" id="{3FD53526-AA90-EB6D-E083-84A48B20ADED}"/>
              </a:ext>
            </a:extLst>
          </p:cNvPr>
          <p:cNvCxnSpPr>
            <a:cxnSpLocks/>
          </p:cNvCxnSpPr>
          <p:nvPr/>
        </p:nvCxnSpPr>
        <p:spPr>
          <a:xfrm flipH="1">
            <a:off x="7655107" y="626096"/>
            <a:ext cx="314505" cy="216024"/>
          </a:xfrm>
          <a:prstGeom prst="straightConnector1">
            <a:avLst/>
          </a:prstGeom>
          <a:ln w="44450">
            <a:prstDash val="solid"/>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2302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out)">
                                      <p:cBhvr>
                                        <p:cTn id="11" dur="2000"/>
                                        <p:tgtEl>
                                          <p:spTgt spid="7"/>
                                        </p:tgtEl>
                                      </p:cBhvr>
                                    </p:animEffect>
                                  </p:childTnLst>
                                </p:cTn>
                              </p:par>
                              <p:par>
                                <p:cTn id="12" presetID="16" presetClass="entr" presetSubtype="42"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Horizontal)">
                                      <p:cBhvr>
                                        <p:cTn id="14" dur="500"/>
                                        <p:tgtEl>
                                          <p:spTgt spid="14"/>
                                        </p:tgtEl>
                                      </p:cBhvr>
                                    </p:animEffect>
                                  </p:childTnLst>
                                </p:cTn>
                              </p:par>
                              <p:par>
                                <p:cTn id="15" presetID="6" presetClass="entr" presetSubtype="3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out)">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outHorizontal)">
                                      <p:cBhvr>
                                        <p:cTn id="27" dur="500"/>
                                        <p:tgtEl>
                                          <p:spTgt spid="11"/>
                                        </p:tgtEl>
                                      </p:cBhvr>
                                    </p:animEffect>
                                  </p:childTnLst>
                                </p:cTn>
                              </p:par>
                              <p:par>
                                <p:cTn id="28" presetID="16" presetClass="entr" presetSubtype="42"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out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6BFDA12F-CC6A-3246-9816-205CF66C1266}"/>
              </a:ext>
            </a:extLst>
          </p:cNvPr>
          <p:cNvSpPr>
            <a:spLocks noGrp="1"/>
          </p:cNvSpPr>
          <p:nvPr>
            <p:ph type="ftr" sz="quarter" idx="11"/>
          </p:nvPr>
        </p:nvSpPr>
        <p:spPr>
          <a:xfrm>
            <a:off x="6372000" y="222935"/>
            <a:ext cx="2520000" cy="460800"/>
          </a:xfrm>
          <a:prstGeom prst="rect">
            <a:avLst/>
          </a:prstGeom>
        </p:spPr>
        <p:txBody>
          <a:bodyPr lIns="0" tIns="0" rIns="0" bIns="0" anchor="t" anchorCtr="0">
            <a:noAutofit/>
          </a:bodyPr>
          <a:lstStyle>
            <a:defPPr>
              <a:defRPr lang="sv-SE"/>
            </a:defPPr>
            <a:lvl1pPr marL="0" algn="r" defTabSz="457200" rtl="0" eaLnBrk="1" latinLnBrk="0" hangingPunct="1">
              <a:lnSpc>
                <a:spcPct val="100000"/>
              </a:lnSpc>
              <a:defRPr lang="sv-SE" sz="1100" b="1" i="0" kern="1200" cap="all" baseline="0">
                <a:solidFill>
                  <a:schemeClr val="tx1">
                    <a:lumMod val="85000"/>
                    <a:lumOff val="15000"/>
                  </a:schemeClr>
                </a:solidFill>
                <a:latin typeface="Arial Narrow"/>
                <a:ea typeface="ＭＳ Ｐゴシック" pitchFamily="-65"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spcBef>
                <a:spcPts val="0"/>
              </a:spcBef>
            </a:pPr>
            <a:r>
              <a:rPr lang="sv-SE">
                <a:solidFill>
                  <a:prstClr val="black">
                    <a:lumMod val="85000"/>
                    <a:lumOff val="15000"/>
                  </a:prstClr>
                </a:solidFill>
              </a:rPr>
              <a:t>Masterprogrammet i evidensbasering</a:t>
            </a:r>
            <a:endParaRPr lang="sv-SE" dirty="0">
              <a:solidFill>
                <a:prstClr val="black">
                  <a:lumMod val="85000"/>
                  <a:lumOff val="15000"/>
                </a:prstClr>
              </a:solidFill>
            </a:endParaRPr>
          </a:p>
        </p:txBody>
      </p:sp>
      <p:pic>
        <p:nvPicPr>
          <p:cNvPr id="1025" name="Picture 1" descr="Portrait of man in black with shoulder-length, wavy brown hair, a large sharp nose, and a distracted gaze">
            <a:extLst>
              <a:ext uri="{FF2B5EF4-FFF2-40B4-BE49-F238E27FC236}">
                <a16:creationId xmlns:a16="http://schemas.microsoft.com/office/drawing/2014/main" id="{3E24E8D4-CC9E-234D-AF93-FE12C8268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03" y="58370"/>
            <a:ext cx="3910462" cy="537088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235FAD29-0841-254C-84EE-372A08F580A3}"/>
              </a:ext>
            </a:extLst>
          </p:cNvPr>
          <p:cNvPicPr>
            <a:picLocks noChangeAspect="1"/>
          </p:cNvPicPr>
          <p:nvPr/>
        </p:nvPicPr>
        <p:blipFill>
          <a:blip r:embed="rId4"/>
          <a:stretch>
            <a:fillRect/>
          </a:stretch>
        </p:blipFill>
        <p:spPr>
          <a:xfrm>
            <a:off x="4678799" y="0"/>
            <a:ext cx="4465201" cy="5143500"/>
          </a:xfrm>
          <a:prstGeom prst="rect">
            <a:avLst/>
          </a:prstGeom>
        </p:spPr>
      </p:pic>
      <p:sp>
        <p:nvSpPr>
          <p:cNvPr id="8" name="Platshållare för innehåll 2">
            <a:extLst>
              <a:ext uri="{FF2B5EF4-FFF2-40B4-BE49-F238E27FC236}">
                <a16:creationId xmlns:a16="http://schemas.microsoft.com/office/drawing/2014/main" id="{B5D51B4C-D53F-BC49-B5C1-096617120B11}"/>
              </a:ext>
            </a:extLst>
          </p:cNvPr>
          <p:cNvSpPr txBox="1">
            <a:spLocks/>
          </p:cNvSpPr>
          <p:nvPr/>
        </p:nvSpPr>
        <p:spPr>
          <a:xfrm>
            <a:off x="4456359" y="1687292"/>
            <a:ext cx="5616178" cy="2862263"/>
          </a:xfrm>
          <a:prstGeom prst="rect">
            <a:avLst/>
          </a:prstGeom>
        </p:spPr>
        <p:txBody>
          <a:bodyPr vert="horz" lIns="0" tIns="0" rIns="0" bIns="0" rtlCol="0">
            <a:normAutofit/>
          </a:bodyPr>
          <a:lstStyle>
            <a:lvl1pPr marL="216000" indent="-216000" algn="l" defTabSz="457200" rtl="0" eaLnBrk="1" fontAlgn="base" hangingPunct="1">
              <a:lnSpc>
                <a:spcPct val="110000"/>
              </a:lnSpc>
              <a:spcBef>
                <a:spcPts val="800"/>
              </a:spcBef>
              <a:spcAft>
                <a:spcPct val="0"/>
              </a:spcAft>
              <a:buFont typeface="Arial" charset="0"/>
              <a:buChar char="•"/>
              <a:defRPr lang="sv-SE" sz="2000" kern="1200">
                <a:solidFill>
                  <a:srgbClr val="262626"/>
                </a:solidFill>
                <a:latin typeface="Arial"/>
                <a:ea typeface="ＭＳ Ｐゴシック" pitchFamily="-65" charset="-128"/>
                <a:cs typeface="ＭＳ Ｐゴシック" charset="0"/>
              </a:defRPr>
            </a:lvl1pPr>
            <a:lvl2pPr marL="432000" indent="-216000" algn="l" defTabSz="457200" rtl="0" eaLnBrk="1" fontAlgn="base" hangingPunct="1">
              <a:lnSpc>
                <a:spcPct val="110000"/>
              </a:lnSpc>
              <a:spcBef>
                <a:spcPts val="200"/>
              </a:spcBef>
              <a:spcAft>
                <a:spcPct val="0"/>
              </a:spcAft>
              <a:buFont typeface="Arial" panose="020B0604020202020204" pitchFamily="34" charset="0"/>
              <a:buChar char="–"/>
              <a:defRPr lang="sv-SE" sz="1700" kern="1200" baseline="0">
                <a:solidFill>
                  <a:srgbClr val="262626"/>
                </a:solidFill>
                <a:latin typeface="Arial"/>
                <a:ea typeface="ＭＳ Ｐゴシック" pitchFamily="-65" charset="-128"/>
                <a:cs typeface="Arial"/>
              </a:defRPr>
            </a:lvl2pPr>
            <a:lvl3pPr marL="648000" indent="-216000" algn="l" defTabSz="457200" rtl="0" eaLnBrk="1" fontAlgn="base" hangingPunct="1">
              <a:spcBef>
                <a:spcPts val="0"/>
              </a:spcBef>
              <a:spcAft>
                <a:spcPct val="0"/>
              </a:spcAft>
              <a:buFont typeface="Wingdings" panose="05000000000000000000" pitchFamily="2" charset="2"/>
              <a:buChar char="§"/>
              <a:defRPr lang="sv-SE" sz="1700" kern="1200">
                <a:solidFill>
                  <a:schemeClr val="tx1">
                    <a:lumMod val="85000"/>
                    <a:lumOff val="15000"/>
                  </a:schemeClr>
                </a:solidFill>
                <a:latin typeface="Helvetica"/>
                <a:ea typeface="ＭＳ Ｐゴシック" charset="0"/>
                <a:cs typeface="Helvetica"/>
              </a:defRPr>
            </a:lvl3pPr>
            <a:lvl4pPr marL="864000" indent="-216000" algn="l" defTabSz="457200" rtl="0" eaLnBrk="1" fontAlgn="base" hangingPunct="1">
              <a:spcBef>
                <a:spcPts val="0"/>
              </a:spcBef>
              <a:spcAft>
                <a:spcPct val="0"/>
              </a:spcAft>
              <a:buFont typeface="Arial" panose="020B0604020202020204" pitchFamily="34" charset="0"/>
              <a:buChar char="•"/>
              <a:defRPr lang="sv-SE" sz="1700" kern="1200" baseline="0">
                <a:solidFill>
                  <a:schemeClr val="tx1">
                    <a:lumMod val="85000"/>
                    <a:lumOff val="15000"/>
                  </a:schemeClr>
                </a:solidFill>
                <a:latin typeface="Helvetica"/>
                <a:ea typeface="Helvetica" charset="0"/>
                <a:cs typeface="Helvetica"/>
              </a:defRPr>
            </a:lvl4pPr>
            <a:lvl5pPr marL="1080000" indent="-216000" algn="l" defTabSz="457200" rtl="0" eaLnBrk="1" fontAlgn="base" hangingPunct="1">
              <a:spcBef>
                <a:spcPts val="0"/>
              </a:spcBef>
              <a:spcAft>
                <a:spcPct val="0"/>
              </a:spcAft>
              <a:buFont typeface="Arial" panose="020B0604020202020204" pitchFamily="34" charset="0"/>
              <a:buChar char="–"/>
              <a:defRPr lang="sv-SE" sz="1700" kern="1200">
                <a:solidFill>
                  <a:schemeClr val="tx1">
                    <a:lumMod val="85000"/>
                    <a:lumOff val="15000"/>
                  </a:schemeClr>
                </a:solidFill>
                <a:latin typeface="Helvetica"/>
                <a:ea typeface="Helvetica" charset="0"/>
                <a:cs typeface="Helvetica"/>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sv-SE" sz="1500"/>
          </a:p>
          <a:p>
            <a:endParaRPr lang="sv-SE" sz="1500" dirty="0"/>
          </a:p>
        </p:txBody>
      </p:sp>
      <p:pic>
        <p:nvPicPr>
          <p:cNvPr id="9" name="Picture 1" descr="https://upload.wikimedia.org/wikipedia/commons/thumb/4/4c/DNA_Structure%2BKey%2BLabelled.pn_NoBB.png/800px-DNA_Structure%2BKey%2BLabelled.pn_NoBB.png">
            <a:extLst>
              <a:ext uri="{FF2B5EF4-FFF2-40B4-BE49-F238E27FC236}">
                <a16:creationId xmlns:a16="http://schemas.microsoft.com/office/drawing/2014/main" id="{2EBBDE51-B351-504A-9C8E-645D604A97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2793412" y="-113690"/>
            <a:ext cx="29241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9A872622-6100-8249-9CD5-B25CF7DAAD93}"/>
              </a:ext>
            </a:extLst>
          </p:cNvPr>
          <p:cNvSpPr>
            <a:spLocks noGrp="1"/>
          </p:cNvSpPr>
          <p:nvPr>
            <p:ph type="title"/>
          </p:nvPr>
        </p:nvSpPr>
        <p:spPr>
          <a:xfrm>
            <a:off x="540684" y="411300"/>
            <a:ext cx="7831350" cy="569407"/>
          </a:xfrm>
        </p:spPr>
        <p:txBody>
          <a:bodyPr/>
          <a:lstStyle/>
          <a:p>
            <a:r>
              <a:rPr lang="sv-SE" dirty="0"/>
              <a:t>Evidensbasering följer av och passar in i modernitetens största framgångar</a:t>
            </a:r>
          </a:p>
        </p:txBody>
      </p:sp>
    </p:spTree>
    <p:extLst>
      <p:ext uri="{BB962C8B-B14F-4D97-AF65-F5344CB8AC3E}">
        <p14:creationId xmlns:p14="http://schemas.microsoft.com/office/powerpoint/2010/main" val="389102667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4C037D7-21D1-50D1-FE73-72301CF3EE12}"/>
              </a:ext>
            </a:extLst>
          </p:cNvPr>
          <p:cNvSpPr>
            <a:spLocks noGrp="1"/>
          </p:cNvSpPr>
          <p:nvPr>
            <p:ph sz="quarter" idx="12"/>
          </p:nvPr>
        </p:nvSpPr>
        <p:spPr/>
        <p:txBody>
          <a:bodyPr>
            <a:normAutofit/>
          </a:bodyPr>
          <a:lstStyle/>
          <a:p>
            <a:r>
              <a:rPr lang="sv-SE" dirty="0"/>
              <a:t>Autonomi, frihet, jämlikhet, rättssäkerhet, nytta</a:t>
            </a:r>
          </a:p>
          <a:p>
            <a:r>
              <a:rPr lang="sv-SE" dirty="0"/>
              <a:t>Motiveras sekulärt och rationellt</a:t>
            </a:r>
          </a:p>
          <a:p>
            <a:r>
              <a:rPr lang="sv-SE" dirty="0" err="1"/>
              <a:t>Juridifieras</a:t>
            </a:r>
            <a:r>
              <a:rPr lang="sv-SE" dirty="0"/>
              <a:t> i liberala demokratier</a:t>
            </a:r>
          </a:p>
          <a:p>
            <a:r>
              <a:rPr lang="sv-SE" dirty="0"/>
              <a:t>1900-talet tillväxt av mänskliga rättigheter, </a:t>
            </a:r>
            <a:r>
              <a:rPr lang="sv-SE" dirty="0" err="1"/>
              <a:t>bl</a:t>
            </a:r>
            <a:r>
              <a:rPr lang="sv-SE" dirty="0"/>
              <a:t> a via FN</a:t>
            </a:r>
          </a:p>
          <a:p>
            <a:r>
              <a:rPr lang="sv-SE" dirty="0"/>
              <a:t>Bra! Men, räcker det? </a:t>
            </a:r>
          </a:p>
        </p:txBody>
      </p:sp>
      <p:sp>
        <p:nvSpPr>
          <p:cNvPr id="4" name="Platshållare för innehåll 3">
            <a:extLst>
              <a:ext uri="{FF2B5EF4-FFF2-40B4-BE49-F238E27FC236}">
                <a16:creationId xmlns:a16="http://schemas.microsoft.com/office/drawing/2014/main" id="{8256A643-CB11-3737-D85B-AB85FF1EB3B2}"/>
              </a:ext>
            </a:extLst>
          </p:cNvPr>
          <p:cNvSpPr>
            <a:spLocks noGrp="1"/>
          </p:cNvSpPr>
          <p:nvPr>
            <p:ph sz="quarter" idx="13"/>
          </p:nvPr>
        </p:nvSpPr>
        <p:spPr/>
        <p:txBody>
          <a:bodyPr/>
          <a:lstStyle/>
          <a:p>
            <a:r>
              <a:rPr lang="en-US" dirty="0" err="1"/>
              <a:t>Förlusten</a:t>
            </a:r>
            <a:endParaRPr lang="en-US" dirty="0"/>
          </a:p>
          <a:p>
            <a:r>
              <a:rPr lang="en-US" dirty="0" err="1"/>
              <a:t>Förundran</a:t>
            </a:r>
            <a:r>
              <a:rPr lang="en-US" dirty="0"/>
              <a:t> – </a:t>
            </a:r>
            <a:r>
              <a:rPr lang="en-US" dirty="0" err="1"/>
              <a:t>inför</a:t>
            </a:r>
            <a:r>
              <a:rPr lang="en-US" dirty="0"/>
              <a:t> “det </a:t>
            </a:r>
            <a:r>
              <a:rPr lang="en-US" dirty="0" err="1"/>
              <a:t>heliga</a:t>
            </a:r>
            <a:r>
              <a:rPr lang="en-US" dirty="0"/>
              <a:t>”</a:t>
            </a:r>
          </a:p>
          <a:p>
            <a:r>
              <a:rPr lang="en-US" dirty="0"/>
              <a:t>Min </a:t>
            </a:r>
            <a:r>
              <a:rPr lang="en-US" dirty="0" err="1"/>
              <a:t>delaktighet</a:t>
            </a:r>
            <a:endParaRPr lang="en-US" dirty="0"/>
          </a:p>
          <a:p>
            <a:pPr marL="0" indent="0">
              <a:buNone/>
            </a:pPr>
            <a:r>
              <a:rPr lang="en-US" dirty="0"/>
              <a:t>= </a:t>
            </a:r>
            <a:r>
              <a:rPr lang="en-US" dirty="0" err="1"/>
              <a:t>Gåva</a:t>
            </a:r>
            <a:r>
              <a:rPr lang="en-US" dirty="0"/>
              <a:t>, </a:t>
            </a:r>
            <a:r>
              <a:rPr lang="en-US" dirty="0" err="1"/>
              <a:t>givenhet</a:t>
            </a:r>
            <a:r>
              <a:rPr lang="en-US" dirty="0"/>
              <a:t>, </a:t>
            </a:r>
            <a:r>
              <a:rPr lang="en-US" dirty="0" err="1"/>
              <a:t>uppenbarelse</a:t>
            </a:r>
            <a:r>
              <a:rPr lang="en-US" dirty="0"/>
              <a:t>, </a:t>
            </a:r>
            <a:r>
              <a:rPr lang="en-US" dirty="0" err="1"/>
              <a:t>existentiell</a:t>
            </a:r>
            <a:r>
              <a:rPr lang="en-US" dirty="0"/>
              <a:t> </a:t>
            </a:r>
            <a:r>
              <a:rPr lang="en-US" dirty="0" err="1"/>
              <a:t>mening</a:t>
            </a:r>
            <a:r>
              <a:rPr lang="en-US" dirty="0"/>
              <a:t>, </a:t>
            </a:r>
            <a:r>
              <a:rPr lang="en-US" dirty="0" err="1"/>
              <a:t>identitet</a:t>
            </a:r>
            <a:endParaRPr lang="en-US" dirty="0"/>
          </a:p>
          <a:p>
            <a:pPr marL="0" indent="0">
              <a:buNone/>
            </a:pPr>
            <a:r>
              <a:rPr lang="en-US" dirty="0"/>
              <a:t>Finns </a:t>
            </a:r>
            <a:r>
              <a:rPr lang="en-US" dirty="0" err="1"/>
              <a:t>kvar</a:t>
            </a:r>
            <a:r>
              <a:rPr lang="en-US" dirty="0"/>
              <a:t> </a:t>
            </a:r>
            <a:r>
              <a:rPr lang="en-US" dirty="0" err="1"/>
              <a:t>i</a:t>
            </a:r>
            <a:r>
              <a:rPr lang="en-US" dirty="0"/>
              <a:t> </a:t>
            </a:r>
            <a:r>
              <a:rPr lang="en-US" dirty="0" err="1"/>
              <a:t>en</a:t>
            </a:r>
            <a:r>
              <a:rPr lang="en-US" dirty="0"/>
              <a:t> </a:t>
            </a:r>
            <a:r>
              <a:rPr lang="en-US" dirty="0" err="1"/>
              <a:t>sekulär</a:t>
            </a:r>
            <a:r>
              <a:rPr lang="en-US" dirty="0"/>
              <a:t> </a:t>
            </a:r>
            <a:r>
              <a:rPr lang="en-US" dirty="0" err="1"/>
              <a:t>modernitet</a:t>
            </a:r>
            <a:r>
              <a:rPr lang="en-US" dirty="0"/>
              <a:t> men </a:t>
            </a:r>
            <a:r>
              <a:rPr lang="en-US" dirty="0" err="1"/>
              <a:t>privatiserad</a:t>
            </a:r>
            <a:r>
              <a:rPr lang="en-US" dirty="0"/>
              <a:t>.</a:t>
            </a:r>
          </a:p>
          <a:p>
            <a:pPr marL="0" indent="0">
              <a:buNone/>
            </a:pPr>
            <a:r>
              <a:rPr lang="en-US" dirty="0"/>
              <a:t>Räcker det?</a:t>
            </a:r>
          </a:p>
          <a:p>
            <a:endParaRPr lang="sv-SE" dirty="0"/>
          </a:p>
        </p:txBody>
      </p:sp>
      <p:sp>
        <p:nvSpPr>
          <p:cNvPr id="3" name="Rubrik 2">
            <a:extLst>
              <a:ext uri="{FF2B5EF4-FFF2-40B4-BE49-F238E27FC236}">
                <a16:creationId xmlns:a16="http://schemas.microsoft.com/office/drawing/2014/main" id="{5D5A6948-A530-DF58-9FA9-B33E5AA3561B}"/>
              </a:ext>
            </a:extLst>
          </p:cNvPr>
          <p:cNvSpPr>
            <a:spLocks noGrp="1"/>
          </p:cNvSpPr>
          <p:nvPr>
            <p:ph type="title"/>
          </p:nvPr>
        </p:nvSpPr>
        <p:spPr/>
        <p:txBody>
          <a:bodyPr/>
          <a:lstStyle/>
          <a:p>
            <a:r>
              <a:rPr lang="sv-SE" dirty="0"/>
              <a:t>Värden? Berättiga – eller ta emot</a:t>
            </a:r>
          </a:p>
        </p:txBody>
      </p:sp>
    </p:spTree>
    <p:extLst>
      <p:ext uri="{BB962C8B-B14F-4D97-AF65-F5344CB8AC3E}">
        <p14:creationId xmlns:p14="http://schemas.microsoft.com/office/powerpoint/2010/main" val="37050234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D5F39-BDFB-4004-1E99-F4EABDD59E6D}"/>
            </a:ext>
          </a:extLst>
        </p:cNvPr>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90C9529-5CF2-3435-189E-46154231B99B}"/>
              </a:ext>
            </a:extLst>
          </p:cNvPr>
          <p:cNvSpPr>
            <a:spLocks noGrp="1"/>
          </p:cNvSpPr>
          <p:nvPr>
            <p:ph sz="quarter" idx="12"/>
          </p:nvPr>
        </p:nvSpPr>
        <p:spPr/>
        <p:txBody>
          <a:bodyPr>
            <a:normAutofit/>
          </a:bodyPr>
          <a:lstStyle/>
          <a:p>
            <a:r>
              <a:rPr lang="sv-SE" dirty="0"/>
              <a:t>Autonomi, frihet, jämlikhet, rättssäkerhet, nytta</a:t>
            </a:r>
          </a:p>
          <a:p>
            <a:r>
              <a:rPr lang="sv-SE" dirty="0"/>
              <a:t>Motiveras sekulärt och rationellt</a:t>
            </a:r>
          </a:p>
          <a:p>
            <a:r>
              <a:rPr lang="sv-SE" dirty="0" err="1"/>
              <a:t>Juridifieras</a:t>
            </a:r>
            <a:r>
              <a:rPr lang="sv-SE" dirty="0"/>
              <a:t> i liberala demokratier</a:t>
            </a:r>
          </a:p>
          <a:p>
            <a:r>
              <a:rPr lang="sv-SE" dirty="0"/>
              <a:t>1900-talet tillväxt av mänskliga rättigheter, </a:t>
            </a:r>
            <a:r>
              <a:rPr lang="sv-SE" dirty="0" err="1"/>
              <a:t>bl</a:t>
            </a:r>
            <a:r>
              <a:rPr lang="sv-SE" dirty="0"/>
              <a:t> a via FN</a:t>
            </a:r>
          </a:p>
          <a:p>
            <a:r>
              <a:rPr lang="sv-SE" dirty="0">
                <a:solidFill>
                  <a:srgbClr val="FFFF00"/>
                </a:solidFill>
              </a:rPr>
              <a:t>Bra! Men, räcker dessa värden och räcker dessa processer som källa?</a:t>
            </a:r>
          </a:p>
        </p:txBody>
      </p:sp>
      <p:sp>
        <p:nvSpPr>
          <p:cNvPr id="5" name="Platshållare för innehåll 4">
            <a:extLst>
              <a:ext uri="{FF2B5EF4-FFF2-40B4-BE49-F238E27FC236}">
                <a16:creationId xmlns:a16="http://schemas.microsoft.com/office/drawing/2014/main" id="{EFB0F431-B2C2-C8B1-06EE-DA76DB5276C7}"/>
              </a:ext>
            </a:extLst>
          </p:cNvPr>
          <p:cNvSpPr>
            <a:spLocks noGrp="1"/>
          </p:cNvSpPr>
          <p:nvPr>
            <p:ph sz="quarter" idx="13"/>
          </p:nvPr>
        </p:nvSpPr>
        <p:spPr/>
        <p:txBody>
          <a:bodyPr/>
          <a:lstStyle/>
          <a:p>
            <a:r>
              <a:rPr lang="sv-SE" dirty="0"/>
              <a:t>Människovärde = policyfras</a:t>
            </a:r>
          </a:p>
          <a:p>
            <a:r>
              <a:rPr lang="sv-SE" dirty="0"/>
              <a:t>Likabehandling = procedur</a:t>
            </a:r>
          </a:p>
          <a:p>
            <a:r>
              <a:rPr lang="sv-SE" dirty="0"/>
              <a:t>Autonomi = “kunden väljer själv”</a:t>
            </a:r>
          </a:p>
          <a:p>
            <a:r>
              <a:rPr lang="sv-SE" dirty="0"/>
              <a:t>Integritet = dataskydd</a:t>
            </a:r>
          </a:p>
          <a:p>
            <a:r>
              <a:rPr lang="sv-SE" dirty="0"/>
              <a:t>Demokrati = mötesteknik</a:t>
            </a:r>
          </a:p>
          <a:p>
            <a:r>
              <a:rPr lang="sv-SE" dirty="0"/>
              <a:t>Värdighet = ”verksamhetsplansord”</a:t>
            </a:r>
          </a:p>
          <a:p>
            <a:endParaRPr lang="sv-SE" dirty="0"/>
          </a:p>
        </p:txBody>
      </p:sp>
      <p:sp>
        <p:nvSpPr>
          <p:cNvPr id="3" name="Rubrik 2">
            <a:extLst>
              <a:ext uri="{FF2B5EF4-FFF2-40B4-BE49-F238E27FC236}">
                <a16:creationId xmlns:a16="http://schemas.microsoft.com/office/drawing/2014/main" id="{D82F390A-9CBA-8D38-B56B-2E3A660B4882}"/>
              </a:ext>
            </a:extLst>
          </p:cNvPr>
          <p:cNvSpPr>
            <a:spLocks noGrp="1"/>
          </p:cNvSpPr>
          <p:nvPr>
            <p:ph type="title"/>
          </p:nvPr>
        </p:nvSpPr>
        <p:spPr/>
        <p:txBody>
          <a:bodyPr/>
          <a:lstStyle/>
          <a:p>
            <a:r>
              <a:rPr lang="sv-SE" dirty="0"/>
              <a:t>Värden? Berättigade och förvaltade</a:t>
            </a:r>
          </a:p>
        </p:txBody>
      </p:sp>
    </p:spTree>
    <p:extLst>
      <p:ext uri="{BB962C8B-B14F-4D97-AF65-F5344CB8AC3E}">
        <p14:creationId xmlns:p14="http://schemas.microsoft.com/office/powerpoint/2010/main" val="36835883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82"/>
          <p:cNvSpPr>
            <a:spLocks noChangeArrowheads="1"/>
          </p:cNvSpPr>
          <p:nvPr/>
        </p:nvSpPr>
        <p:spPr bwMode="auto">
          <a:xfrm rot="1971097">
            <a:off x="7470520" y="3858233"/>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78" name="AutoShape 83"/>
          <p:cNvSpPr>
            <a:spLocks noChangeArrowheads="1"/>
          </p:cNvSpPr>
          <p:nvPr/>
        </p:nvSpPr>
        <p:spPr bwMode="auto">
          <a:xfrm rot="1971097">
            <a:off x="8174750" y="4362068"/>
            <a:ext cx="259838" cy="23832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79" name="AutoShape 84"/>
          <p:cNvSpPr>
            <a:spLocks noChangeArrowheads="1"/>
          </p:cNvSpPr>
          <p:nvPr/>
        </p:nvSpPr>
        <p:spPr bwMode="auto">
          <a:xfrm rot="1971097">
            <a:off x="7508524" y="3965678"/>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80" name="AutoShape 85"/>
          <p:cNvSpPr>
            <a:spLocks noChangeArrowheads="1"/>
          </p:cNvSpPr>
          <p:nvPr/>
        </p:nvSpPr>
        <p:spPr bwMode="auto">
          <a:xfrm rot="1971097">
            <a:off x="7744419" y="4181043"/>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91" name="Rectangle 2"/>
          <p:cNvSpPr>
            <a:spLocks noChangeArrowheads="1"/>
          </p:cNvSpPr>
          <p:nvPr/>
        </p:nvSpPr>
        <p:spPr bwMode="auto">
          <a:xfrm>
            <a:off x="1878807" y="400050"/>
            <a:ext cx="3368662" cy="4457700"/>
          </a:xfrm>
          <a:prstGeom prst="rect">
            <a:avLst/>
          </a:prstGeom>
          <a:noFill/>
          <a:ln w="9525">
            <a:noFill/>
            <a:miter lim="800000"/>
            <a:headEnd/>
            <a:tailEnd/>
          </a:ln>
          <a:effectLst/>
        </p:spPr>
        <p:txBody>
          <a:bodyPr anchor="b">
            <a:prstTxWarp prst="textNoShape">
              <a:avLst/>
            </a:prstTxWarp>
          </a:bodyPr>
          <a:lstStyle/>
          <a:p>
            <a:pPr defTabSz="342900" fontAlgn="auto">
              <a:spcBef>
                <a:spcPts val="0"/>
              </a:spcBef>
              <a:spcAft>
                <a:spcPts val="0"/>
              </a:spcAft>
              <a:defRPr/>
            </a:pPr>
            <a:r>
              <a:rPr lang="sv-SE" sz="3300">
                <a:solidFill>
                  <a:srgbClr val="EEECE1"/>
                </a:solidFill>
                <a:latin typeface="Helvetica" charset="0"/>
                <a:cs typeface="+mn-cs"/>
              </a:rPr>
              <a:t>The big idea</a:t>
            </a:r>
            <a:endParaRPr lang="sv-SE" sz="3300" dirty="0">
              <a:solidFill>
                <a:srgbClr val="EEECE1"/>
              </a:solidFill>
              <a:latin typeface="Helvetica" charset="0"/>
            </a:endParaRPr>
          </a:p>
        </p:txBody>
      </p:sp>
      <p:grpSp>
        <p:nvGrpSpPr>
          <p:cNvPr id="98" name="Grupp 97">
            <a:extLst>
              <a:ext uri="{FF2B5EF4-FFF2-40B4-BE49-F238E27FC236}">
                <a16:creationId xmlns:a16="http://schemas.microsoft.com/office/drawing/2014/main" id="{F9C36A3D-416D-E34C-9C90-6B20A23F2314}"/>
              </a:ext>
            </a:extLst>
          </p:cNvPr>
          <p:cNvGrpSpPr/>
          <p:nvPr/>
        </p:nvGrpSpPr>
        <p:grpSpPr>
          <a:xfrm>
            <a:off x="917523" y="292926"/>
            <a:ext cx="1138334" cy="732439"/>
            <a:chOff x="241892" y="761069"/>
            <a:chExt cx="1517779" cy="976585"/>
          </a:xfrm>
        </p:grpSpPr>
        <p:sp>
          <p:nvSpPr>
            <p:cNvPr id="99" name="Rectangle 82">
              <a:extLst>
                <a:ext uri="{FF2B5EF4-FFF2-40B4-BE49-F238E27FC236}">
                  <a16:creationId xmlns:a16="http://schemas.microsoft.com/office/drawing/2014/main" id="{96FE1A65-1097-7E45-87D8-2BE41B703D61}"/>
                </a:ext>
              </a:extLst>
            </p:cNvPr>
            <p:cNvSpPr>
              <a:spLocks noChangeArrowheads="1"/>
            </p:cNvSpPr>
            <p:nvPr/>
          </p:nvSpPr>
          <p:spPr bwMode="auto">
            <a:xfrm rot="1971097">
              <a:off x="241892" y="761069"/>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100" name="AutoShape 83">
              <a:extLst>
                <a:ext uri="{FF2B5EF4-FFF2-40B4-BE49-F238E27FC236}">
                  <a16:creationId xmlns:a16="http://schemas.microsoft.com/office/drawing/2014/main" id="{1FD399A7-6AB7-FD4E-B1EE-E37D0C0321C7}"/>
                </a:ext>
              </a:extLst>
            </p:cNvPr>
            <p:cNvSpPr>
              <a:spLocks noChangeArrowheads="1"/>
            </p:cNvSpPr>
            <p:nvPr/>
          </p:nvSpPr>
          <p:spPr bwMode="auto">
            <a:xfrm rot="1971097">
              <a:off x="1150167" y="1419892"/>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1" name="AutoShape 84">
              <a:extLst>
                <a:ext uri="{FF2B5EF4-FFF2-40B4-BE49-F238E27FC236}">
                  <a16:creationId xmlns:a16="http://schemas.microsoft.com/office/drawing/2014/main" id="{4D50DAF2-8369-5C41-B473-DC66023AA2A5}"/>
                </a:ext>
              </a:extLst>
            </p:cNvPr>
            <p:cNvSpPr>
              <a:spLocks noChangeArrowheads="1"/>
            </p:cNvSpPr>
            <p:nvPr/>
          </p:nvSpPr>
          <p:spPr bwMode="auto">
            <a:xfrm rot="1971097">
              <a:off x="254155" y="891372"/>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3" name="AutoShape 85">
              <a:extLst>
                <a:ext uri="{FF2B5EF4-FFF2-40B4-BE49-F238E27FC236}">
                  <a16:creationId xmlns:a16="http://schemas.microsoft.com/office/drawing/2014/main" id="{0A8128A2-70D8-A742-86E1-0CCCFE34BDC2}"/>
                </a:ext>
              </a:extLst>
            </p:cNvPr>
            <p:cNvSpPr>
              <a:spLocks noChangeArrowheads="1"/>
            </p:cNvSpPr>
            <p:nvPr/>
          </p:nvSpPr>
          <p:spPr bwMode="auto">
            <a:xfrm rot="1971097">
              <a:off x="572537" y="1178525"/>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grpSp>
        <p:nvGrpSpPr>
          <p:cNvPr id="104" name="Grupp 103">
            <a:extLst>
              <a:ext uri="{FF2B5EF4-FFF2-40B4-BE49-F238E27FC236}">
                <a16:creationId xmlns:a16="http://schemas.microsoft.com/office/drawing/2014/main" id="{EC89AA73-33F3-E54E-BFD9-4BFF08C14F10}"/>
              </a:ext>
            </a:extLst>
          </p:cNvPr>
          <p:cNvGrpSpPr/>
          <p:nvPr/>
        </p:nvGrpSpPr>
        <p:grpSpPr>
          <a:xfrm>
            <a:off x="395536" y="894336"/>
            <a:ext cx="1138334" cy="732439"/>
            <a:chOff x="241892" y="761069"/>
            <a:chExt cx="1517779" cy="976585"/>
          </a:xfrm>
        </p:grpSpPr>
        <p:sp>
          <p:nvSpPr>
            <p:cNvPr id="105" name="Rectangle 82">
              <a:extLst>
                <a:ext uri="{FF2B5EF4-FFF2-40B4-BE49-F238E27FC236}">
                  <a16:creationId xmlns:a16="http://schemas.microsoft.com/office/drawing/2014/main" id="{FEF7FD13-8622-9747-B5CE-E53ADB6FEBA3}"/>
                </a:ext>
              </a:extLst>
            </p:cNvPr>
            <p:cNvSpPr>
              <a:spLocks noChangeArrowheads="1"/>
            </p:cNvSpPr>
            <p:nvPr/>
          </p:nvSpPr>
          <p:spPr bwMode="auto">
            <a:xfrm rot="1971097">
              <a:off x="241892" y="761069"/>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 Verksamheter</a:t>
              </a:r>
            </a:p>
            <a:p>
              <a:pPr algn="ctr" defTabSz="342900" fontAlgn="auto">
                <a:spcBef>
                  <a:spcPts val="0"/>
                </a:spcBef>
                <a:spcAft>
                  <a:spcPts val="0"/>
                </a:spcAft>
                <a:defRPr/>
              </a:pPr>
              <a:endParaRPr lang="sv-SE" sz="1050" dirty="0">
                <a:solidFill>
                  <a:prstClr val="white"/>
                </a:solidFill>
                <a:latin typeface="Calibri"/>
              </a:endParaRPr>
            </a:p>
          </p:txBody>
        </p:sp>
        <p:sp>
          <p:nvSpPr>
            <p:cNvPr id="106" name="AutoShape 83">
              <a:extLst>
                <a:ext uri="{FF2B5EF4-FFF2-40B4-BE49-F238E27FC236}">
                  <a16:creationId xmlns:a16="http://schemas.microsoft.com/office/drawing/2014/main" id="{88EF4C2D-A301-C84B-9261-2793359C64C7}"/>
                </a:ext>
              </a:extLst>
            </p:cNvPr>
            <p:cNvSpPr>
              <a:spLocks noChangeArrowheads="1"/>
            </p:cNvSpPr>
            <p:nvPr/>
          </p:nvSpPr>
          <p:spPr bwMode="auto">
            <a:xfrm rot="1971097">
              <a:off x="1150167" y="1419892"/>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7" name="AutoShape 84">
              <a:extLst>
                <a:ext uri="{FF2B5EF4-FFF2-40B4-BE49-F238E27FC236}">
                  <a16:creationId xmlns:a16="http://schemas.microsoft.com/office/drawing/2014/main" id="{E1F66C51-06F2-7A44-988C-90FFD82F366B}"/>
                </a:ext>
              </a:extLst>
            </p:cNvPr>
            <p:cNvSpPr>
              <a:spLocks noChangeArrowheads="1"/>
            </p:cNvSpPr>
            <p:nvPr/>
          </p:nvSpPr>
          <p:spPr bwMode="auto">
            <a:xfrm rot="1971097">
              <a:off x="254155" y="891372"/>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8" name="AutoShape 85">
              <a:extLst>
                <a:ext uri="{FF2B5EF4-FFF2-40B4-BE49-F238E27FC236}">
                  <a16:creationId xmlns:a16="http://schemas.microsoft.com/office/drawing/2014/main" id="{8A047E7A-0177-AE48-BF11-7CBAAE35FBF6}"/>
                </a:ext>
              </a:extLst>
            </p:cNvPr>
            <p:cNvSpPr>
              <a:spLocks noChangeArrowheads="1"/>
            </p:cNvSpPr>
            <p:nvPr/>
          </p:nvSpPr>
          <p:spPr bwMode="auto">
            <a:xfrm rot="1971097">
              <a:off x="572537" y="1178525"/>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sp>
        <p:nvSpPr>
          <p:cNvPr id="109" name="Rectangle 82">
            <a:extLst>
              <a:ext uri="{FF2B5EF4-FFF2-40B4-BE49-F238E27FC236}">
                <a16:creationId xmlns:a16="http://schemas.microsoft.com/office/drawing/2014/main" id="{5BFD57E4-9AA4-034C-BAD9-DD159EC7A89E}"/>
              </a:ext>
            </a:extLst>
          </p:cNvPr>
          <p:cNvSpPr>
            <a:spLocks noChangeArrowheads="1"/>
          </p:cNvSpPr>
          <p:nvPr/>
        </p:nvSpPr>
        <p:spPr bwMode="auto">
          <a:xfrm rot="1971097">
            <a:off x="538116" y="456502"/>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110" name="AutoShape 83">
            <a:extLst>
              <a:ext uri="{FF2B5EF4-FFF2-40B4-BE49-F238E27FC236}">
                <a16:creationId xmlns:a16="http://schemas.microsoft.com/office/drawing/2014/main" id="{3336C379-7F23-DE44-A6DC-C3F3F5ECE816}"/>
              </a:ext>
            </a:extLst>
          </p:cNvPr>
          <p:cNvSpPr>
            <a:spLocks noChangeArrowheads="1"/>
          </p:cNvSpPr>
          <p:nvPr/>
        </p:nvSpPr>
        <p:spPr bwMode="auto">
          <a:xfrm rot="1971097">
            <a:off x="1219321" y="950619"/>
            <a:ext cx="259838" cy="23832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11" name="AutoShape 84">
            <a:extLst>
              <a:ext uri="{FF2B5EF4-FFF2-40B4-BE49-F238E27FC236}">
                <a16:creationId xmlns:a16="http://schemas.microsoft.com/office/drawing/2014/main" id="{976BE47E-9C79-9C46-9BA3-DC6ED537BC7C}"/>
              </a:ext>
            </a:extLst>
          </p:cNvPr>
          <p:cNvSpPr>
            <a:spLocks noChangeArrowheads="1"/>
          </p:cNvSpPr>
          <p:nvPr/>
        </p:nvSpPr>
        <p:spPr bwMode="auto">
          <a:xfrm rot="1971097">
            <a:off x="547312" y="554230"/>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12" name="AutoShape 85">
            <a:extLst>
              <a:ext uri="{FF2B5EF4-FFF2-40B4-BE49-F238E27FC236}">
                <a16:creationId xmlns:a16="http://schemas.microsoft.com/office/drawing/2014/main" id="{CCB19F8B-0168-CD4C-94A6-EF93C76B4585}"/>
              </a:ext>
            </a:extLst>
          </p:cNvPr>
          <p:cNvSpPr>
            <a:spLocks noChangeArrowheads="1"/>
          </p:cNvSpPr>
          <p:nvPr/>
        </p:nvSpPr>
        <p:spPr bwMode="auto">
          <a:xfrm rot="1971097">
            <a:off x="786099" y="769594"/>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94" name="textruta 93">
            <a:extLst>
              <a:ext uri="{FF2B5EF4-FFF2-40B4-BE49-F238E27FC236}">
                <a16:creationId xmlns:a16="http://schemas.microsoft.com/office/drawing/2014/main" id="{F8F22CF3-CA04-DF46-8FDE-FAFFC3CAE055}"/>
              </a:ext>
            </a:extLst>
          </p:cNvPr>
          <p:cNvSpPr txBox="1"/>
          <p:nvPr/>
        </p:nvSpPr>
        <p:spPr>
          <a:xfrm>
            <a:off x="1206802" y="1320223"/>
            <a:ext cx="3009447" cy="784830"/>
          </a:xfrm>
          <a:prstGeom prst="rect">
            <a:avLst/>
          </a:prstGeom>
          <a:noFill/>
        </p:spPr>
        <p:txBody>
          <a:bodyPr wrap="square" rtlCol="0">
            <a:spAutoFit/>
          </a:bodyPr>
          <a:lstStyle/>
          <a:p>
            <a:pPr defTabSz="342900" fontAlgn="auto">
              <a:spcBef>
                <a:spcPts val="0"/>
              </a:spcBef>
              <a:spcAft>
                <a:spcPts val="0"/>
              </a:spcAft>
              <a:defRPr/>
            </a:pPr>
            <a:r>
              <a:rPr lang="sv-SE" sz="4500" dirty="0">
                <a:solidFill>
                  <a:prstClr val="white"/>
                </a:solidFill>
                <a:latin typeface="Calibri"/>
                <a:ea typeface="+mn-ea"/>
                <a:cs typeface="+mn-cs"/>
              </a:rPr>
              <a:t>Kunskap</a:t>
            </a:r>
            <a:endParaRPr lang="sv-SE" sz="825" dirty="0">
              <a:solidFill>
                <a:prstClr val="white"/>
              </a:solidFill>
              <a:latin typeface="Calibri"/>
              <a:ea typeface="+mn-ea"/>
              <a:cs typeface="+mn-cs"/>
            </a:endParaRPr>
          </a:p>
        </p:txBody>
      </p:sp>
      <p:pic>
        <p:nvPicPr>
          <p:cNvPr id="23" name="Bildobjekt 22">
            <a:extLst>
              <a:ext uri="{FF2B5EF4-FFF2-40B4-BE49-F238E27FC236}">
                <a16:creationId xmlns:a16="http://schemas.microsoft.com/office/drawing/2014/main" id="{6DEF24EA-395F-2A4C-A718-5CDB81594F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58" b="95625" l="10000" r="90000">
                        <a14:foregroundMark x1="37500" y1="95625" x2="45625" y2="91667"/>
                        <a14:foregroundMark x1="62813" y1="8333" x2="51719" y2="6458"/>
                      </a14:backgroundRemoval>
                    </a14:imgEffect>
                  </a14:imgLayer>
                </a14:imgProps>
              </a:ext>
            </a:extLst>
          </a:blip>
          <a:stretch>
            <a:fillRect/>
          </a:stretch>
        </p:blipFill>
        <p:spPr>
          <a:xfrm>
            <a:off x="407047" y="1519061"/>
            <a:ext cx="1323320" cy="992490"/>
          </a:xfrm>
          <a:prstGeom prst="rect">
            <a:avLst/>
          </a:prstGeom>
        </p:spPr>
      </p:pic>
      <p:sp>
        <p:nvSpPr>
          <p:cNvPr id="6" name="textruta 5">
            <a:extLst>
              <a:ext uri="{FF2B5EF4-FFF2-40B4-BE49-F238E27FC236}">
                <a16:creationId xmlns:a16="http://schemas.microsoft.com/office/drawing/2014/main" id="{212A65F1-754C-514A-8930-B3271ED89405}"/>
              </a:ext>
            </a:extLst>
          </p:cNvPr>
          <p:cNvSpPr txBox="1"/>
          <p:nvPr/>
        </p:nvSpPr>
        <p:spPr>
          <a:xfrm>
            <a:off x="1452712" y="4857750"/>
            <a:ext cx="5678998" cy="300082"/>
          </a:xfrm>
          <a:prstGeom prst="rect">
            <a:avLst/>
          </a:prstGeom>
          <a:noFill/>
        </p:spPr>
        <p:txBody>
          <a:bodyPr wrap="square" rtlCol="0">
            <a:spAutoFit/>
          </a:bodyPr>
          <a:lstStyle/>
          <a:p>
            <a:pPr defTabSz="342900" fontAlgn="auto">
              <a:spcBef>
                <a:spcPts val="0"/>
              </a:spcBef>
              <a:spcAft>
                <a:spcPts val="0"/>
              </a:spcAft>
              <a:defRPr/>
            </a:pPr>
            <a:r>
              <a:rPr lang="sv-SE" sz="1350" dirty="0" err="1">
                <a:solidFill>
                  <a:prstClr val="white"/>
                </a:solidFill>
                <a:latin typeface="Calibri"/>
                <a:ea typeface="+mn-ea"/>
                <a:cs typeface="+mn-cs"/>
              </a:rPr>
              <a:t>https</a:t>
            </a:r>
            <a:r>
              <a:rPr lang="sv-SE" sz="1350" dirty="0">
                <a:solidFill>
                  <a:prstClr val="white"/>
                </a:solidFill>
                <a:latin typeface="Calibri"/>
                <a:ea typeface="+mn-ea"/>
                <a:cs typeface="+mn-cs"/>
              </a:rPr>
              <a:t>://</a:t>
            </a:r>
            <a:r>
              <a:rPr lang="sv-SE" sz="1350" dirty="0" err="1">
                <a:solidFill>
                  <a:prstClr val="white"/>
                </a:solidFill>
                <a:latin typeface="Calibri"/>
                <a:ea typeface="+mn-ea"/>
                <a:cs typeface="+mn-cs"/>
              </a:rPr>
              <a:t>www.geograph.org.uk</a:t>
            </a:r>
            <a:r>
              <a:rPr lang="sv-SE" sz="1350" dirty="0">
                <a:solidFill>
                  <a:prstClr val="white"/>
                </a:solidFill>
                <a:latin typeface="Calibri"/>
                <a:ea typeface="+mn-ea"/>
                <a:cs typeface="+mn-cs"/>
              </a:rPr>
              <a:t>/</a:t>
            </a:r>
            <a:r>
              <a:rPr lang="sv-SE" sz="1350" dirty="0" err="1">
                <a:solidFill>
                  <a:prstClr val="white"/>
                </a:solidFill>
                <a:latin typeface="Calibri"/>
                <a:ea typeface="+mn-ea"/>
                <a:cs typeface="+mn-cs"/>
              </a:rPr>
              <a:t>photo</a:t>
            </a:r>
            <a:r>
              <a:rPr lang="sv-SE" sz="1350" dirty="0">
                <a:solidFill>
                  <a:prstClr val="white"/>
                </a:solidFill>
                <a:latin typeface="Calibri"/>
                <a:ea typeface="+mn-ea"/>
                <a:cs typeface="+mn-cs"/>
              </a:rPr>
              <a:t>/6506316</a:t>
            </a:r>
          </a:p>
        </p:txBody>
      </p:sp>
      <p:pic>
        <p:nvPicPr>
          <p:cNvPr id="36" name="Picture 8">
            <a:hlinkClick r:id="rId5"/>
            <a:extLst>
              <a:ext uri="{FF2B5EF4-FFF2-40B4-BE49-F238E27FC236}">
                <a16:creationId xmlns:a16="http://schemas.microsoft.com/office/drawing/2014/main" id="{67E5FD3F-2324-694C-A125-75D000D554BD}"/>
              </a:ext>
            </a:extLst>
          </p:cNvPr>
          <p:cNvPicPr>
            <a:picLocks noChangeAspect="1" noChangeArrowheads="1"/>
          </p:cNvPicPr>
          <p:nvPr/>
        </p:nvPicPr>
        <p:blipFill rotWithShape="1">
          <a:blip r:embed="rId6"/>
          <a:srcRect l="21972" t="12617" r="19541" b="2130"/>
          <a:stretch/>
        </p:blipFill>
        <p:spPr bwMode="auto">
          <a:xfrm>
            <a:off x="2154321" y="239848"/>
            <a:ext cx="984867" cy="650795"/>
          </a:xfrm>
          <a:prstGeom prst="rect">
            <a:avLst/>
          </a:prstGeom>
          <a:noFill/>
          <a:extLst>
            <a:ext uri="{909E8E84-426E-40DD-AFC4-6F175D3DCCD1}">
              <a14:hiddenFill xmlns:a14="http://schemas.microsoft.com/office/drawing/2010/main">
                <a:solidFill>
                  <a:srgbClr val="FFFFFF"/>
                </a:solidFill>
              </a14:hiddenFill>
            </a:ext>
          </a:extLst>
        </p:spPr>
      </p:pic>
      <p:sp>
        <p:nvSpPr>
          <p:cNvPr id="26" name="Tankebubbla 4">
            <a:extLst>
              <a:ext uri="{FF2B5EF4-FFF2-40B4-BE49-F238E27FC236}">
                <a16:creationId xmlns:a16="http://schemas.microsoft.com/office/drawing/2014/main" id="{983B241B-7B13-E046-8472-21075B4387DD}"/>
              </a:ext>
            </a:extLst>
          </p:cNvPr>
          <p:cNvSpPr/>
          <p:nvPr/>
        </p:nvSpPr>
        <p:spPr>
          <a:xfrm>
            <a:off x="7131870" y="2888239"/>
            <a:ext cx="1616594" cy="903535"/>
          </a:xfrm>
          <a:prstGeom prst="cloudCallout">
            <a:avLst/>
          </a:prstGeom>
          <a:gradFill rotWithShape="1">
            <a:gsLst>
              <a:gs pos="45000">
                <a:srgbClr val="FFC000"/>
              </a:gs>
              <a:gs pos="100000">
                <a:srgbClr val="FFFFFF"/>
              </a:gs>
            </a:gsLst>
            <a:path path="circle">
              <a:fillToRect l="50000" t="50000" r="50000" b="50000"/>
            </a:path>
          </a:gradFill>
          <a:ln w="9525" cap="flat" cmpd="sng" algn="ctr">
            <a:solidFill>
              <a:srgbClr val="A9A57C">
                <a:shade val="95000"/>
                <a:satMod val="105000"/>
              </a:srgbClr>
            </a:solidFill>
            <a:prstDash val="solid"/>
          </a:ln>
          <a:effectLst>
            <a:outerShdw blurRad="40000" dist="23000" dir="5400000" rotWithShape="0">
              <a:srgbClr val="000000">
                <a:alpha val="35000"/>
              </a:srgbClr>
            </a:outerShdw>
          </a:effectLst>
        </p:spPr>
        <p:txBody>
          <a:bodyPr rtlCol="0" anchor="ctr" anchorCtr="0"/>
          <a:lstStyle/>
          <a:p>
            <a:pPr algn="ctr" defTabSz="685800">
              <a:defRPr/>
            </a:pPr>
            <a:r>
              <a:rPr lang="sv-SE" sz="3600" kern="0" dirty="0">
                <a:solidFill>
                  <a:prstClr val="white"/>
                </a:solidFill>
                <a:latin typeface="Arial"/>
                <a:ea typeface="+mn-ea"/>
                <a:cs typeface="Arial"/>
              </a:rPr>
              <a:t>?</a:t>
            </a:r>
          </a:p>
        </p:txBody>
      </p:sp>
    </p:spTree>
    <p:extLst>
      <p:ext uri="{BB962C8B-B14F-4D97-AF65-F5344CB8AC3E}">
        <p14:creationId xmlns:p14="http://schemas.microsoft.com/office/powerpoint/2010/main" val="366080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wipe(left)">
                                      <p:cBhvr>
                                        <p:cTn id="45" dur="500"/>
                                        <p:tgtEl>
                                          <p:spTgt spid="9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109" grpId="0" animBg="1"/>
      <p:bldP spid="110" grpId="0" animBg="1"/>
      <p:bldP spid="111" grpId="0" animBg="1"/>
      <p:bldP spid="112" grpId="0" animBg="1"/>
      <p:bldP spid="94" grpId="0"/>
      <p:bldP spid="6" grpId="0"/>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0D76B-4F20-1C6A-8962-F0CA49F78149}"/>
            </a:ext>
          </a:extLst>
        </p:cNvPr>
        <p:cNvGrpSpPr/>
        <p:nvPr/>
      </p:nvGrpSpPr>
      <p:grpSpPr>
        <a:xfrm>
          <a:off x="0" y="0"/>
          <a:ext cx="0" cy="0"/>
          <a:chOff x="0" y="0"/>
          <a:chExt cx="0" cy="0"/>
        </a:xfrm>
      </p:grpSpPr>
      <p:pic>
        <p:nvPicPr>
          <p:cNvPr id="5" name="Bildobjekt 4">
            <a:extLst>
              <a:ext uri="{FF2B5EF4-FFF2-40B4-BE49-F238E27FC236}">
                <a16:creationId xmlns:a16="http://schemas.microsoft.com/office/drawing/2014/main" id="{54442926-1AF0-835C-5747-A12CD292AAF5}"/>
              </a:ext>
            </a:extLst>
          </p:cNvPr>
          <p:cNvPicPr>
            <a:picLocks noChangeAspect="1"/>
          </p:cNvPicPr>
          <p:nvPr/>
        </p:nvPicPr>
        <p:blipFill>
          <a:blip r:embed="rId2"/>
          <a:stretch>
            <a:fillRect/>
          </a:stretch>
        </p:blipFill>
        <p:spPr>
          <a:xfrm>
            <a:off x="3635896" y="2270326"/>
            <a:ext cx="4378571" cy="2492592"/>
          </a:xfrm>
          <a:prstGeom prst="rect">
            <a:avLst/>
          </a:prstGeom>
          <a:effectLst>
            <a:softEdge rad="57568"/>
          </a:effectLst>
        </p:spPr>
      </p:pic>
      <p:pic>
        <p:nvPicPr>
          <p:cNvPr id="4" name="Bildobjekt 3">
            <a:extLst>
              <a:ext uri="{FF2B5EF4-FFF2-40B4-BE49-F238E27FC236}">
                <a16:creationId xmlns:a16="http://schemas.microsoft.com/office/drawing/2014/main" id="{36461DCE-B942-ED2C-6408-B30C12957284}"/>
              </a:ext>
            </a:extLst>
          </p:cNvPr>
          <p:cNvPicPr>
            <a:picLocks noChangeAspect="1"/>
          </p:cNvPicPr>
          <p:nvPr/>
        </p:nvPicPr>
        <p:blipFill>
          <a:blip r:embed="rId3"/>
          <a:stretch>
            <a:fillRect/>
          </a:stretch>
        </p:blipFill>
        <p:spPr>
          <a:xfrm>
            <a:off x="6292152" y="123478"/>
            <a:ext cx="2600328" cy="2600328"/>
          </a:xfrm>
          <a:prstGeom prst="rect">
            <a:avLst/>
          </a:prstGeom>
          <a:noFill/>
        </p:spPr>
      </p:pic>
      <p:sp>
        <p:nvSpPr>
          <p:cNvPr id="3" name="Rubrik 2">
            <a:extLst>
              <a:ext uri="{FF2B5EF4-FFF2-40B4-BE49-F238E27FC236}">
                <a16:creationId xmlns:a16="http://schemas.microsoft.com/office/drawing/2014/main" id="{35ECE0D4-13E8-A39F-FCAF-387759758B84}"/>
              </a:ext>
            </a:extLst>
          </p:cNvPr>
          <p:cNvSpPr>
            <a:spLocks noGrp="1"/>
          </p:cNvSpPr>
          <p:nvPr>
            <p:ph type="title"/>
          </p:nvPr>
        </p:nvSpPr>
        <p:spPr>
          <a:xfrm>
            <a:off x="684000" y="504000"/>
            <a:ext cx="7831350" cy="569407"/>
          </a:xfrm>
        </p:spPr>
        <p:txBody>
          <a:bodyPr wrap="square" anchor="t">
            <a:normAutofit/>
          </a:bodyPr>
          <a:lstStyle/>
          <a:p>
            <a:r>
              <a:rPr lang="sv-SE" dirty="0"/>
              <a:t>Värdenas källa: hur blir mening verklig? För dig, mig?</a:t>
            </a:r>
          </a:p>
        </p:txBody>
      </p:sp>
      <p:pic>
        <p:nvPicPr>
          <p:cNvPr id="7" name="Bildobjekt 6">
            <a:extLst>
              <a:ext uri="{FF2B5EF4-FFF2-40B4-BE49-F238E27FC236}">
                <a16:creationId xmlns:a16="http://schemas.microsoft.com/office/drawing/2014/main" id="{49F9673A-FE77-AD2C-1725-EDF382AF9E07}"/>
              </a:ext>
            </a:extLst>
          </p:cNvPr>
          <p:cNvPicPr>
            <a:picLocks noChangeAspect="1"/>
          </p:cNvPicPr>
          <p:nvPr/>
        </p:nvPicPr>
        <p:blipFill>
          <a:blip r:embed="rId4"/>
          <a:stretch>
            <a:fillRect/>
          </a:stretch>
        </p:blipFill>
        <p:spPr>
          <a:xfrm>
            <a:off x="251520" y="1073407"/>
            <a:ext cx="4160525" cy="2600328"/>
          </a:xfrm>
          <a:prstGeom prst="rect">
            <a:avLst/>
          </a:prstGeom>
          <a:effectLst>
            <a:softEdge rad="135253"/>
          </a:effectLst>
        </p:spPr>
      </p:pic>
    </p:spTree>
    <p:extLst>
      <p:ext uri="{BB962C8B-B14F-4D97-AF65-F5344CB8AC3E}">
        <p14:creationId xmlns:p14="http://schemas.microsoft.com/office/powerpoint/2010/main" val="325267664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DD6B593F-5714-8BA6-FAC0-5D67235A3218}"/>
              </a:ext>
            </a:extLst>
          </p:cNvPr>
          <p:cNvSpPr>
            <a:spLocks noGrp="1"/>
          </p:cNvSpPr>
          <p:nvPr>
            <p:ph sz="quarter" idx="12"/>
          </p:nvPr>
        </p:nvSpPr>
        <p:spPr>
          <a:xfrm>
            <a:off x="684001" y="1440000"/>
            <a:ext cx="5976231" cy="2939990"/>
          </a:xfrm>
        </p:spPr>
        <p:txBody>
          <a:bodyPr/>
          <a:lstStyle/>
          <a:p>
            <a:r>
              <a:rPr lang="sv-SE" dirty="0"/>
              <a:t>Människor saknar något: mening</a:t>
            </a:r>
          </a:p>
          <a:p>
            <a:r>
              <a:rPr lang="sv-SE" dirty="0"/>
              <a:t>Den sekulära offentligheten saknar något (Habermas, och </a:t>
            </a:r>
            <a:r>
              <a:rPr lang="sv-SE" dirty="0" err="1"/>
              <a:t>Trump</a:t>
            </a:r>
            <a:r>
              <a:rPr lang="sv-SE" dirty="0"/>
              <a:t>)</a:t>
            </a:r>
          </a:p>
          <a:p>
            <a:r>
              <a:rPr lang="sv-SE" dirty="0"/>
              <a:t>Religionen försvinner inte</a:t>
            </a:r>
          </a:p>
          <a:p>
            <a:r>
              <a:rPr lang="sv-SE" dirty="0"/>
              <a:t>Offentlig, sekulär välfärdsverksamhet har svårt att hantera de djupare värdenas källa på ett systematiskt, institutionellt sätt</a:t>
            </a:r>
          </a:p>
          <a:p>
            <a:r>
              <a:rPr lang="sv-SE" dirty="0"/>
              <a:t>Marknaden översätter detta</a:t>
            </a:r>
          </a:p>
        </p:txBody>
      </p:sp>
      <p:sp>
        <p:nvSpPr>
          <p:cNvPr id="5" name="Rubrik 4">
            <a:extLst>
              <a:ext uri="{FF2B5EF4-FFF2-40B4-BE49-F238E27FC236}">
                <a16:creationId xmlns:a16="http://schemas.microsoft.com/office/drawing/2014/main" id="{BF04D1CC-6260-0E77-5C19-325A4DCE85E7}"/>
              </a:ext>
            </a:extLst>
          </p:cNvPr>
          <p:cNvSpPr>
            <a:spLocks noGrp="1"/>
          </p:cNvSpPr>
          <p:nvPr>
            <p:ph type="title"/>
          </p:nvPr>
        </p:nvSpPr>
        <p:spPr>
          <a:xfrm>
            <a:off x="539552" y="339502"/>
            <a:ext cx="7831350" cy="569407"/>
          </a:xfrm>
        </p:spPr>
        <p:txBody>
          <a:bodyPr/>
          <a:lstStyle/>
          <a:p>
            <a:r>
              <a:rPr lang="sv-SE" dirty="0"/>
              <a:t>Dags för det postsekulära!</a:t>
            </a:r>
          </a:p>
        </p:txBody>
      </p:sp>
      <p:pic>
        <p:nvPicPr>
          <p:cNvPr id="8" name="Bildobjekt 7">
            <a:extLst>
              <a:ext uri="{FF2B5EF4-FFF2-40B4-BE49-F238E27FC236}">
                <a16:creationId xmlns:a16="http://schemas.microsoft.com/office/drawing/2014/main" id="{008E4625-10D9-FE64-3D5E-B1E972239276}"/>
              </a:ext>
            </a:extLst>
          </p:cNvPr>
          <p:cNvPicPr>
            <a:picLocks noChangeAspect="1"/>
          </p:cNvPicPr>
          <p:nvPr/>
        </p:nvPicPr>
        <p:blipFill>
          <a:blip r:embed="rId2"/>
          <a:stretch>
            <a:fillRect/>
          </a:stretch>
        </p:blipFill>
        <p:spPr>
          <a:xfrm>
            <a:off x="7092279" y="0"/>
            <a:ext cx="2049905" cy="3074858"/>
          </a:xfrm>
          <a:prstGeom prst="rect">
            <a:avLst/>
          </a:prstGeom>
        </p:spPr>
      </p:pic>
      <p:pic>
        <p:nvPicPr>
          <p:cNvPr id="10" name="Bildobjekt 9">
            <a:extLst>
              <a:ext uri="{FF2B5EF4-FFF2-40B4-BE49-F238E27FC236}">
                <a16:creationId xmlns:a16="http://schemas.microsoft.com/office/drawing/2014/main" id="{61C7AF50-D3B1-B432-607D-3CD1BC52E407}"/>
              </a:ext>
            </a:extLst>
          </p:cNvPr>
          <p:cNvPicPr>
            <a:picLocks noChangeAspect="1"/>
          </p:cNvPicPr>
          <p:nvPr/>
        </p:nvPicPr>
        <p:blipFill>
          <a:blip r:embed="rId3"/>
          <a:stretch>
            <a:fillRect/>
          </a:stretch>
        </p:blipFill>
        <p:spPr>
          <a:xfrm>
            <a:off x="7836905" y="3108689"/>
            <a:ext cx="1307095" cy="1678310"/>
          </a:xfrm>
          <a:prstGeom prst="rect">
            <a:avLst/>
          </a:prstGeom>
        </p:spPr>
      </p:pic>
      <p:pic>
        <p:nvPicPr>
          <p:cNvPr id="12" name="Bildobjekt 11">
            <a:extLst>
              <a:ext uri="{FF2B5EF4-FFF2-40B4-BE49-F238E27FC236}">
                <a16:creationId xmlns:a16="http://schemas.microsoft.com/office/drawing/2014/main" id="{A5F08092-3FCC-945C-353E-07B0DFB69EF5}"/>
              </a:ext>
            </a:extLst>
          </p:cNvPr>
          <p:cNvPicPr>
            <a:picLocks noChangeAspect="1"/>
          </p:cNvPicPr>
          <p:nvPr/>
        </p:nvPicPr>
        <p:blipFill>
          <a:blip r:embed="rId4"/>
          <a:stretch>
            <a:fillRect/>
          </a:stretch>
        </p:blipFill>
        <p:spPr>
          <a:xfrm>
            <a:off x="4572000" y="-18865"/>
            <a:ext cx="2520279" cy="1680186"/>
          </a:xfrm>
          <a:prstGeom prst="rect">
            <a:avLst/>
          </a:prstGeom>
        </p:spPr>
      </p:pic>
    </p:spTree>
    <p:extLst>
      <p:ext uri="{BB962C8B-B14F-4D97-AF65-F5344CB8AC3E}">
        <p14:creationId xmlns:p14="http://schemas.microsoft.com/office/powerpoint/2010/main" val="11977563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Platshållare för innehåll 4">
            <a:extLst>
              <a:ext uri="{FF2B5EF4-FFF2-40B4-BE49-F238E27FC236}">
                <a16:creationId xmlns:a16="http://schemas.microsoft.com/office/drawing/2014/main" id="{F5672399-EF9C-6009-0C5C-EE00CD86E259}"/>
              </a:ext>
            </a:extLst>
          </p:cNvPr>
          <p:cNvGraphicFramePr>
            <a:graphicFrameLocks noGrp="1"/>
          </p:cNvGraphicFramePr>
          <p:nvPr>
            <p:ph sz="quarter" idx="12"/>
            <p:extLst>
              <p:ext uri="{D42A27DB-BD31-4B8C-83A1-F6EECF244321}">
                <p14:modId xmlns:p14="http://schemas.microsoft.com/office/powerpoint/2010/main" val="1615328014"/>
              </p:ext>
            </p:extLst>
          </p:nvPr>
        </p:nvGraphicFramePr>
        <p:xfrm>
          <a:off x="922095" y="1347614"/>
          <a:ext cx="5932972" cy="3032296"/>
        </p:xfrm>
        <a:graphic>
          <a:graphicData uri="http://schemas.openxmlformats.org/drawingml/2006/table">
            <a:tbl>
              <a:tblPr/>
              <a:tblGrid>
                <a:gridCol w="2966486">
                  <a:extLst>
                    <a:ext uri="{9D8B030D-6E8A-4147-A177-3AD203B41FA5}">
                      <a16:colId xmlns:a16="http://schemas.microsoft.com/office/drawing/2014/main" val="3088477924"/>
                    </a:ext>
                  </a:extLst>
                </a:gridCol>
                <a:gridCol w="2966486">
                  <a:extLst>
                    <a:ext uri="{9D8B030D-6E8A-4147-A177-3AD203B41FA5}">
                      <a16:colId xmlns:a16="http://schemas.microsoft.com/office/drawing/2014/main" val="42540452"/>
                    </a:ext>
                  </a:extLst>
                </a:gridCol>
              </a:tblGrid>
              <a:tr h="259718">
                <a:tc>
                  <a:txBody>
                    <a:bodyPr/>
                    <a:lstStyle/>
                    <a:p>
                      <a:pPr algn="l">
                        <a:buNone/>
                      </a:pPr>
                      <a:r>
                        <a:rPr lang="sv-SE" sz="1500" b="1" dirty="0">
                          <a:solidFill>
                            <a:schemeClr val="bg1"/>
                          </a:solidFill>
                          <a:effectLst/>
                          <a:latin typeface=".AppleSystemUIFont"/>
                        </a:rPr>
                        <a:t>Tjockare språk</a:t>
                      </a:r>
                      <a:endParaRPr lang="sv-SE" sz="1500" dirty="0">
                        <a:solidFill>
                          <a:schemeClr val="bg1"/>
                        </a:solidFill>
                        <a:effectLst/>
                        <a:latin typeface=".AppleSystemUIFont"/>
                      </a:endParaRP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lgn="ctr">
                        <a:buNone/>
                      </a:pPr>
                      <a:r>
                        <a:rPr lang="sv-SE" sz="1500" b="1">
                          <a:solidFill>
                            <a:schemeClr val="bg1"/>
                          </a:solidFill>
                          <a:effectLst/>
                          <a:latin typeface=".AppleSystemUIFont"/>
                        </a:rPr>
                        <a:t>Offentligt översättbart språk</a:t>
                      </a:r>
                      <a:endParaRPr lang="sv-SE" sz="1500">
                        <a:solidFill>
                          <a:schemeClr val="bg1"/>
                        </a:solidFill>
                        <a:effectLst/>
                        <a:latin typeface=".AppleSystemUIFont"/>
                      </a:endParaRP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1534831956"/>
                  </a:ext>
                </a:extLst>
              </a:tr>
              <a:tr h="502572">
                <a:tc>
                  <a:txBody>
                    <a:bodyPr/>
                    <a:lstStyle/>
                    <a:p>
                      <a:pPr algn="l">
                        <a:buNone/>
                      </a:pPr>
                      <a:r>
                        <a:rPr lang="sv-SE" sz="1500">
                          <a:solidFill>
                            <a:schemeClr val="bg1"/>
                          </a:solidFill>
                          <a:effectLst/>
                          <a:latin typeface=".AppleSystemUIFont"/>
                        </a:rPr>
                        <a:t>Nåd</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sv-SE" sz="1500">
                          <a:solidFill>
                            <a:schemeClr val="bg1"/>
                          </a:solidFill>
                          <a:effectLst/>
                          <a:latin typeface=".AppleSystemUIFont"/>
                        </a:rPr>
                        <a:t>andra chans, icke-reducering till skuld/prestation</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590751201"/>
                  </a:ext>
                </a:extLst>
              </a:tr>
              <a:tr h="259718">
                <a:tc>
                  <a:txBody>
                    <a:bodyPr/>
                    <a:lstStyle/>
                    <a:p>
                      <a:pPr algn="l">
                        <a:buNone/>
                      </a:pPr>
                      <a:r>
                        <a:rPr lang="sv-SE" sz="1500">
                          <a:solidFill>
                            <a:schemeClr val="bg1"/>
                          </a:solidFill>
                          <a:effectLst/>
                          <a:latin typeface=".AppleSystemUIFont"/>
                        </a:rPr>
                        <a:t>Kallelse</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sv-SE" sz="1500">
                          <a:solidFill>
                            <a:schemeClr val="bg1"/>
                          </a:solidFill>
                          <a:effectLst/>
                          <a:latin typeface=".AppleSystemUIFont"/>
                        </a:rPr>
                        <a:t>ansvar, uppgift, bidrag</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1613329484"/>
                  </a:ext>
                </a:extLst>
              </a:tr>
              <a:tr h="502572">
                <a:tc>
                  <a:txBody>
                    <a:bodyPr/>
                    <a:lstStyle/>
                    <a:p>
                      <a:pPr algn="l">
                        <a:buNone/>
                      </a:pPr>
                      <a:r>
                        <a:rPr lang="sv-SE" sz="1500">
                          <a:solidFill>
                            <a:schemeClr val="bg1"/>
                          </a:solidFill>
                          <a:effectLst/>
                          <a:latin typeface=".AppleSystemUIFont"/>
                        </a:rPr>
                        <a:t>Livet som gåva</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sv-SE" sz="1500">
                          <a:solidFill>
                            <a:schemeClr val="bg1"/>
                          </a:solidFill>
                          <a:effectLst/>
                          <a:latin typeface=".AppleSystemUIFont"/>
                        </a:rPr>
                        <a:t>tacksamhet, mottagande, förvaltarskap</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2635700423"/>
                  </a:ext>
                </a:extLst>
              </a:tr>
              <a:tr h="502572">
                <a:tc>
                  <a:txBody>
                    <a:bodyPr/>
                    <a:lstStyle/>
                    <a:p>
                      <a:pPr algn="l">
                        <a:buNone/>
                      </a:pPr>
                      <a:r>
                        <a:rPr lang="sv-SE" sz="1500">
                          <a:solidFill>
                            <a:schemeClr val="bg1"/>
                          </a:solidFill>
                          <a:effectLst/>
                          <a:latin typeface=".AppleSystemUIFont"/>
                        </a:rPr>
                        <a:t>Försoning</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sv-SE" sz="1500">
                          <a:solidFill>
                            <a:schemeClr val="bg1"/>
                          </a:solidFill>
                          <a:effectLst/>
                          <a:latin typeface=".AppleSystemUIFont"/>
                        </a:rPr>
                        <a:t>återupprättelse, relationell reparation</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1322105366"/>
                  </a:ext>
                </a:extLst>
              </a:tr>
              <a:tr h="502572">
                <a:tc>
                  <a:txBody>
                    <a:bodyPr/>
                    <a:lstStyle/>
                    <a:p>
                      <a:pPr algn="l">
                        <a:buNone/>
                      </a:pPr>
                      <a:r>
                        <a:rPr lang="sv-SE" sz="1500">
                          <a:solidFill>
                            <a:schemeClr val="bg1"/>
                          </a:solidFill>
                          <a:effectLst/>
                          <a:latin typeface=".AppleSystemUIFont"/>
                        </a:rPr>
                        <a:t>Hopp</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sv-SE" sz="1500" dirty="0">
                          <a:solidFill>
                            <a:schemeClr val="bg1"/>
                          </a:solidFill>
                          <a:effectLst/>
                          <a:latin typeface=".AppleSystemUIFont"/>
                        </a:rPr>
                        <a:t>framtidstro, livsmod, handlingshorisont</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1032644298"/>
                  </a:ext>
                </a:extLst>
              </a:tr>
              <a:tr h="502572">
                <a:tc>
                  <a:txBody>
                    <a:bodyPr/>
                    <a:lstStyle/>
                    <a:p>
                      <a:pPr algn="l">
                        <a:buNone/>
                      </a:pPr>
                      <a:r>
                        <a:rPr lang="sv-SE" sz="1500" dirty="0">
                          <a:solidFill>
                            <a:schemeClr val="bg1"/>
                          </a:solidFill>
                          <a:effectLst/>
                          <a:latin typeface=".AppleSystemUIFont"/>
                        </a:rPr>
                        <a:t>Helighet</a:t>
                      </a: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tc>
                  <a:txBody>
                    <a:bodyPr/>
                    <a:lstStyle/>
                    <a:p>
                      <a:pPr>
                        <a:buNone/>
                      </a:pPr>
                      <a:r>
                        <a:rPr lang="sv-SE" sz="1500" dirty="0">
                          <a:solidFill>
                            <a:schemeClr val="bg1"/>
                          </a:solidFill>
                          <a:effectLst/>
                          <a:latin typeface=".AppleSystemUIFont"/>
                        </a:rPr>
                        <a:t>okränkbarhet, vördnad, gräns för </a:t>
                      </a:r>
                      <a:r>
                        <a:rPr lang="sv-SE" sz="1500" dirty="0" err="1">
                          <a:solidFill>
                            <a:schemeClr val="bg1"/>
                          </a:solidFill>
                          <a:effectLst/>
                          <a:latin typeface=".AppleSystemUIFont"/>
                        </a:rPr>
                        <a:t>instrumentalisering</a:t>
                      </a:r>
                      <a:endParaRPr lang="sv-SE" sz="1500" dirty="0">
                        <a:solidFill>
                          <a:schemeClr val="bg1"/>
                        </a:solidFill>
                        <a:effectLst/>
                        <a:latin typeface=".AppleSystemUIFont"/>
                      </a:endParaRPr>
                    </a:p>
                  </a:txBody>
                  <a:tcPr marL="40879" marR="40879" marT="8176" marB="8176">
                    <a:lnL w="9525" cap="flat" cmpd="sng" algn="ctr">
                      <a:solidFill>
                        <a:srgbClr val="9A9A9A"/>
                      </a:solidFill>
                      <a:prstDash val="solid"/>
                      <a:round/>
                      <a:headEnd type="none" w="med" len="med"/>
                      <a:tailEnd type="none" w="med" len="med"/>
                    </a:lnL>
                    <a:lnR w="9525" cap="flat" cmpd="sng" algn="ctr">
                      <a:solidFill>
                        <a:srgbClr val="9A9A9A"/>
                      </a:solidFill>
                      <a:prstDash val="solid"/>
                      <a:round/>
                      <a:headEnd type="none" w="med" len="med"/>
                      <a:tailEnd type="none" w="med" len="med"/>
                    </a:lnR>
                    <a:lnT w="9525" cap="flat" cmpd="sng" algn="ctr">
                      <a:solidFill>
                        <a:srgbClr val="9A9A9A"/>
                      </a:solidFill>
                      <a:prstDash val="solid"/>
                      <a:round/>
                      <a:headEnd type="none" w="med" len="med"/>
                      <a:tailEnd type="none" w="med" len="med"/>
                    </a:lnT>
                    <a:lnB w="9525" cap="flat" cmpd="sng" algn="ctr">
                      <a:solidFill>
                        <a:srgbClr val="9A9A9A"/>
                      </a:solidFill>
                      <a:prstDash val="solid"/>
                      <a:round/>
                      <a:headEnd type="none" w="med" len="med"/>
                      <a:tailEnd type="none" w="med" len="med"/>
                    </a:lnB>
                    <a:noFill/>
                  </a:tcPr>
                </a:tc>
                <a:extLst>
                  <a:ext uri="{0D108BD9-81ED-4DB2-BD59-A6C34878D82A}">
                    <a16:rowId xmlns:a16="http://schemas.microsoft.com/office/drawing/2014/main" val="2437850522"/>
                  </a:ext>
                </a:extLst>
              </a:tr>
            </a:tbl>
          </a:graphicData>
        </a:graphic>
      </p:graphicFrame>
      <p:sp>
        <p:nvSpPr>
          <p:cNvPr id="3" name="Rubrik 2">
            <a:extLst>
              <a:ext uri="{FF2B5EF4-FFF2-40B4-BE49-F238E27FC236}">
                <a16:creationId xmlns:a16="http://schemas.microsoft.com/office/drawing/2014/main" id="{E3037110-ACBC-BABD-234A-490D6D48AED4}"/>
              </a:ext>
            </a:extLst>
          </p:cNvPr>
          <p:cNvSpPr>
            <a:spLocks noGrp="1"/>
          </p:cNvSpPr>
          <p:nvPr>
            <p:ph type="title"/>
          </p:nvPr>
        </p:nvSpPr>
        <p:spPr/>
        <p:txBody>
          <a:bodyPr/>
          <a:lstStyle/>
          <a:p>
            <a:r>
              <a:rPr lang="sv-SE" dirty="0"/>
              <a:t>Tunnare, tjockare. Översättbarhet</a:t>
            </a:r>
          </a:p>
        </p:txBody>
      </p:sp>
    </p:spTree>
    <p:extLst>
      <p:ext uri="{BB962C8B-B14F-4D97-AF65-F5344CB8AC3E}">
        <p14:creationId xmlns:p14="http://schemas.microsoft.com/office/powerpoint/2010/main" val="3961784062"/>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EC8BB-8D4C-DC69-7BC8-93EC8C467D4E}"/>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FFFFFF3-D37B-D333-0074-2B5F28995B1D}"/>
              </a:ext>
            </a:extLst>
          </p:cNvPr>
          <p:cNvSpPr>
            <a:spLocks noGrp="1"/>
          </p:cNvSpPr>
          <p:nvPr>
            <p:ph type="title"/>
          </p:nvPr>
        </p:nvSpPr>
        <p:spPr>
          <a:xfrm>
            <a:off x="7025213" y="164695"/>
            <a:ext cx="1958943" cy="1142460"/>
          </a:xfrm>
        </p:spPr>
        <p:txBody>
          <a:bodyPr/>
          <a:lstStyle/>
          <a:p>
            <a:pPr algn="r"/>
            <a:r>
              <a:rPr lang="sv-SE" dirty="0"/>
              <a:t>Glappet</a:t>
            </a:r>
          </a:p>
        </p:txBody>
      </p:sp>
      <p:pic>
        <p:nvPicPr>
          <p:cNvPr id="10" name="Platshållare för innehåll 12">
            <a:extLst>
              <a:ext uri="{FF2B5EF4-FFF2-40B4-BE49-F238E27FC236}">
                <a16:creationId xmlns:a16="http://schemas.microsoft.com/office/drawing/2014/main" id="{F0EE0ED2-4E0E-727F-FC5C-3BD9C4814B65}"/>
              </a:ext>
            </a:extLst>
          </p:cNvPr>
          <p:cNvPicPr>
            <a:picLocks noChangeAspect="1"/>
          </p:cNvPicPr>
          <p:nvPr/>
        </p:nvPicPr>
        <p:blipFill>
          <a:blip r:embed="rId3">
            <a:alphaModFix amt="92000"/>
          </a:blip>
          <a:srcRect l="1830" t="2131" r="1397" b="1708"/>
          <a:stretch>
            <a:fillRect/>
          </a:stretch>
        </p:blipFill>
        <p:spPr>
          <a:xfrm>
            <a:off x="1534543" y="224704"/>
            <a:ext cx="5413721" cy="4579294"/>
          </a:xfrm>
          <a:prstGeom prst="rect">
            <a:avLst/>
          </a:prstGeom>
        </p:spPr>
      </p:pic>
      <p:pic>
        <p:nvPicPr>
          <p:cNvPr id="13" name="Platshållare för innehåll 12">
            <a:extLst>
              <a:ext uri="{FF2B5EF4-FFF2-40B4-BE49-F238E27FC236}">
                <a16:creationId xmlns:a16="http://schemas.microsoft.com/office/drawing/2014/main" id="{027485FF-1CCA-05D3-9423-5E0F81FB2543}"/>
              </a:ext>
            </a:extLst>
          </p:cNvPr>
          <p:cNvPicPr>
            <a:picLocks noGrp="1" noChangeAspect="1"/>
          </p:cNvPicPr>
          <p:nvPr>
            <p:ph sz="quarter" idx="12"/>
          </p:nvPr>
        </p:nvPicPr>
        <p:blipFill>
          <a:blip r:embed="rId4">
            <a:alphaModFix amt="92000"/>
          </a:blip>
          <a:srcRect l="1830" t="2131" r="47401" b="46255"/>
          <a:stretch>
            <a:fillRect/>
          </a:stretch>
        </p:blipFill>
        <p:spPr>
          <a:xfrm>
            <a:off x="1534543" y="224704"/>
            <a:ext cx="2840143" cy="2457910"/>
          </a:xfrm>
          <a:prstGeom prst="rect">
            <a:avLst/>
          </a:prstGeom>
        </p:spPr>
      </p:pic>
      <p:sp>
        <p:nvSpPr>
          <p:cNvPr id="19" name="Frihandsfigur 18">
            <a:extLst>
              <a:ext uri="{FF2B5EF4-FFF2-40B4-BE49-F238E27FC236}">
                <a16:creationId xmlns:a16="http://schemas.microsoft.com/office/drawing/2014/main" id="{33D1C505-95A2-187E-D937-62E6C13352F3}"/>
              </a:ext>
            </a:extLst>
          </p:cNvPr>
          <p:cNvSpPr/>
          <p:nvPr/>
        </p:nvSpPr>
        <p:spPr>
          <a:xfrm rot="4350417" flipV="1">
            <a:off x="3136392" y="180136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2" name="Platshållare för innehåll 12">
            <a:extLst>
              <a:ext uri="{FF2B5EF4-FFF2-40B4-BE49-F238E27FC236}">
                <a16:creationId xmlns:a16="http://schemas.microsoft.com/office/drawing/2014/main" id="{E837A16B-8C7D-1C2E-233A-E86C237A032E}"/>
              </a:ext>
            </a:extLst>
          </p:cNvPr>
          <p:cNvPicPr>
            <a:picLocks noChangeAspect="1"/>
          </p:cNvPicPr>
          <p:nvPr/>
        </p:nvPicPr>
        <p:blipFill>
          <a:blip r:embed="rId4">
            <a:alphaModFix amt="92000"/>
          </a:blip>
          <a:srcRect l="35150" t="46727" r="1397" b="1708"/>
          <a:stretch>
            <a:fillRect/>
          </a:stretch>
        </p:blipFill>
        <p:spPr>
          <a:xfrm>
            <a:off x="5629090" y="2682614"/>
            <a:ext cx="3507661" cy="2426469"/>
          </a:xfrm>
          <a:prstGeom prst="rect">
            <a:avLst/>
          </a:prstGeom>
        </p:spPr>
      </p:pic>
      <p:pic>
        <p:nvPicPr>
          <p:cNvPr id="7" name="Bildobjekt 6">
            <a:extLst>
              <a:ext uri="{FF2B5EF4-FFF2-40B4-BE49-F238E27FC236}">
                <a16:creationId xmlns:a16="http://schemas.microsoft.com/office/drawing/2014/main" id="{03B178D9-706D-BF2B-A7D4-B241C5793A9B}"/>
              </a:ext>
            </a:extLst>
          </p:cNvPr>
          <p:cNvPicPr>
            <a:picLocks noChangeAspect="1"/>
          </p:cNvPicPr>
          <p:nvPr/>
        </p:nvPicPr>
        <p:blipFill>
          <a:blip r:embed="rId5"/>
          <a:stretch>
            <a:fillRect/>
          </a:stretch>
        </p:blipFill>
        <p:spPr>
          <a:xfrm>
            <a:off x="6379818" y="3363838"/>
            <a:ext cx="2367180" cy="1347566"/>
          </a:xfrm>
          <a:prstGeom prst="rect">
            <a:avLst/>
          </a:prstGeom>
          <a:effectLst>
            <a:softEdge rad="57568"/>
          </a:effectLst>
        </p:spPr>
      </p:pic>
      <p:pic>
        <p:nvPicPr>
          <p:cNvPr id="11" name="Bildobjekt 10">
            <a:extLst>
              <a:ext uri="{FF2B5EF4-FFF2-40B4-BE49-F238E27FC236}">
                <a16:creationId xmlns:a16="http://schemas.microsoft.com/office/drawing/2014/main" id="{47ABF5AC-2CC2-9122-8A10-80801088E5C4}"/>
              </a:ext>
            </a:extLst>
          </p:cNvPr>
          <p:cNvPicPr>
            <a:picLocks noChangeAspect="1"/>
          </p:cNvPicPr>
          <p:nvPr/>
        </p:nvPicPr>
        <p:blipFill>
          <a:blip r:embed="rId5"/>
          <a:stretch>
            <a:fillRect/>
          </a:stretch>
        </p:blipFill>
        <p:spPr>
          <a:xfrm>
            <a:off x="3404076" y="2610592"/>
            <a:ext cx="3154435" cy="1795727"/>
          </a:xfrm>
          <a:prstGeom prst="rect">
            <a:avLst/>
          </a:prstGeom>
          <a:effectLst>
            <a:softEdge rad="57568"/>
          </a:effectLst>
        </p:spPr>
      </p:pic>
      <p:pic>
        <p:nvPicPr>
          <p:cNvPr id="12" name="Bildobjekt 3">
            <a:extLst>
              <a:ext uri="{FF2B5EF4-FFF2-40B4-BE49-F238E27FC236}">
                <a16:creationId xmlns:a16="http://schemas.microsoft.com/office/drawing/2014/main" id="{DD2DBAE6-DE16-5C1C-ED25-3A8450A9097C}"/>
              </a:ext>
            </a:extLst>
          </p:cNvPr>
          <p:cNvPicPr>
            <a:picLocks noChangeAspect="1"/>
          </p:cNvPicPr>
          <p:nvPr/>
        </p:nvPicPr>
        <p:blipFill>
          <a:blip r:embed="rId6">
            <a:alphaModFix amt="52000"/>
            <a:extLst>
              <a:ext uri="{28A0092B-C50C-407E-A947-70E740481C1C}">
                <a14:useLocalDpi xmlns:a14="http://schemas.microsoft.com/office/drawing/2010/main" val="0"/>
              </a:ext>
            </a:extLst>
          </a:blip>
          <a:srcRect/>
          <a:stretch>
            <a:fillRect/>
          </a:stretch>
        </p:blipFill>
        <p:spPr bwMode="auto">
          <a:xfrm>
            <a:off x="2676179" y="109906"/>
            <a:ext cx="4807980" cy="4855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4206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1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10"/>
                                        <p:tgtEl>
                                          <p:spTgt spid="19"/>
                                        </p:tgtEl>
                                      </p:cBhvr>
                                    </p:animEffect>
                                  </p:childTnLst>
                                </p:cTn>
                              </p:par>
                              <p:par>
                                <p:cTn id="11" presetID="8" presetClass="emph" presetSubtype="0" repeatCount="10000" fill="hold" grpId="1" nodeType="withEffect">
                                  <p:stCondLst>
                                    <p:cond delay="0"/>
                                  </p:stCondLst>
                                  <p:childTnLst>
                                    <p:animRot by="21600000">
                                      <p:cBhvr>
                                        <p:cTn id="12" dur="10" fill="hold"/>
                                        <p:tgtEl>
                                          <p:spTgt spid="19"/>
                                        </p:tgtEl>
                                        <p:attrNameLst>
                                          <p:attrName>r</p:attrName>
                                        </p:attrNameLst>
                                      </p:cBhvr>
                                    </p:animRot>
                                  </p:childTnLst>
                                </p:cTn>
                              </p:par>
                              <p:par>
                                <p:cTn id="13" presetID="31" presetClass="exit" presetSubtype="0" fill="hold" grpId="2" nodeType="withEffect">
                                  <p:stCondLst>
                                    <p:cond delay="0"/>
                                  </p:stCondLst>
                                  <p:childTnLst>
                                    <p:anim calcmode="lin" valueType="num">
                                      <p:cBhvr>
                                        <p:cTn id="14" dur="10"/>
                                        <p:tgtEl>
                                          <p:spTgt spid="19"/>
                                        </p:tgtEl>
                                        <p:attrNameLst>
                                          <p:attrName>ppt_w</p:attrName>
                                        </p:attrNameLst>
                                      </p:cBhvr>
                                      <p:tavLst>
                                        <p:tav tm="0">
                                          <p:val>
                                            <p:strVal val="ppt_w"/>
                                          </p:val>
                                        </p:tav>
                                        <p:tav tm="100000">
                                          <p:val>
                                            <p:fltVal val="0"/>
                                          </p:val>
                                        </p:tav>
                                      </p:tavLst>
                                    </p:anim>
                                    <p:anim calcmode="lin" valueType="num">
                                      <p:cBhvr>
                                        <p:cTn id="15" dur="10"/>
                                        <p:tgtEl>
                                          <p:spTgt spid="19"/>
                                        </p:tgtEl>
                                        <p:attrNameLst>
                                          <p:attrName>ppt_h</p:attrName>
                                        </p:attrNameLst>
                                      </p:cBhvr>
                                      <p:tavLst>
                                        <p:tav tm="0">
                                          <p:val>
                                            <p:strVal val="ppt_h"/>
                                          </p:val>
                                        </p:tav>
                                        <p:tav tm="100000">
                                          <p:val>
                                            <p:fltVal val="0"/>
                                          </p:val>
                                        </p:tav>
                                      </p:tavLst>
                                    </p:anim>
                                    <p:anim calcmode="lin" valueType="num">
                                      <p:cBhvr>
                                        <p:cTn id="16" dur="10"/>
                                        <p:tgtEl>
                                          <p:spTgt spid="19"/>
                                        </p:tgtEl>
                                        <p:attrNameLst>
                                          <p:attrName>style.rotation</p:attrName>
                                        </p:attrNameLst>
                                      </p:cBhvr>
                                      <p:tavLst>
                                        <p:tav tm="0">
                                          <p:val>
                                            <p:fltVal val="0"/>
                                          </p:val>
                                        </p:tav>
                                        <p:tav tm="100000">
                                          <p:val>
                                            <p:fltVal val="90"/>
                                          </p:val>
                                        </p:tav>
                                      </p:tavLst>
                                    </p:anim>
                                    <p:animEffect transition="out" filter="fade">
                                      <p:cBhvr>
                                        <p:cTn id="17" dur="10"/>
                                        <p:tgtEl>
                                          <p:spTgt spid="19"/>
                                        </p:tgtEl>
                                      </p:cBhvr>
                                    </p:animEffect>
                                    <p:set>
                                      <p:cBhvr>
                                        <p:cTn id="18" dur="1" fill="hold">
                                          <p:stCondLst>
                                            <p:cond delay="9"/>
                                          </p:stCondLst>
                                        </p:cTn>
                                        <p:tgtEl>
                                          <p:spTgt spid="19"/>
                                        </p:tgtEl>
                                        <p:attrNameLst>
                                          <p:attrName>style.visibility</p:attrName>
                                        </p:attrNameLst>
                                      </p:cBhvr>
                                      <p:to>
                                        <p:strVal val="hidden"/>
                                      </p:to>
                                    </p:set>
                                  </p:childTnLst>
                                </p:cTn>
                              </p:par>
                              <p:par>
                                <p:cTn id="19" presetID="2" presetClass="exit" presetSubtype="6" fill="hold" nodeType="withEffect">
                                  <p:stCondLst>
                                    <p:cond delay="0"/>
                                  </p:stCondLst>
                                  <p:childTnLst>
                                    <p:anim calcmode="lin" valueType="num">
                                      <p:cBhvr additive="base">
                                        <p:cTn id="20" dur="10"/>
                                        <p:tgtEl>
                                          <p:spTgt spid="10"/>
                                        </p:tgtEl>
                                        <p:attrNameLst>
                                          <p:attrName>ppt_x</p:attrName>
                                        </p:attrNameLst>
                                      </p:cBhvr>
                                      <p:tavLst>
                                        <p:tav tm="0">
                                          <p:val>
                                            <p:strVal val="ppt_x"/>
                                          </p:val>
                                        </p:tav>
                                        <p:tav tm="100000">
                                          <p:val>
                                            <p:strVal val="1+ppt_w/2"/>
                                          </p:val>
                                        </p:tav>
                                      </p:tavLst>
                                    </p:anim>
                                    <p:anim calcmode="lin" valueType="num">
                                      <p:cBhvr additive="base">
                                        <p:cTn id="21" dur="10"/>
                                        <p:tgtEl>
                                          <p:spTgt spid="10"/>
                                        </p:tgtEl>
                                        <p:attrNameLst>
                                          <p:attrName>ppt_y</p:attrName>
                                        </p:attrNameLst>
                                      </p:cBhvr>
                                      <p:tavLst>
                                        <p:tav tm="0">
                                          <p:val>
                                            <p:strVal val="ppt_y"/>
                                          </p:val>
                                        </p:tav>
                                        <p:tav tm="100000">
                                          <p:val>
                                            <p:strVal val="1+ppt_h/2"/>
                                          </p:val>
                                        </p:tav>
                                      </p:tavLst>
                                    </p:anim>
                                    <p:set>
                                      <p:cBhvr>
                                        <p:cTn id="22" dur="1" fill="hold">
                                          <p:stCondLst>
                                            <p:cond delay="9"/>
                                          </p:stCondLst>
                                        </p:cTn>
                                        <p:tgtEl>
                                          <p:spTgt spid="10"/>
                                        </p:tgtEl>
                                        <p:attrNameLst>
                                          <p:attrName>style.visibility</p:attrName>
                                        </p:attrNameLst>
                                      </p:cBhvr>
                                      <p:to>
                                        <p:strVal val="hidden"/>
                                      </p:to>
                                    </p:set>
                                  </p:childTnLst>
                                </p:cTn>
                              </p:par>
                              <p:par>
                                <p:cTn id="23" presetID="2" presetClass="exit" presetSubtype="6" fill="hold" nodeType="withEffect">
                                  <p:stCondLst>
                                    <p:cond delay="0"/>
                                  </p:stCondLst>
                                  <p:childTnLst>
                                    <p:anim calcmode="lin" valueType="num">
                                      <p:cBhvr additive="base">
                                        <p:cTn id="24" dur="10"/>
                                        <p:tgtEl>
                                          <p:spTgt spid="11"/>
                                        </p:tgtEl>
                                        <p:attrNameLst>
                                          <p:attrName>ppt_x</p:attrName>
                                        </p:attrNameLst>
                                      </p:cBhvr>
                                      <p:tavLst>
                                        <p:tav tm="0">
                                          <p:val>
                                            <p:strVal val="ppt_x"/>
                                          </p:val>
                                        </p:tav>
                                        <p:tav tm="100000">
                                          <p:val>
                                            <p:strVal val="1+ppt_w/2"/>
                                          </p:val>
                                        </p:tav>
                                      </p:tavLst>
                                    </p:anim>
                                    <p:anim calcmode="lin" valueType="num">
                                      <p:cBhvr additive="base">
                                        <p:cTn id="25" dur="10"/>
                                        <p:tgtEl>
                                          <p:spTgt spid="11"/>
                                        </p:tgtEl>
                                        <p:attrNameLst>
                                          <p:attrName>ppt_y</p:attrName>
                                        </p:attrNameLst>
                                      </p:cBhvr>
                                      <p:tavLst>
                                        <p:tav tm="0">
                                          <p:val>
                                            <p:strVal val="ppt_y"/>
                                          </p:val>
                                        </p:tav>
                                        <p:tav tm="100000">
                                          <p:val>
                                            <p:strVal val="1+ppt_h/2"/>
                                          </p:val>
                                        </p:tav>
                                      </p:tavLst>
                                    </p:anim>
                                    <p:set>
                                      <p:cBhvr>
                                        <p:cTn id="26" dur="1" fill="hold">
                                          <p:stCondLst>
                                            <p:cond delay="9"/>
                                          </p:stCondLst>
                                        </p:cTn>
                                        <p:tgtEl>
                                          <p:spTgt spid="11"/>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 fill="hold"/>
                                        <p:tgtEl>
                                          <p:spTgt spid="7"/>
                                        </p:tgtEl>
                                        <p:attrNameLst>
                                          <p:attrName>ppt_w</p:attrName>
                                        </p:attrNameLst>
                                      </p:cBhvr>
                                      <p:tavLst>
                                        <p:tav tm="0">
                                          <p:val>
                                            <p:fltVal val="0"/>
                                          </p:val>
                                        </p:tav>
                                        <p:tav tm="100000">
                                          <p:val>
                                            <p:strVal val="#ppt_w"/>
                                          </p:val>
                                        </p:tav>
                                      </p:tavLst>
                                    </p:anim>
                                    <p:anim calcmode="lin" valueType="num">
                                      <p:cBhvr>
                                        <p:cTn id="30" dur="10" fill="hold"/>
                                        <p:tgtEl>
                                          <p:spTgt spid="7"/>
                                        </p:tgtEl>
                                        <p:attrNameLst>
                                          <p:attrName>ppt_h</p:attrName>
                                        </p:attrNameLst>
                                      </p:cBhvr>
                                      <p:tavLst>
                                        <p:tav tm="0">
                                          <p:val>
                                            <p:fltVal val="0"/>
                                          </p:val>
                                        </p:tav>
                                        <p:tav tm="100000">
                                          <p:val>
                                            <p:strVal val="#ppt_h"/>
                                          </p:val>
                                        </p:tav>
                                      </p:tavLst>
                                    </p:anim>
                                    <p:animEffect transition="in" filter="fade">
                                      <p:cBhvr>
                                        <p:cTn id="31" dur="10"/>
                                        <p:tgtEl>
                                          <p:spTgt spid="7"/>
                                        </p:tgtEl>
                                      </p:cBhvr>
                                    </p:animEffect>
                                  </p:childTnLst>
                                </p:cTn>
                              </p:par>
                              <p:par>
                                <p:cTn id="32" presetID="12" presetClass="entr" presetSubtype="8"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10"/>
                                        <p:tgtEl>
                                          <p:spTgt spid="2"/>
                                        </p:tgtEl>
                                        <p:attrNameLst>
                                          <p:attrName>ppt_x</p:attrName>
                                        </p:attrNameLst>
                                      </p:cBhvr>
                                      <p:tavLst>
                                        <p:tav tm="0">
                                          <p:val>
                                            <p:strVal val="#ppt_x-#ppt_w*1.125000"/>
                                          </p:val>
                                        </p:tav>
                                        <p:tav tm="100000">
                                          <p:val>
                                            <p:strVal val="#ppt_x"/>
                                          </p:val>
                                        </p:tav>
                                      </p:tavLst>
                                    </p:anim>
                                    <p:animEffect transition="in" filter="wipe(right)">
                                      <p:cBhvr>
                                        <p:cTn id="35" dur="10"/>
                                        <p:tgtEl>
                                          <p:spTgt spid="2"/>
                                        </p:tgtEl>
                                      </p:cBhvr>
                                    </p:animEffect>
                                  </p:childTnLst>
                                </p:cTn>
                              </p:par>
                              <p:par>
                                <p:cTn id="36" presetID="53" presetClass="entr" presetSubtype="16"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 fill="hold"/>
                                        <p:tgtEl>
                                          <p:spTgt spid="11"/>
                                        </p:tgtEl>
                                        <p:attrNameLst>
                                          <p:attrName>ppt_w</p:attrName>
                                        </p:attrNameLst>
                                      </p:cBhvr>
                                      <p:tavLst>
                                        <p:tav tm="0">
                                          <p:val>
                                            <p:fltVal val="0"/>
                                          </p:val>
                                        </p:tav>
                                        <p:tav tm="100000">
                                          <p:val>
                                            <p:strVal val="#ppt_w"/>
                                          </p:val>
                                        </p:tav>
                                      </p:tavLst>
                                    </p:anim>
                                    <p:anim calcmode="lin" valueType="num">
                                      <p:cBhvr>
                                        <p:cTn id="39" dur="10" fill="hold"/>
                                        <p:tgtEl>
                                          <p:spTgt spid="11"/>
                                        </p:tgtEl>
                                        <p:attrNameLst>
                                          <p:attrName>ppt_h</p:attrName>
                                        </p:attrNameLst>
                                      </p:cBhvr>
                                      <p:tavLst>
                                        <p:tav tm="0">
                                          <p:val>
                                            <p:fltVal val="0"/>
                                          </p:val>
                                        </p:tav>
                                        <p:tav tm="100000">
                                          <p:val>
                                            <p:strVal val="#ppt_h"/>
                                          </p:val>
                                        </p:tav>
                                      </p:tavLst>
                                    </p:anim>
                                    <p:animEffect transition="in" filter="fade">
                                      <p:cBhvr>
                                        <p:cTn id="40" dur="10"/>
                                        <p:tgtEl>
                                          <p:spTgt spid="11"/>
                                        </p:tgtEl>
                                      </p:cBhvr>
                                    </p:animEffect>
                                  </p:childTnLst>
                                </p:cTn>
                              </p:par>
                              <p:par>
                                <p:cTn id="41" presetID="16" presetClass="entr" presetSubtype="37"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outVertical)">
                                      <p:cBhvr>
                                        <p:cTn id="43"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D3CDE-4AE6-257D-A3F3-548EF0E624D3}"/>
            </a:ext>
          </a:extLst>
        </p:cNvPr>
        <p:cNvGrpSpPr/>
        <p:nvPr/>
      </p:nvGrpSpPr>
      <p:grpSpPr>
        <a:xfrm>
          <a:off x="0" y="0"/>
          <a:ext cx="0" cy="0"/>
          <a:chOff x="0" y="0"/>
          <a:chExt cx="0" cy="0"/>
        </a:xfrm>
      </p:grpSpPr>
      <p:graphicFrame>
        <p:nvGraphicFramePr>
          <p:cNvPr id="20" name="Platshållare för innehåll 10">
            <a:extLst>
              <a:ext uri="{FF2B5EF4-FFF2-40B4-BE49-F238E27FC236}">
                <a16:creationId xmlns:a16="http://schemas.microsoft.com/office/drawing/2014/main" id="{779BB957-ECFD-F8D3-29A3-6D138B3CD256}"/>
              </a:ext>
            </a:extLst>
          </p:cNvPr>
          <p:cNvGraphicFramePr>
            <a:graphicFrameLocks/>
          </p:cNvGraphicFramePr>
          <p:nvPr>
            <p:extLst>
              <p:ext uri="{D42A27DB-BD31-4B8C-83A1-F6EECF244321}">
                <p14:modId xmlns:p14="http://schemas.microsoft.com/office/powerpoint/2010/main" val="3465349950"/>
              </p:ext>
            </p:extLst>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D3F0ED5A-7005-16A6-E6FE-CDF8D157BD8A}"/>
              </a:ext>
            </a:extLst>
          </p:cNvPr>
          <p:cNvSpPr>
            <a:spLocks noGrp="1"/>
          </p:cNvSpPr>
          <p:nvPr>
            <p:ph type="title"/>
          </p:nvPr>
        </p:nvSpPr>
        <p:spPr>
          <a:xfrm>
            <a:off x="7025213" y="164695"/>
            <a:ext cx="1958943" cy="1142460"/>
          </a:xfrm>
        </p:spPr>
        <p:txBody>
          <a:bodyPr/>
          <a:lstStyle/>
          <a:p>
            <a:pPr algn="r"/>
            <a:r>
              <a:rPr lang="sv-SE" dirty="0"/>
              <a:t>Alternativ 1: 1200-1600</a:t>
            </a:r>
          </a:p>
        </p:txBody>
      </p:sp>
      <p:cxnSp>
        <p:nvCxnSpPr>
          <p:cNvPr id="5" name="Rak pil 4">
            <a:extLst>
              <a:ext uri="{FF2B5EF4-FFF2-40B4-BE49-F238E27FC236}">
                <a16:creationId xmlns:a16="http://schemas.microsoft.com/office/drawing/2014/main" id="{CE826860-0A13-B546-A6BD-C07E90ED0241}"/>
              </a:ext>
            </a:extLst>
          </p:cNvPr>
          <p:cNvCxnSpPr>
            <a:cxnSpLocks/>
          </p:cNvCxnSpPr>
          <p:nvPr/>
        </p:nvCxnSpPr>
        <p:spPr>
          <a:xfrm>
            <a:off x="4943709" y="603747"/>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46D92429-6A35-3746-4E14-200EB1ACC37D}"/>
              </a:ext>
            </a:extLst>
          </p:cNvPr>
          <p:cNvSpPr txBox="1"/>
          <p:nvPr/>
        </p:nvSpPr>
        <p:spPr>
          <a:xfrm rot="3136625">
            <a:off x="4312213" y="2480487"/>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SYSTEMATISKA FEL</a:t>
            </a:r>
          </a:p>
        </p:txBody>
      </p:sp>
      <p:pic>
        <p:nvPicPr>
          <p:cNvPr id="13" name="Platshållare för innehåll 12">
            <a:extLst>
              <a:ext uri="{FF2B5EF4-FFF2-40B4-BE49-F238E27FC236}">
                <a16:creationId xmlns:a16="http://schemas.microsoft.com/office/drawing/2014/main" id="{53B2A98F-976F-543A-30C2-57BECB8D1382}"/>
              </a:ext>
            </a:extLst>
          </p:cNvPr>
          <p:cNvPicPr>
            <a:picLocks noGrp="1" noChangeAspect="1"/>
          </p:cNvPicPr>
          <p:nvPr>
            <p:ph sz="quarter" idx="12"/>
          </p:nvPr>
        </p:nvPicPr>
        <p:blipFill>
          <a:blip r:embed="rId8">
            <a:alphaModFix amt="92000"/>
          </a:blip>
          <a:srcRect l="1830" t="2131" r="1397" b="1708"/>
          <a:stretch>
            <a:fillRect/>
          </a:stretch>
        </p:blipFill>
        <p:spPr>
          <a:xfrm>
            <a:off x="1534543" y="224704"/>
            <a:ext cx="5413721" cy="4579294"/>
          </a:xfrm>
          <a:prstGeom prst="rect">
            <a:avLst/>
          </a:prstGeom>
        </p:spPr>
      </p:pic>
      <p:pic>
        <p:nvPicPr>
          <p:cNvPr id="4" name="Bildobjekt 3">
            <a:extLst>
              <a:ext uri="{FF2B5EF4-FFF2-40B4-BE49-F238E27FC236}">
                <a16:creationId xmlns:a16="http://schemas.microsoft.com/office/drawing/2014/main" id="{6E96959B-80B9-3027-ACD3-D8A75B9E88F2}"/>
              </a:ext>
            </a:extLst>
          </p:cNvPr>
          <p:cNvPicPr>
            <a:picLocks noChangeAspect="1"/>
          </p:cNvPicPr>
          <p:nvPr/>
        </p:nvPicPr>
        <p:blipFill>
          <a:blip r:embed="rId9"/>
          <a:stretch>
            <a:fillRect/>
          </a:stretch>
        </p:blipFill>
        <p:spPr>
          <a:xfrm>
            <a:off x="3404076" y="2610592"/>
            <a:ext cx="3154435" cy="1795727"/>
          </a:xfrm>
          <a:prstGeom prst="rect">
            <a:avLst/>
          </a:prstGeom>
          <a:effectLst>
            <a:softEdge rad="57568"/>
          </a:effectLst>
        </p:spPr>
      </p:pic>
      <p:sp>
        <p:nvSpPr>
          <p:cNvPr id="19" name="Frihandsfigur 18">
            <a:extLst>
              <a:ext uri="{FF2B5EF4-FFF2-40B4-BE49-F238E27FC236}">
                <a16:creationId xmlns:a16="http://schemas.microsoft.com/office/drawing/2014/main" id="{BFF76EF2-A304-BD7E-C12F-D2BA5796C016}"/>
              </a:ext>
            </a:extLst>
          </p:cNvPr>
          <p:cNvSpPr/>
          <p:nvPr/>
        </p:nvSpPr>
        <p:spPr>
          <a:xfrm rot="4699343" flipV="1">
            <a:off x="2096098" y="1637407"/>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2" name="Bildobjekt 1">
            <a:extLst>
              <a:ext uri="{FF2B5EF4-FFF2-40B4-BE49-F238E27FC236}">
                <a16:creationId xmlns:a16="http://schemas.microsoft.com/office/drawing/2014/main" id="{EAD7B848-6236-37C8-2360-D1A85000EB2B}"/>
              </a:ext>
            </a:extLst>
          </p:cNvPr>
          <p:cNvPicPr>
            <a:picLocks noChangeAspect="1"/>
          </p:cNvPicPr>
          <p:nvPr/>
        </p:nvPicPr>
        <p:blipFill>
          <a:blip r:embed="rId10"/>
          <a:stretch>
            <a:fillRect/>
          </a:stretch>
        </p:blipFill>
        <p:spPr>
          <a:xfrm>
            <a:off x="979713" y="-4891"/>
            <a:ext cx="1375283" cy="1584199"/>
          </a:xfrm>
          <a:prstGeom prst="rect">
            <a:avLst/>
          </a:prstGeom>
        </p:spPr>
      </p:pic>
      <p:pic>
        <p:nvPicPr>
          <p:cNvPr id="7" name="Picture 1" descr="Portrait of man in black with shoulder-length, wavy brown hair, a large sharp nose, and a distracted gaze">
            <a:extLst>
              <a:ext uri="{FF2B5EF4-FFF2-40B4-BE49-F238E27FC236}">
                <a16:creationId xmlns:a16="http://schemas.microsoft.com/office/drawing/2014/main" id="{3BA2E06B-1412-4E25-E044-8BEE030BB2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255" y="-5692"/>
            <a:ext cx="1189229" cy="1633364"/>
          </a:xfrm>
          <a:prstGeom prst="rect">
            <a:avLst/>
          </a:prstGeom>
          <a:noFill/>
          <a:extLst>
            <a:ext uri="{909E8E84-426E-40DD-AFC4-6F175D3DCCD1}">
              <a14:hiddenFill xmlns:a14="http://schemas.microsoft.com/office/drawing/2010/main">
                <a:solidFill>
                  <a:srgbClr val="FFFFFF"/>
                </a:solidFill>
              </a14:hiddenFill>
            </a:ext>
          </a:extLst>
        </p:spPr>
      </p:pic>
      <p:sp>
        <p:nvSpPr>
          <p:cNvPr id="8" name="Frihandsfigur 7">
            <a:extLst>
              <a:ext uri="{FF2B5EF4-FFF2-40B4-BE49-F238E27FC236}">
                <a16:creationId xmlns:a16="http://schemas.microsoft.com/office/drawing/2014/main" id="{365F9B9C-E79A-29E6-0C85-1F73648AD540}"/>
              </a:ext>
            </a:extLst>
          </p:cNvPr>
          <p:cNvSpPr/>
          <p:nvPr/>
        </p:nvSpPr>
        <p:spPr>
          <a:xfrm rot="14696931" flipV="1">
            <a:off x="1648996" y="190183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9" name="Platshållare för innehåll 4">
            <a:extLst>
              <a:ext uri="{FF2B5EF4-FFF2-40B4-BE49-F238E27FC236}">
                <a16:creationId xmlns:a16="http://schemas.microsoft.com/office/drawing/2014/main" id="{D9402C26-C4F3-B86F-E1EB-C79618D5978A}"/>
              </a:ext>
            </a:extLst>
          </p:cNvPr>
          <p:cNvPicPr>
            <a:picLocks noChangeAspect="1"/>
          </p:cNvPicPr>
          <p:nvPr/>
        </p:nvPicPr>
        <p:blipFill>
          <a:blip r:embed="rId12"/>
          <a:stretch>
            <a:fillRect/>
          </a:stretch>
        </p:blipFill>
        <p:spPr>
          <a:xfrm>
            <a:off x="1044867" y="-29113"/>
            <a:ext cx="1408239" cy="1678474"/>
          </a:xfrm>
          <a:prstGeom prst="rect">
            <a:avLst/>
          </a:prstGeom>
        </p:spPr>
      </p:pic>
      <p:pic>
        <p:nvPicPr>
          <p:cNvPr id="10" name="Platshållare för innehåll 4">
            <a:extLst>
              <a:ext uri="{FF2B5EF4-FFF2-40B4-BE49-F238E27FC236}">
                <a16:creationId xmlns:a16="http://schemas.microsoft.com/office/drawing/2014/main" id="{D988BF81-B264-E011-A94B-CEA195F80BC8}"/>
              </a:ext>
            </a:extLst>
          </p:cNvPr>
          <p:cNvPicPr>
            <a:picLocks noChangeAspect="1"/>
          </p:cNvPicPr>
          <p:nvPr/>
        </p:nvPicPr>
        <p:blipFill>
          <a:blip r:embed="rId13"/>
          <a:stretch>
            <a:fillRect/>
          </a:stretch>
        </p:blipFill>
        <p:spPr>
          <a:xfrm>
            <a:off x="-162375" y="1608041"/>
            <a:ext cx="1294290" cy="1584199"/>
          </a:xfrm>
          <a:prstGeom prst="rect">
            <a:avLst/>
          </a:prstGeom>
        </p:spPr>
      </p:pic>
      <p:pic>
        <p:nvPicPr>
          <p:cNvPr id="11" name="Platshållare för innehåll 4">
            <a:extLst>
              <a:ext uri="{FF2B5EF4-FFF2-40B4-BE49-F238E27FC236}">
                <a16:creationId xmlns:a16="http://schemas.microsoft.com/office/drawing/2014/main" id="{2724E5D2-EBC4-1BC4-61A7-2E10F6C06633}"/>
              </a:ext>
            </a:extLst>
          </p:cNvPr>
          <p:cNvPicPr>
            <a:picLocks noChangeAspect="1"/>
          </p:cNvPicPr>
          <p:nvPr/>
        </p:nvPicPr>
        <p:blipFill>
          <a:blip r:embed="rId14">
            <a:alphaModFix amt="77000"/>
          </a:blip>
          <a:stretch>
            <a:fillRect/>
          </a:stretch>
        </p:blipFill>
        <p:spPr>
          <a:xfrm>
            <a:off x="3512856" y="2590091"/>
            <a:ext cx="2935992" cy="1806764"/>
          </a:xfrm>
          <a:prstGeom prst="rect">
            <a:avLst/>
          </a:prstGeom>
        </p:spPr>
      </p:pic>
    </p:spTree>
    <p:extLst>
      <p:ext uri="{BB962C8B-B14F-4D97-AF65-F5344CB8AC3E}">
        <p14:creationId xmlns:p14="http://schemas.microsoft.com/office/powerpoint/2010/main" val="14608178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29132 0 " pathEditMode="relative" ptsTypes="AA">
                                      <p:cBhvr>
                                        <p:cTn id="6" dur="1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9132 0 " pathEditMode="relative" ptsTypes="AA">
                                      <p:cBhvr>
                                        <p:cTn id="8" dur="1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4.16667E-6 8.64198E-7 L -0.30313 0.00247 " pathEditMode="relative" rAng="0" ptsTypes="AA">
                                      <p:cBhvr>
                                        <p:cTn id="10" dur="10" fill="hold"/>
                                        <p:tgtEl>
                                          <p:spTgt spid="20"/>
                                        </p:tgtEl>
                                        <p:attrNameLst>
                                          <p:attrName>ppt_x</p:attrName>
                                          <p:attrName>ppt_y</p:attrName>
                                        </p:attrNameLst>
                                      </p:cBhvr>
                                      <p:rCtr x="-15156" y="123"/>
                                    </p:animMotion>
                                  </p:childTnLst>
                                </p:cTn>
                              </p:par>
                              <p:par>
                                <p:cTn id="11" presetID="4" presetClass="entr" presetSubtype="3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out)">
                                      <p:cBhvr>
                                        <p:cTn id="13" dur="1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out)">
                                      <p:cBhvr>
                                        <p:cTn id="26" dur="20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 fill="hold"/>
                                        <p:tgtEl>
                                          <p:spTgt spid="4"/>
                                        </p:tgtEl>
                                        <p:attrNameLst>
                                          <p:attrName>ppt_w</p:attrName>
                                        </p:attrNameLst>
                                      </p:cBhvr>
                                      <p:tavLst>
                                        <p:tav tm="0">
                                          <p:val>
                                            <p:fltVal val="0"/>
                                          </p:val>
                                        </p:tav>
                                        <p:tav tm="100000">
                                          <p:val>
                                            <p:strVal val="#ppt_w"/>
                                          </p:val>
                                        </p:tav>
                                      </p:tavLst>
                                    </p:anim>
                                    <p:anim calcmode="lin" valueType="num">
                                      <p:cBhvr>
                                        <p:cTn id="30" dur="10" fill="hold"/>
                                        <p:tgtEl>
                                          <p:spTgt spid="4"/>
                                        </p:tgtEl>
                                        <p:attrNameLst>
                                          <p:attrName>ppt_h</p:attrName>
                                        </p:attrNameLst>
                                      </p:cBhvr>
                                      <p:tavLst>
                                        <p:tav tm="0">
                                          <p:val>
                                            <p:fltVal val="0"/>
                                          </p:val>
                                        </p:tav>
                                        <p:tav tm="100000">
                                          <p:val>
                                            <p:strVal val="#ppt_h"/>
                                          </p:val>
                                        </p:tav>
                                      </p:tavLst>
                                    </p:anim>
                                    <p:animEffect transition="in" filter="fade">
                                      <p:cBhvr>
                                        <p:cTn id="31" dur="1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2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6" grpId="0"/>
      <p:bldP spid="19"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CF77DE3-EA95-71FD-41AB-2EC6145E3EF7}"/>
              </a:ext>
            </a:extLst>
          </p:cNvPr>
          <p:cNvSpPr>
            <a:spLocks noGrp="1"/>
          </p:cNvSpPr>
          <p:nvPr>
            <p:ph sz="quarter" idx="12"/>
          </p:nvPr>
        </p:nvSpPr>
        <p:spPr/>
        <p:txBody>
          <a:bodyPr/>
          <a:lstStyle/>
          <a:p>
            <a:r>
              <a:rPr lang="sv-SE" dirty="0"/>
              <a:t>Kan man tänka sig religion och helighet </a:t>
            </a:r>
            <a:r>
              <a:rPr lang="sv-SE" dirty="0">
                <a:solidFill>
                  <a:srgbClr val="FFFF00"/>
                </a:solidFill>
              </a:rPr>
              <a:t>utan makt?</a:t>
            </a:r>
          </a:p>
          <a:p>
            <a:r>
              <a:rPr lang="sv-SE" sz="4400" dirty="0"/>
              <a:t>Dissenterprotestantism</a:t>
            </a:r>
            <a:r>
              <a:rPr lang="sv-SE" dirty="0"/>
              <a:t> (Arne Rasmusson, Joel </a:t>
            </a:r>
            <a:r>
              <a:rPr lang="sv-SE" dirty="0" err="1"/>
              <a:t>Halldorf</a:t>
            </a:r>
            <a:r>
              <a:rPr lang="sv-SE" dirty="0"/>
              <a:t>)</a:t>
            </a:r>
          </a:p>
          <a:p>
            <a:r>
              <a:rPr lang="sv-SE" dirty="0"/>
              <a:t>Postsekulära samtal</a:t>
            </a:r>
          </a:p>
        </p:txBody>
      </p:sp>
      <p:sp>
        <p:nvSpPr>
          <p:cNvPr id="3" name="Rubrik 2">
            <a:extLst>
              <a:ext uri="{FF2B5EF4-FFF2-40B4-BE49-F238E27FC236}">
                <a16:creationId xmlns:a16="http://schemas.microsoft.com/office/drawing/2014/main" id="{84639B17-7373-9B33-424A-FB73BFB9BF35}"/>
              </a:ext>
            </a:extLst>
          </p:cNvPr>
          <p:cNvSpPr>
            <a:spLocks noGrp="1"/>
          </p:cNvSpPr>
          <p:nvPr>
            <p:ph type="title"/>
          </p:nvPr>
        </p:nvSpPr>
        <p:spPr/>
        <p:txBody>
          <a:bodyPr/>
          <a:lstStyle/>
          <a:p>
            <a:r>
              <a:rPr lang="sv-SE" dirty="0"/>
              <a:t>Alternativ 2</a:t>
            </a:r>
          </a:p>
        </p:txBody>
      </p:sp>
    </p:spTree>
    <p:extLst>
      <p:ext uri="{BB962C8B-B14F-4D97-AF65-F5344CB8AC3E}">
        <p14:creationId xmlns:p14="http://schemas.microsoft.com/office/powerpoint/2010/main" val="12910665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AFB2E6D8-6084-5BA1-5A09-11BD5B55311B}"/>
              </a:ext>
            </a:extLst>
          </p:cNvPr>
          <p:cNvSpPr>
            <a:spLocks noGrp="1"/>
          </p:cNvSpPr>
          <p:nvPr>
            <p:ph sz="quarter" idx="12"/>
          </p:nvPr>
        </p:nvSpPr>
        <p:spPr/>
        <p:txBody>
          <a:bodyPr/>
          <a:lstStyle/>
          <a:p>
            <a:r>
              <a:rPr lang="sv-SE" dirty="0"/>
              <a:t>Svårt (men inte </a:t>
            </a:r>
            <a:r>
              <a:rPr lang="sv-SE" dirty="0" err="1"/>
              <a:t>omöjilgt</a:t>
            </a:r>
            <a:r>
              <a:rPr lang="sv-SE" dirty="0"/>
              <a:t>) med statlig välfärdsverksamhet</a:t>
            </a:r>
          </a:p>
          <a:p>
            <a:pPr lvl="1"/>
            <a:r>
              <a:rPr lang="sv-SE" dirty="0"/>
              <a:t>Men mer individualiserat hantverk</a:t>
            </a:r>
          </a:p>
          <a:p>
            <a:r>
              <a:rPr lang="sv-SE" dirty="0"/>
              <a:t>Någon slags valbarhet</a:t>
            </a:r>
          </a:p>
          <a:p>
            <a:r>
              <a:rPr lang="sv-SE" dirty="0"/>
              <a:t>Men kontakt med källan</a:t>
            </a:r>
          </a:p>
        </p:txBody>
      </p:sp>
      <p:sp>
        <p:nvSpPr>
          <p:cNvPr id="3" name="Rubrik 2">
            <a:extLst>
              <a:ext uri="{FF2B5EF4-FFF2-40B4-BE49-F238E27FC236}">
                <a16:creationId xmlns:a16="http://schemas.microsoft.com/office/drawing/2014/main" id="{BA7157F8-7C4A-EE93-73D1-3BCAF682837A}"/>
              </a:ext>
            </a:extLst>
          </p:cNvPr>
          <p:cNvSpPr>
            <a:spLocks noGrp="1"/>
          </p:cNvSpPr>
          <p:nvPr>
            <p:ph type="title"/>
          </p:nvPr>
        </p:nvSpPr>
        <p:spPr/>
        <p:txBody>
          <a:bodyPr/>
          <a:lstStyle/>
          <a:p>
            <a:r>
              <a:rPr lang="sv-SE" dirty="0"/>
              <a:t>Alternativ 1 + 2: Vad blir det inom välfärden?</a:t>
            </a:r>
          </a:p>
        </p:txBody>
      </p:sp>
    </p:spTree>
    <p:extLst>
      <p:ext uri="{BB962C8B-B14F-4D97-AF65-F5344CB8AC3E}">
        <p14:creationId xmlns:p14="http://schemas.microsoft.com/office/powerpoint/2010/main" val="23294783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3EE829-09DF-908D-1DB6-A079626446BB}"/>
            </a:ext>
          </a:extLst>
        </p:cNvPr>
        <p:cNvGrpSpPr/>
        <p:nvPr/>
      </p:nvGrpSpPr>
      <p:grpSpPr>
        <a:xfrm>
          <a:off x="0" y="0"/>
          <a:ext cx="0" cy="0"/>
          <a:chOff x="0" y="0"/>
          <a:chExt cx="0" cy="0"/>
        </a:xfrm>
      </p:grpSpPr>
      <p:graphicFrame>
        <p:nvGraphicFramePr>
          <p:cNvPr id="20" name="Platshållare för innehåll 10">
            <a:extLst>
              <a:ext uri="{FF2B5EF4-FFF2-40B4-BE49-F238E27FC236}">
                <a16:creationId xmlns:a16="http://schemas.microsoft.com/office/drawing/2014/main" id="{4257EA4F-0E66-54FA-34B2-1644F281728F}"/>
              </a:ext>
            </a:extLst>
          </p:cNvPr>
          <p:cNvGraphicFramePr>
            <a:graphicFrameLocks/>
          </p:cNvGraphicFramePr>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6D2DA665-2669-79D8-998B-883A99F449EA}"/>
              </a:ext>
            </a:extLst>
          </p:cNvPr>
          <p:cNvSpPr>
            <a:spLocks noGrp="1"/>
          </p:cNvSpPr>
          <p:nvPr>
            <p:ph type="title"/>
          </p:nvPr>
        </p:nvSpPr>
        <p:spPr>
          <a:xfrm>
            <a:off x="7033254" y="224703"/>
            <a:ext cx="1950902" cy="1082451"/>
          </a:xfrm>
        </p:spPr>
        <p:txBody>
          <a:bodyPr/>
          <a:lstStyle/>
          <a:p>
            <a:pPr algn="r"/>
            <a:r>
              <a:rPr lang="sv-SE" sz="2400" dirty="0"/>
              <a:t>En skiss för en postsekulär välfärds-organisation</a:t>
            </a:r>
          </a:p>
        </p:txBody>
      </p:sp>
      <p:cxnSp>
        <p:nvCxnSpPr>
          <p:cNvPr id="5" name="Rak pil 4">
            <a:extLst>
              <a:ext uri="{FF2B5EF4-FFF2-40B4-BE49-F238E27FC236}">
                <a16:creationId xmlns:a16="http://schemas.microsoft.com/office/drawing/2014/main" id="{30446AB3-1914-B204-E4EE-8101B1F1867F}"/>
              </a:ext>
            </a:extLst>
          </p:cNvPr>
          <p:cNvCxnSpPr>
            <a:cxnSpLocks/>
          </p:cNvCxnSpPr>
          <p:nvPr/>
        </p:nvCxnSpPr>
        <p:spPr>
          <a:xfrm>
            <a:off x="4943709" y="603747"/>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A6ED164B-DC38-EDE0-7354-DAC334475E09}"/>
              </a:ext>
            </a:extLst>
          </p:cNvPr>
          <p:cNvSpPr txBox="1"/>
          <p:nvPr/>
        </p:nvSpPr>
        <p:spPr>
          <a:xfrm rot="3136625">
            <a:off x="4312213" y="2480487"/>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SYSTEMATISKA FEL</a:t>
            </a:r>
          </a:p>
        </p:txBody>
      </p:sp>
      <p:pic>
        <p:nvPicPr>
          <p:cNvPr id="13" name="Platshållare för innehåll 12">
            <a:extLst>
              <a:ext uri="{FF2B5EF4-FFF2-40B4-BE49-F238E27FC236}">
                <a16:creationId xmlns:a16="http://schemas.microsoft.com/office/drawing/2014/main" id="{E02BECB9-4816-A0E4-FE8F-5D36979639EE}"/>
              </a:ext>
            </a:extLst>
          </p:cNvPr>
          <p:cNvPicPr>
            <a:picLocks noGrp="1" noChangeAspect="1"/>
          </p:cNvPicPr>
          <p:nvPr>
            <p:ph sz="quarter" idx="12"/>
          </p:nvPr>
        </p:nvPicPr>
        <p:blipFill>
          <a:blip r:embed="rId8">
            <a:alphaModFix amt="92000"/>
          </a:blip>
          <a:srcRect l="1830" t="2131" r="1397" b="1708"/>
          <a:stretch>
            <a:fillRect/>
          </a:stretch>
        </p:blipFill>
        <p:spPr>
          <a:xfrm>
            <a:off x="1534543" y="224704"/>
            <a:ext cx="5413721" cy="4579294"/>
          </a:xfrm>
          <a:prstGeom prst="rect">
            <a:avLst/>
          </a:prstGeom>
        </p:spPr>
      </p:pic>
      <p:pic>
        <p:nvPicPr>
          <p:cNvPr id="4" name="Bildobjekt 3">
            <a:extLst>
              <a:ext uri="{FF2B5EF4-FFF2-40B4-BE49-F238E27FC236}">
                <a16:creationId xmlns:a16="http://schemas.microsoft.com/office/drawing/2014/main" id="{FD08ECC0-03DD-5379-E417-873343C58452}"/>
              </a:ext>
            </a:extLst>
          </p:cNvPr>
          <p:cNvPicPr>
            <a:picLocks noChangeAspect="1"/>
          </p:cNvPicPr>
          <p:nvPr/>
        </p:nvPicPr>
        <p:blipFill>
          <a:blip r:embed="rId9"/>
          <a:stretch>
            <a:fillRect/>
          </a:stretch>
        </p:blipFill>
        <p:spPr>
          <a:xfrm>
            <a:off x="3404076" y="2610592"/>
            <a:ext cx="3154435" cy="1795727"/>
          </a:xfrm>
          <a:prstGeom prst="rect">
            <a:avLst/>
          </a:prstGeom>
          <a:effectLst>
            <a:softEdge rad="57568"/>
          </a:effectLst>
        </p:spPr>
      </p:pic>
      <p:sp>
        <p:nvSpPr>
          <p:cNvPr id="19" name="Frihandsfigur 18">
            <a:extLst>
              <a:ext uri="{FF2B5EF4-FFF2-40B4-BE49-F238E27FC236}">
                <a16:creationId xmlns:a16="http://schemas.microsoft.com/office/drawing/2014/main" id="{AEABF05D-41F8-3920-12C8-44642808434B}"/>
              </a:ext>
            </a:extLst>
          </p:cNvPr>
          <p:cNvSpPr/>
          <p:nvPr/>
        </p:nvSpPr>
        <p:spPr>
          <a:xfrm rot="4699343" flipV="1">
            <a:off x="2096098" y="1637407"/>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8" name="Frihandsfigur 7">
            <a:extLst>
              <a:ext uri="{FF2B5EF4-FFF2-40B4-BE49-F238E27FC236}">
                <a16:creationId xmlns:a16="http://schemas.microsoft.com/office/drawing/2014/main" id="{5427BB09-565E-C309-ED2D-865CAF53AF60}"/>
              </a:ext>
            </a:extLst>
          </p:cNvPr>
          <p:cNvSpPr/>
          <p:nvPr/>
        </p:nvSpPr>
        <p:spPr>
          <a:xfrm rot="14696931" flipV="1">
            <a:off x="1648996" y="190183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2" name="Bildobjekt 11">
            <a:extLst>
              <a:ext uri="{FF2B5EF4-FFF2-40B4-BE49-F238E27FC236}">
                <a16:creationId xmlns:a16="http://schemas.microsoft.com/office/drawing/2014/main" id="{126AFA31-35BA-5F3A-5228-848AA2EAB47F}"/>
              </a:ext>
            </a:extLst>
          </p:cNvPr>
          <p:cNvPicPr>
            <a:picLocks noChangeAspect="1"/>
          </p:cNvPicPr>
          <p:nvPr/>
        </p:nvPicPr>
        <p:blipFill>
          <a:blip r:embed="rId10"/>
          <a:stretch>
            <a:fillRect/>
          </a:stretch>
        </p:blipFill>
        <p:spPr>
          <a:xfrm>
            <a:off x="-3181" y="339502"/>
            <a:ext cx="2717292" cy="1215049"/>
          </a:xfrm>
          <a:prstGeom prst="rect">
            <a:avLst/>
          </a:prstGeom>
        </p:spPr>
      </p:pic>
      <p:sp>
        <p:nvSpPr>
          <p:cNvPr id="14" name="Frihandsfigur 13">
            <a:extLst>
              <a:ext uri="{FF2B5EF4-FFF2-40B4-BE49-F238E27FC236}">
                <a16:creationId xmlns:a16="http://schemas.microsoft.com/office/drawing/2014/main" id="{727FE50D-3703-53B7-3A6D-CBAEB00DBA1F}"/>
              </a:ext>
            </a:extLst>
          </p:cNvPr>
          <p:cNvSpPr/>
          <p:nvPr/>
        </p:nvSpPr>
        <p:spPr>
          <a:xfrm>
            <a:off x="1547663" y="411510"/>
            <a:ext cx="1080121" cy="1028490"/>
          </a:xfrm>
          <a:custGeom>
            <a:avLst/>
            <a:gdLst>
              <a:gd name="csX0" fmla="*/ 231223 w 1080121"/>
              <a:gd name="csY0" fmla="*/ 11859 h 1028490"/>
              <a:gd name="csX1" fmla="*/ 902240 w 1080121"/>
              <a:gd name="csY1" fmla="*/ 86490 h 1028490"/>
              <a:gd name="csX2" fmla="*/ 1079211 w 1080121"/>
              <a:gd name="csY2" fmla="*/ 418180 h 1028490"/>
              <a:gd name="csX3" fmla="*/ 946483 w 1080121"/>
              <a:gd name="csY3" fmla="*/ 948883 h 1028490"/>
              <a:gd name="csX4" fmla="*/ 459811 w 1080121"/>
              <a:gd name="csY4" fmla="*/ 1006929 h 1028490"/>
              <a:gd name="csX5" fmla="*/ 39504 w 1080121"/>
              <a:gd name="csY5" fmla="*/ 758162 h 1028490"/>
              <a:gd name="csX6" fmla="*/ 39504 w 1080121"/>
              <a:gd name="csY6" fmla="*/ 285504 h 1028490"/>
              <a:gd name="csX7" fmla="*/ 231223 w 1080121"/>
              <a:gd name="csY7" fmla="*/ 11859 h 1028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80121" h="1028490" extrusionOk="0">
                <a:moveTo>
                  <a:pt x="231223" y="11859"/>
                </a:moveTo>
                <a:cubicBezTo>
                  <a:pt x="339168" y="-43419"/>
                  <a:pt x="732261" y="29521"/>
                  <a:pt x="902240" y="86490"/>
                </a:cubicBezTo>
                <a:cubicBezTo>
                  <a:pt x="1051571" y="155894"/>
                  <a:pt x="1060640" y="274804"/>
                  <a:pt x="1079211" y="418180"/>
                </a:cubicBezTo>
                <a:cubicBezTo>
                  <a:pt x="1071262" y="576876"/>
                  <a:pt x="1047644" y="862209"/>
                  <a:pt x="946483" y="948883"/>
                </a:cubicBezTo>
                <a:cubicBezTo>
                  <a:pt x="831718" y="1040698"/>
                  <a:pt x="614580" y="1040439"/>
                  <a:pt x="459811" y="1006929"/>
                </a:cubicBezTo>
                <a:cubicBezTo>
                  <a:pt x="324420" y="977013"/>
                  <a:pt x="122328" y="852112"/>
                  <a:pt x="39504" y="758162"/>
                </a:cubicBezTo>
                <a:cubicBezTo>
                  <a:pt x="-66943" y="632351"/>
                  <a:pt x="3497" y="412322"/>
                  <a:pt x="39504" y="285504"/>
                </a:cubicBezTo>
                <a:cubicBezTo>
                  <a:pt x="69210" y="141071"/>
                  <a:pt x="76281" y="60529"/>
                  <a:pt x="231223" y="11859"/>
                </a:cubicBezTo>
                <a:close/>
              </a:path>
            </a:pathLst>
          </a:custGeom>
          <a:noFill/>
          <a:ln w="53975">
            <a:solidFill>
              <a:srgbClr val="0070C0"/>
            </a:solidFill>
            <a:prstDash val="sysDot"/>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6" name="Bildobjekt 15">
            <a:extLst>
              <a:ext uri="{FF2B5EF4-FFF2-40B4-BE49-F238E27FC236}">
                <a16:creationId xmlns:a16="http://schemas.microsoft.com/office/drawing/2014/main" id="{CF0F817A-E827-AC23-816A-9361297E2B25}"/>
              </a:ext>
            </a:extLst>
          </p:cNvPr>
          <p:cNvPicPr>
            <a:picLocks noChangeAspect="1"/>
          </p:cNvPicPr>
          <p:nvPr/>
        </p:nvPicPr>
        <p:blipFill>
          <a:blip r:embed="rId11">
            <a:alphaModFix/>
          </a:blip>
          <a:stretch>
            <a:fillRect/>
          </a:stretch>
        </p:blipFill>
        <p:spPr>
          <a:xfrm>
            <a:off x="1148666" y="-164554"/>
            <a:ext cx="6103251" cy="6095880"/>
          </a:xfrm>
          <a:prstGeom prst="rect">
            <a:avLst/>
          </a:prstGeom>
        </p:spPr>
      </p:pic>
    </p:spTree>
    <p:extLst>
      <p:ext uri="{BB962C8B-B14F-4D97-AF65-F5344CB8AC3E}">
        <p14:creationId xmlns:p14="http://schemas.microsoft.com/office/powerpoint/2010/main" val="352791784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29132 0 " pathEditMode="relative" ptsTypes="AA">
                                      <p:cBhvr>
                                        <p:cTn id="6" dur="1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9132 0 " pathEditMode="relative" ptsTypes="AA">
                                      <p:cBhvr>
                                        <p:cTn id="8" dur="1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4.16667E-6 8.64198E-7 L -0.30313 0.00247 " pathEditMode="relative" rAng="0" ptsTypes="AA">
                                      <p:cBhvr>
                                        <p:cTn id="10" dur="10" fill="hold"/>
                                        <p:tgtEl>
                                          <p:spTgt spid="20"/>
                                        </p:tgtEl>
                                        <p:attrNameLst>
                                          <p:attrName>ppt_x</p:attrName>
                                          <p:attrName>ppt_y</p:attrName>
                                        </p:attrNameLst>
                                      </p:cBhvr>
                                      <p:rCtr x="-15156" y="123"/>
                                    </p:animMotion>
                                  </p:childTnLst>
                                </p:cTn>
                              </p:par>
                              <p:par>
                                <p:cTn id="11" presetID="4" presetClass="entr" presetSubtype="3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out)">
                                      <p:cBhvr>
                                        <p:cTn id="13" dur="1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 fill="hold"/>
                                        <p:tgtEl>
                                          <p:spTgt spid="4"/>
                                        </p:tgtEl>
                                        <p:attrNameLst>
                                          <p:attrName>ppt_w</p:attrName>
                                        </p:attrNameLst>
                                      </p:cBhvr>
                                      <p:tavLst>
                                        <p:tav tm="0">
                                          <p:val>
                                            <p:fltVal val="0"/>
                                          </p:val>
                                        </p:tav>
                                        <p:tav tm="100000">
                                          <p:val>
                                            <p:strVal val="#ppt_w"/>
                                          </p:val>
                                        </p:tav>
                                      </p:tavLst>
                                    </p:anim>
                                    <p:anim calcmode="lin" valueType="num">
                                      <p:cBhvr>
                                        <p:cTn id="17" dur="10" fill="hold"/>
                                        <p:tgtEl>
                                          <p:spTgt spid="4"/>
                                        </p:tgtEl>
                                        <p:attrNameLst>
                                          <p:attrName>ppt_h</p:attrName>
                                        </p:attrNameLst>
                                      </p:cBhvr>
                                      <p:tavLst>
                                        <p:tav tm="0">
                                          <p:val>
                                            <p:fltVal val="0"/>
                                          </p:val>
                                        </p:tav>
                                        <p:tav tm="100000">
                                          <p:val>
                                            <p:strVal val="#ppt_h"/>
                                          </p:val>
                                        </p:tav>
                                      </p:tavLst>
                                    </p:anim>
                                    <p:animEffect transition="in" filter="fade">
                                      <p:cBhvr>
                                        <p:cTn id="18" dur="1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2000"/>
                                        <p:tgtEl>
                                          <p:spTgt spid="8"/>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10"/>
                                        <p:tgtEl>
                                          <p:spTgt spid="14"/>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32"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out)">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6" grpId="0"/>
      <p:bldP spid="19" grpId="0" animBg="1"/>
      <p:bldP spid="8"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B954C7-28B5-01CC-02A3-9C7A7556955D}"/>
            </a:ext>
          </a:extLst>
        </p:cNvPr>
        <p:cNvGrpSpPr/>
        <p:nvPr/>
      </p:nvGrpSpPr>
      <p:grpSpPr>
        <a:xfrm>
          <a:off x="0" y="0"/>
          <a:ext cx="0" cy="0"/>
          <a:chOff x="0" y="0"/>
          <a:chExt cx="0" cy="0"/>
        </a:xfrm>
      </p:grpSpPr>
      <p:graphicFrame>
        <p:nvGraphicFramePr>
          <p:cNvPr id="20" name="Platshållare för innehåll 10">
            <a:extLst>
              <a:ext uri="{FF2B5EF4-FFF2-40B4-BE49-F238E27FC236}">
                <a16:creationId xmlns:a16="http://schemas.microsoft.com/office/drawing/2014/main" id="{84DFF241-97A1-1AA5-E0C3-678867F691BC}"/>
              </a:ext>
            </a:extLst>
          </p:cNvPr>
          <p:cNvGraphicFramePr>
            <a:graphicFrameLocks/>
          </p:cNvGraphicFramePr>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F479B6DE-C729-591D-ADB3-74985CA12C24}"/>
              </a:ext>
            </a:extLst>
          </p:cNvPr>
          <p:cNvSpPr>
            <a:spLocks noGrp="1"/>
          </p:cNvSpPr>
          <p:nvPr>
            <p:ph type="title"/>
          </p:nvPr>
        </p:nvSpPr>
        <p:spPr>
          <a:xfrm>
            <a:off x="7033254" y="224703"/>
            <a:ext cx="1950902" cy="1082451"/>
          </a:xfrm>
        </p:spPr>
        <p:txBody>
          <a:bodyPr/>
          <a:lstStyle/>
          <a:p>
            <a:pPr algn="r"/>
            <a:r>
              <a:rPr lang="sv-SE" sz="2400" dirty="0"/>
              <a:t>En skiss för en postsekulär välfärds-organisation</a:t>
            </a:r>
          </a:p>
        </p:txBody>
      </p:sp>
      <p:cxnSp>
        <p:nvCxnSpPr>
          <p:cNvPr id="5" name="Rak pil 4">
            <a:extLst>
              <a:ext uri="{FF2B5EF4-FFF2-40B4-BE49-F238E27FC236}">
                <a16:creationId xmlns:a16="http://schemas.microsoft.com/office/drawing/2014/main" id="{2CE20781-0902-848F-EBE0-13C474E207E8}"/>
              </a:ext>
            </a:extLst>
          </p:cNvPr>
          <p:cNvCxnSpPr>
            <a:cxnSpLocks/>
          </p:cNvCxnSpPr>
          <p:nvPr/>
        </p:nvCxnSpPr>
        <p:spPr>
          <a:xfrm>
            <a:off x="4943709" y="603747"/>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7A524A68-5FBF-6C57-E196-CC8449BE51AF}"/>
              </a:ext>
            </a:extLst>
          </p:cNvPr>
          <p:cNvSpPr txBox="1"/>
          <p:nvPr/>
        </p:nvSpPr>
        <p:spPr>
          <a:xfrm rot="3136625">
            <a:off x="4312213" y="2480487"/>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SYSTEMATISKA FEL</a:t>
            </a:r>
          </a:p>
        </p:txBody>
      </p:sp>
      <p:pic>
        <p:nvPicPr>
          <p:cNvPr id="13" name="Platshållare för innehåll 12">
            <a:extLst>
              <a:ext uri="{FF2B5EF4-FFF2-40B4-BE49-F238E27FC236}">
                <a16:creationId xmlns:a16="http://schemas.microsoft.com/office/drawing/2014/main" id="{A755C3FE-7BF4-4E93-7456-072903BE8888}"/>
              </a:ext>
            </a:extLst>
          </p:cNvPr>
          <p:cNvPicPr>
            <a:picLocks noGrp="1" noChangeAspect="1"/>
          </p:cNvPicPr>
          <p:nvPr>
            <p:ph sz="quarter" idx="12"/>
          </p:nvPr>
        </p:nvPicPr>
        <p:blipFill>
          <a:blip r:embed="rId8">
            <a:alphaModFix amt="92000"/>
          </a:blip>
          <a:srcRect l="1830" t="2131" r="1397" b="1708"/>
          <a:stretch>
            <a:fillRect/>
          </a:stretch>
        </p:blipFill>
        <p:spPr>
          <a:xfrm>
            <a:off x="1534543" y="224704"/>
            <a:ext cx="5413721" cy="4579294"/>
          </a:xfrm>
          <a:prstGeom prst="rect">
            <a:avLst/>
          </a:prstGeom>
        </p:spPr>
      </p:pic>
      <p:pic>
        <p:nvPicPr>
          <p:cNvPr id="4" name="Bildobjekt 3">
            <a:extLst>
              <a:ext uri="{FF2B5EF4-FFF2-40B4-BE49-F238E27FC236}">
                <a16:creationId xmlns:a16="http://schemas.microsoft.com/office/drawing/2014/main" id="{FA9910E2-6B7A-2BA5-018C-B7913197C2D3}"/>
              </a:ext>
            </a:extLst>
          </p:cNvPr>
          <p:cNvPicPr>
            <a:picLocks noChangeAspect="1"/>
          </p:cNvPicPr>
          <p:nvPr/>
        </p:nvPicPr>
        <p:blipFill>
          <a:blip r:embed="rId9"/>
          <a:stretch>
            <a:fillRect/>
          </a:stretch>
        </p:blipFill>
        <p:spPr>
          <a:xfrm>
            <a:off x="3404076" y="2610592"/>
            <a:ext cx="3154435" cy="1795727"/>
          </a:xfrm>
          <a:prstGeom prst="rect">
            <a:avLst/>
          </a:prstGeom>
          <a:effectLst>
            <a:softEdge rad="57568"/>
          </a:effectLst>
        </p:spPr>
      </p:pic>
      <p:sp>
        <p:nvSpPr>
          <p:cNvPr id="19" name="Frihandsfigur 18">
            <a:extLst>
              <a:ext uri="{FF2B5EF4-FFF2-40B4-BE49-F238E27FC236}">
                <a16:creationId xmlns:a16="http://schemas.microsoft.com/office/drawing/2014/main" id="{A68804C5-D8DD-E9BB-F574-2EE06F5CF8E7}"/>
              </a:ext>
            </a:extLst>
          </p:cNvPr>
          <p:cNvSpPr/>
          <p:nvPr/>
        </p:nvSpPr>
        <p:spPr>
          <a:xfrm rot="4699343" flipV="1">
            <a:off x="2096098" y="1637407"/>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8" name="Frihandsfigur 7">
            <a:extLst>
              <a:ext uri="{FF2B5EF4-FFF2-40B4-BE49-F238E27FC236}">
                <a16:creationId xmlns:a16="http://schemas.microsoft.com/office/drawing/2014/main" id="{3037A25C-6CE8-02CF-4372-845393BFB3C1}"/>
              </a:ext>
            </a:extLst>
          </p:cNvPr>
          <p:cNvSpPr/>
          <p:nvPr/>
        </p:nvSpPr>
        <p:spPr>
          <a:xfrm rot="14696931" flipV="1">
            <a:off x="1648996" y="190183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2" name="Bildobjekt 11">
            <a:extLst>
              <a:ext uri="{FF2B5EF4-FFF2-40B4-BE49-F238E27FC236}">
                <a16:creationId xmlns:a16="http://schemas.microsoft.com/office/drawing/2014/main" id="{0C924222-9C4A-156E-9825-5A1F1458C755}"/>
              </a:ext>
            </a:extLst>
          </p:cNvPr>
          <p:cNvPicPr>
            <a:picLocks noChangeAspect="1"/>
          </p:cNvPicPr>
          <p:nvPr/>
        </p:nvPicPr>
        <p:blipFill>
          <a:blip r:embed="rId10"/>
          <a:stretch>
            <a:fillRect/>
          </a:stretch>
        </p:blipFill>
        <p:spPr>
          <a:xfrm>
            <a:off x="-3181" y="339502"/>
            <a:ext cx="2717292" cy="1215049"/>
          </a:xfrm>
          <a:prstGeom prst="rect">
            <a:avLst/>
          </a:prstGeom>
        </p:spPr>
      </p:pic>
      <p:sp>
        <p:nvSpPr>
          <p:cNvPr id="14" name="Frihandsfigur 13">
            <a:extLst>
              <a:ext uri="{FF2B5EF4-FFF2-40B4-BE49-F238E27FC236}">
                <a16:creationId xmlns:a16="http://schemas.microsoft.com/office/drawing/2014/main" id="{C4EF8A20-FAE8-04DA-1761-3241373EE9DE}"/>
              </a:ext>
            </a:extLst>
          </p:cNvPr>
          <p:cNvSpPr/>
          <p:nvPr/>
        </p:nvSpPr>
        <p:spPr>
          <a:xfrm>
            <a:off x="1547663" y="411510"/>
            <a:ext cx="1080121" cy="1028490"/>
          </a:xfrm>
          <a:custGeom>
            <a:avLst/>
            <a:gdLst>
              <a:gd name="csX0" fmla="*/ 231223 w 1080121"/>
              <a:gd name="csY0" fmla="*/ 11859 h 1028490"/>
              <a:gd name="csX1" fmla="*/ 902240 w 1080121"/>
              <a:gd name="csY1" fmla="*/ 86490 h 1028490"/>
              <a:gd name="csX2" fmla="*/ 1079211 w 1080121"/>
              <a:gd name="csY2" fmla="*/ 418180 h 1028490"/>
              <a:gd name="csX3" fmla="*/ 946483 w 1080121"/>
              <a:gd name="csY3" fmla="*/ 948883 h 1028490"/>
              <a:gd name="csX4" fmla="*/ 459811 w 1080121"/>
              <a:gd name="csY4" fmla="*/ 1006929 h 1028490"/>
              <a:gd name="csX5" fmla="*/ 39504 w 1080121"/>
              <a:gd name="csY5" fmla="*/ 758162 h 1028490"/>
              <a:gd name="csX6" fmla="*/ 39504 w 1080121"/>
              <a:gd name="csY6" fmla="*/ 285504 h 1028490"/>
              <a:gd name="csX7" fmla="*/ 231223 w 1080121"/>
              <a:gd name="csY7" fmla="*/ 11859 h 1028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80121" h="1028490" extrusionOk="0">
                <a:moveTo>
                  <a:pt x="231223" y="11859"/>
                </a:moveTo>
                <a:cubicBezTo>
                  <a:pt x="339168" y="-43419"/>
                  <a:pt x="732261" y="29521"/>
                  <a:pt x="902240" y="86490"/>
                </a:cubicBezTo>
                <a:cubicBezTo>
                  <a:pt x="1051571" y="155894"/>
                  <a:pt x="1060640" y="274804"/>
                  <a:pt x="1079211" y="418180"/>
                </a:cubicBezTo>
                <a:cubicBezTo>
                  <a:pt x="1071262" y="576876"/>
                  <a:pt x="1047644" y="862209"/>
                  <a:pt x="946483" y="948883"/>
                </a:cubicBezTo>
                <a:cubicBezTo>
                  <a:pt x="831718" y="1040698"/>
                  <a:pt x="614580" y="1040439"/>
                  <a:pt x="459811" y="1006929"/>
                </a:cubicBezTo>
                <a:cubicBezTo>
                  <a:pt x="324420" y="977013"/>
                  <a:pt x="122328" y="852112"/>
                  <a:pt x="39504" y="758162"/>
                </a:cubicBezTo>
                <a:cubicBezTo>
                  <a:pt x="-66943" y="632351"/>
                  <a:pt x="3497" y="412322"/>
                  <a:pt x="39504" y="285504"/>
                </a:cubicBezTo>
                <a:cubicBezTo>
                  <a:pt x="69210" y="141071"/>
                  <a:pt x="76281" y="60529"/>
                  <a:pt x="231223" y="11859"/>
                </a:cubicBezTo>
                <a:close/>
              </a:path>
            </a:pathLst>
          </a:custGeom>
          <a:noFill/>
          <a:ln w="53975">
            <a:solidFill>
              <a:srgbClr val="0070C0"/>
            </a:solidFill>
            <a:prstDash val="sysDot"/>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DFF472C7-21F0-8D4B-F899-55FA7AC22EEC}"/>
              </a:ext>
            </a:extLst>
          </p:cNvPr>
          <p:cNvPicPr>
            <a:picLocks noChangeAspect="1"/>
          </p:cNvPicPr>
          <p:nvPr/>
        </p:nvPicPr>
        <p:blipFill>
          <a:blip r:embed="rId11"/>
          <a:stretch>
            <a:fillRect/>
          </a:stretch>
        </p:blipFill>
        <p:spPr>
          <a:xfrm>
            <a:off x="1415237" y="1554957"/>
            <a:ext cx="5809901" cy="2360751"/>
          </a:xfrm>
          <a:prstGeom prst="rect">
            <a:avLst/>
          </a:prstGeom>
        </p:spPr>
      </p:pic>
      <p:pic>
        <p:nvPicPr>
          <p:cNvPr id="15" name="Bildobjekt 14">
            <a:extLst>
              <a:ext uri="{FF2B5EF4-FFF2-40B4-BE49-F238E27FC236}">
                <a16:creationId xmlns:a16="http://schemas.microsoft.com/office/drawing/2014/main" id="{5BE87B75-BEBF-4338-C014-0992407735B9}"/>
              </a:ext>
            </a:extLst>
          </p:cNvPr>
          <p:cNvPicPr>
            <a:picLocks noChangeAspect="1"/>
          </p:cNvPicPr>
          <p:nvPr/>
        </p:nvPicPr>
        <p:blipFill>
          <a:blip r:embed="rId12"/>
          <a:srcRect l="8368" t="7687" r="8368" b="11452"/>
          <a:stretch>
            <a:fillRect/>
          </a:stretch>
        </p:blipFill>
        <p:spPr>
          <a:xfrm>
            <a:off x="2812221" y="1068748"/>
            <a:ext cx="6490585" cy="4429848"/>
          </a:xfrm>
          <a:prstGeom prst="rect">
            <a:avLst/>
          </a:prstGeom>
        </p:spPr>
      </p:pic>
    </p:spTree>
    <p:extLst>
      <p:ext uri="{BB962C8B-B14F-4D97-AF65-F5344CB8AC3E}">
        <p14:creationId xmlns:p14="http://schemas.microsoft.com/office/powerpoint/2010/main" val="101015243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29132 0 " pathEditMode="relative" ptsTypes="AA">
                                      <p:cBhvr>
                                        <p:cTn id="6" dur="1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9132 0 " pathEditMode="relative" ptsTypes="AA">
                                      <p:cBhvr>
                                        <p:cTn id="8" dur="1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4.16667E-6 8.64198E-7 L -0.30313 0.00247 " pathEditMode="relative" rAng="0" ptsTypes="AA">
                                      <p:cBhvr>
                                        <p:cTn id="10" dur="10" fill="hold"/>
                                        <p:tgtEl>
                                          <p:spTgt spid="20"/>
                                        </p:tgtEl>
                                        <p:attrNameLst>
                                          <p:attrName>ppt_x</p:attrName>
                                          <p:attrName>ppt_y</p:attrName>
                                        </p:attrNameLst>
                                      </p:cBhvr>
                                      <p:rCtr x="-15156" y="123"/>
                                    </p:animMotion>
                                  </p:childTnLst>
                                </p:cTn>
                              </p:par>
                              <p:par>
                                <p:cTn id="11" presetID="4" presetClass="entr" presetSubtype="3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out)">
                                      <p:cBhvr>
                                        <p:cTn id="13" dur="1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 fill="hold"/>
                                        <p:tgtEl>
                                          <p:spTgt spid="4"/>
                                        </p:tgtEl>
                                        <p:attrNameLst>
                                          <p:attrName>ppt_w</p:attrName>
                                        </p:attrNameLst>
                                      </p:cBhvr>
                                      <p:tavLst>
                                        <p:tav tm="0">
                                          <p:val>
                                            <p:fltVal val="0"/>
                                          </p:val>
                                        </p:tav>
                                        <p:tav tm="100000">
                                          <p:val>
                                            <p:strVal val="#ppt_w"/>
                                          </p:val>
                                        </p:tav>
                                      </p:tavLst>
                                    </p:anim>
                                    <p:anim calcmode="lin" valueType="num">
                                      <p:cBhvr>
                                        <p:cTn id="17" dur="10" fill="hold"/>
                                        <p:tgtEl>
                                          <p:spTgt spid="4"/>
                                        </p:tgtEl>
                                        <p:attrNameLst>
                                          <p:attrName>ppt_h</p:attrName>
                                        </p:attrNameLst>
                                      </p:cBhvr>
                                      <p:tavLst>
                                        <p:tav tm="0">
                                          <p:val>
                                            <p:fltVal val="0"/>
                                          </p:val>
                                        </p:tav>
                                        <p:tav tm="100000">
                                          <p:val>
                                            <p:strVal val="#ppt_h"/>
                                          </p:val>
                                        </p:tav>
                                      </p:tavLst>
                                    </p:anim>
                                    <p:animEffect transition="in" filter="fade">
                                      <p:cBhvr>
                                        <p:cTn id="18" dur="1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2000"/>
                                        <p:tgtEl>
                                          <p:spTgt spid="8"/>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10"/>
                                        <p:tgtEl>
                                          <p:spTgt spid="14"/>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6" grpId="0"/>
      <p:bldP spid="19" grpId="0" animBg="1"/>
      <p:bldP spid="8"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896BC-70B0-F89F-D5AE-6AF162DB5CE5}"/>
            </a:ext>
          </a:extLst>
        </p:cNvPr>
        <p:cNvGrpSpPr/>
        <p:nvPr/>
      </p:nvGrpSpPr>
      <p:grpSpPr>
        <a:xfrm>
          <a:off x="0" y="0"/>
          <a:ext cx="0" cy="0"/>
          <a:chOff x="0" y="0"/>
          <a:chExt cx="0" cy="0"/>
        </a:xfrm>
      </p:grpSpPr>
      <p:graphicFrame>
        <p:nvGraphicFramePr>
          <p:cNvPr id="20" name="Platshållare för innehåll 10">
            <a:extLst>
              <a:ext uri="{FF2B5EF4-FFF2-40B4-BE49-F238E27FC236}">
                <a16:creationId xmlns:a16="http://schemas.microsoft.com/office/drawing/2014/main" id="{85BB15DA-6827-1E76-B455-90EB828F23F0}"/>
              </a:ext>
            </a:extLst>
          </p:cNvPr>
          <p:cNvGraphicFramePr>
            <a:graphicFrameLocks/>
          </p:cNvGraphicFramePr>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ubrik 2">
            <a:extLst>
              <a:ext uri="{FF2B5EF4-FFF2-40B4-BE49-F238E27FC236}">
                <a16:creationId xmlns:a16="http://schemas.microsoft.com/office/drawing/2014/main" id="{5232BB80-F982-F3EF-F402-84A40DBC7A53}"/>
              </a:ext>
            </a:extLst>
          </p:cNvPr>
          <p:cNvSpPr>
            <a:spLocks noGrp="1"/>
          </p:cNvSpPr>
          <p:nvPr>
            <p:ph type="title"/>
          </p:nvPr>
        </p:nvSpPr>
        <p:spPr>
          <a:xfrm>
            <a:off x="7033254" y="224703"/>
            <a:ext cx="1950902" cy="1082451"/>
          </a:xfrm>
        </p:spPr>
        <p:txBody>
          <a:bodyPr/>
          <a:lstStyle/>
          <a:p>
            <a:pPr algn="r"/>
            <a:r>
              <a:rPr lang="sv-SE" sz="2400" dirty="0"/>
              <a:t>En skiss för en postsekulär välfärds-organisation</a:t>
            </a:r>
          </a:p>
        </p:txBody>
      </p:sp>
      <p:cxnSp>
        <p:nvCxnSpPr>
          <p:cNvPr id="5" name="Rak pil 4">
            <a:extLst>
              <a:ext uri="{FF2B5EF4-FFF2-40B4-BE49-F238E27FC236}">
                <a16:creationId xmlns:a16="http://schemas.microsoft.com/office/drawing/2014/main" id="{FE8A8F19-CF0F-6000-8D27-73B99FCCC7D3}"/>
              </a:ext>
            </a:extLst>
          </p:cNvPr>
          <p:cNvCxnSpPr>
            <a:cxnSpLocks/>
          </p:cNvCxnSpPr>
          <p:nvPr/>
        </p:nvCxnSpPr>
        <p:spPr>
          <a:xfrm>
            <a:off x="4943709" y="603747"/>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E4FB667A-AB07-F304-8B5C-AD074D268989}"/>
              </a:ext>
            </a:extLst>
          </p:cNvPr>
          <p:cNvSpPr txBox="1"/>
          <p:nvPr/>
        </p:nvSpPr>
        <p:spPr>
          <a:xfrm rot="3136625">
            <a:off x="4312213" y="2480487"/>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SYSTEMATISKA FEL</a:t>
            </a:r>
          </a:p>
        </p:txBody>
      </p:sp>
      <p:pic>
        <p:nvPicPr>
          <p:cNvPr id="13" name="Platshållare för innehåll 12">
            <a:extLst>
              <a:ext uri="{FF2B5EF4-FFF2-40B4-BE49-F238E27FC236}">
                <a16:creationId xmlns:a16="http://schemas.microsoft.com/office/drawing/2014/main" id="{5C45C94B-BC84-6F1C-4898-EC5ECF49BE72}"/>
              </a:ext>
            </a:extLst>
          </p:cNvPr>
          <p:cNvPicPr>
            <a:picLocks noGrp="1" noChangeAspect="1"/>
          </p:cNvPicPr>
          <p:nvPr>
            <p:ph sz="quarter" idx="12"/>
          </p:nvPr>
        </p:nvPicPr>
        <p:blipFill>
          <a:blip r:embed="rId8">
            <a:alphaModFix amt="92000"/>
          </a:blip>
          <a:srcRect l="1830" t="2131" r="1397" b="1708"/>
          <a:stretch>
            <a:fillRect/>
          </a:stretch>
        </p:blipFill>
        <p:spPr>
          <a:xfrm>
            <a:off x="1534543" y="224704"/>
            <a:ext cx="5413721" cy="4579294"/>
          </a:xfrm>
          <a:prstGeom prst="rect">
            <a:avLst/>
          </a:prstGeom>
        </p:spPr>
      </p:pic>
      <p:pic>
        <p:nvPicPr>
          <p:cNvPr id="4" name="Bildobjekt 3">
            <a:extLst>
              <a:ext uri="{FF2B5EF4-FFF2-40B4-BE49-F238E27FC236}">
                <a16:creationId xmlns:a16="http://schemas.microsoft.com/office/drawing/2014/main" id="{2C629C8C-FF1E-9704-A78B-28BC319C9F1C}"/>
              </a:ext>
            </a:extLst>
          </p:cNvPr>
          <p:cNvPicPr>
            <a:picLocks noChangeAspect="1"/>
          </p:cNvPicPr>
          <p:nvPr/>
        </p:nvPicPr>
        <p:blipFill>
          <a:blip r:embed="rId9"/>
          <a:stretch>
            <a:fillRect/>
          </a:stretch>
        </p:blipFill>
        <p:spPr>
          <a:xfrm>
            <a:off x="3404076" y="2610592"/>
            <a:ext cx="3154435" cy="1795727"/>
          </a:xfrm>
          <a:prstGeom prst="rect">
            <a:avLst/>
          </a:prstGeom>
          <a:effectLst>
            <a:softEdge rad="57568"/>
          </a:effectLst>
        </p:spPr>
      </p:pic>
      <p:sp>
        <p:nvSpPr>
          <p:cNvPr id="19" name="Frihandsfigur 18">
            <a:extLst>
              <a:ext uri="{FF2B5EF4-FFF2-40B4-BE49-F238E27FC236}">
                <a16:creationId xmlns:a16="http://schemas.microsoft.com/office/drawing/2014/main" id="{F4E1FA31-8736-DEAA-E1FE-6324C811300B}"/>
              </a:ext>
            </a:extLst>
          </p:cNvPr>
          <p:cNvSpPr/>
          <p:nvPr/>
        </p:nvSpPr>
        <p:spPr>
          <a:xfrm rot="4699343" flipV="1">
            <a:off x="2096098" y="1637407"/>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8" name="Frihandsfigur 7">
            <a:extLst>
              <a:ext uri="{FF2B5EF4-FFF2-40B4-BE49-F238E27FC236}">
                <a16:creationId xmlns:a16="http://schemas.microsoft.com/office/drawing/2014/main" id="{5D7F0251-52D3-B137-CA42-BB78F2E46E5D}"/>
              </a:ext>
            </a:extLst>
          </p:cNvPr>
          <p:cNvSpPr/>
          <p:nvPr/>
        </p:nvSpPr>
        <p:spPr>
          <a:xfrm rot="14696931" flipV="1">
            <a:off x="1648996" y="190183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730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rgbClr val="FFFF00">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2" name="Bildobjekt 11">
            <a:extLst>
              <a:ext uri="{FF2B5EF4-FFF2-40B4-BE49-F238E27FC236}">
                <a16:creationId xmlns:a16="http://schemas.microsoft.com/office/drawing/2014/main" id="{E7FFF3A8-05A2-93BB-BF3D-033CAB2A5887}"/>
              </a:ext>
            </a:extLst>
          </p:cNvPr>
          <p:cNvPicPr>
            <a:picLocks noChangeAspect="1"/>
          </p:cNvPicPr>
          <p:nvPr/>
        </p:nvPicPr>
        <p:blipFill>
          <a:blip r:embed="rId10"/>
          <a:stretch>
            <a:fillRect/>
          </a:stretch>
        </p:blipFill>
        <p:spPr>
          <a:xfrm>
            <a:off x="-3181" y="339502"/>
            <a:ext cx="2717292" cy="1215049"/>
          </a:xfrm>
          <a:prstGeom prst="rect">
            <a:avLst/>
          </a:prstGeom>
        </p:spPr>
      </p:pic>
      <p:sp>
        <p:nvSpPr>
          <p:cNvPr id="14" name="Frihandsfigur 13">
            <a:extLst>
              <a:ext uri="{FF2B5EF4-FFF2-40B4-BE49-F238E27FC236}">
                <a16:creationId xmlns:a16="http://schemas.microsoft.com/office/drawing/2014/main" id="{09D9A708-47E0-0AFE-2556-1FD9EE86109E}"/>
              </a:ext>
            </a:extLst>
          </p:cNvPr>
          <p:cNvSpPr/>
          <p:nvPr/>
        </p:nvSpPr>
        <p:spPr>
          <a:xfrm>
            <a:off x="1547663" y="411510"/>
            <a:ext cx="1080121" cy="1028490"/>
          </a:xfrm>
          <a:custGeom>
            <a:avLst/>
            <a:gdLst>
              <a:gd name="csX0" fmla="*/ 231223 w 1080121"/>
              <a:gd name="csY0" fmla="*/ 11859 h 1028490"/>
              <a:gd name="csX1" fmla="*/ 902240 w 1080121"/>
              <a:gd name="csY1" fmla="*/ 86490 h 1028490"/>
              <a:gd name="csX2" fmla="*/ 1079211 w 1080121"/>
              <a:gd name="csY2" fmla="*/ 418180 h 1028490"/>
              <a:gd name="csX3" fmla="*/ 946483 w 1080121"/>
              <a:gd name="csY3" fmla="*/ 948883 h 1028490"/>
              <a:gd name="csX4" fmla="*/ 459811 w 1080121"/>
              <a:gd name="csY4" fmla="*/ 1006929 h 1028490"/>
              <a:gd name="csX5" fmla="*/ 39504 w 1080121"/>
              <a:gd name="csY5" fmla="*/ 758162 h 1028490"/>
              <a:gd name="csX6" fmla="*/ 39504 w 1080121"/>
              <a:gd name="csY6" fmla="*/ 285504 h 1028490"/>
              <a:gd name="csX7" fmla="*/ 231223 w 1080121"/>
              <a:gd name="csY7" fmla="*/ 11859 h 1028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80121" h="1028490" extrusionOk="0">
                <a:moveTo>
                  <a:pt x="231223" y="11859"/>
                </a:moveTo>
                <a:cubicBezTo>
                  <a:pt x="339168" y="-43419"/>
                  <a:pt x="732261" y="29521"/>
                  <a:pt x="902240" y="86490"/>
                </a:cubicBezTo>
                <a:cubicBezTo>
                  <a:pt x="1051571" y="155894"/>
                  <a:pt x="1060640" y="274804"/>
                  <a:pt x="1079211" y="418180"/>
                </a:cubicBezTo>
                <a:cubicBezTo>
                  <a:pt x="1071262" y="576876"/>
                  <a:pt x="1047644" y="862209"/>
                  <a:pt x="946483" y="948883"/>
                </a:cubicBezTo>
                <a:cubicBezTo>
                  <a:pt x="831718" y="1040698"/>
                  <a:pt x="614580" y="1040439"/>
                  <a:pt x="459811" y="1006929"/>
                </a:cubicBezTo>
                <a:cubicBezTo>
                  <a:pt x="324420" y="977013"/>
                  <a:pt x="122328" y="852112"/>
                  <a:pt x="39504" y="758162"/>
                </a:cubicBezTo>
                <a:cubicBezTo>
                  <a:pt x="-66943" y="632351"/>
                  <a:pt x="3497" y="412322"/>
                  <a:pt x="39504" y="285504"/>
                </a:cubicBezTo>
                <a:cubicBezTo>
                  <a:pt x="69210" y="141071"/>
                  <a:pt x="76281" y="60529"/>
                  <a:pt x="231223" y="11859"/>
                </a:cubicBezTo>
                <a:close/>
              </a:path>
            </a:pathLst>
          </a:custGeom>
          <a:noFill/>
          <a:ln w="53975">
            <a:solidFill>
              <a:srgbClr val="0070C0"/>
            </a:solidFill>
            <a:prstDash val="sysDot"/>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71499B46-96E2-4A71-0114-C373C67516EE}"/>
              </a:ext>
            </a:extLst>
          </p:cNvPr>
          <p:cNvPicPr>
            <a:picLocks noChangeAspect="1"/>
          </p:cNvPicPr>
          <p:nvPr/>
        </p:nvPicPr>
        <p:blipFill>
          <a:blip r:embed="rId11"/>
          <a:stretch>
            <a:fillRect/>
          </a:stretch>
        </p:blipFill>
        <p:spPr>
          <a:xfrm>
            <a:off x="1415237" y="1554957"/>
            <a:ext cx="5809901" cy="2360751"/>
          </a:xfrm>
          <a:prstGeom prst="rect">
            <a:avLst/>
          </a:prstGeom>
        </p:spPr>
      </p:pic>
    </p:spTree>
    <p:extLst>
      <p:ext uri="{BB962C8B-B14F-4D97-AF65-F5344CB8AC3E}">
        <p14:creationId xmlns:p14="http://schemas.microsoft.com/office/powerpoint/2010/main" val="10821872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29132 0 " pathEditMode="relative" ptsTypes="AA">
                                      <p:cBhvr>
                                        <p:cTn id="6" dur="10" fill="hold"/>
                                        <p:tgtEl>
                                          <p:spTgt spid="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9132 0 " pathEditMode="relative" ptsTypes="AA">
                                      <p:cBhvr>
                                        <p:cTn id="8" dur="10" fill="hold"/>
                                        <p:tgtEl>
                                          <p:spTgt spid="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4.16667E-6 8.64198E-7 L -0.30313 0.00247 " pathEditMode="relative" rAng="0" ptsTypes="AA">
                                      <p:cBhvr>
                                        <p:cTn id="10" dur="10" fill="hold"/>
                                        <p:tgtEl>
                                          <p:spTgt spid="20"/>
                                        </p:tgtEl>
                                        <p:attrNameLst>
                                          <p:attrName>ppt_x</p:attrName>
                                          <p:attrName>ppt_y</p:attrName>
                                        </p:attrNameLst>
                                      </p:cBhvr>
                                      <p:rCtr x="-15156" y="123"/>
                                    </p:animMotion>
                                  </p:childTnLst>
                                </p:cTn>
                              </p:par>
                              <p:par>
                                <p:cTn id="11" presetID="4" presetClass="entr" presetSubtype="3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out)">
                                      <p:cBhvr>
                                        <p:cTn id="13" dur="1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 fill="hold"/>
                                        <p:tgtEl>
                                          <p:spTgt spid="4"/>
                                        </p:tgtEl>
                                        <p:attrNameLst>
                                          <p:attrName>ppt_w</p:attrName>
                                        </p:attrNameLst>
                                      </p:cBhvr>
                                      <p:tavLst>
                                        <p:tav tm="0">
                                          <p:val>
                                            <p:fltVal val="0"/>
                                          </p:val>
                                        </p:tav>
                                        <p:tav tm="100000">
                                          <p:val>
                                            <p:strVal val="#ppt_w"/>
                                          </p:val>
                                        </p:tav>
                                      </p:tavLst>
                                    </p:anim>
                                    <p:anim calcmode="lin" valueType="num">
                                      <p:cBhvr>
                                        <p:cTn id="17" dur="10" fill="hold"/>
                                        <p:tgtEl>
                                          <p:spTgt spid="4"/>
                                        </p:tgtEl>
                                        <p:attrNameLst>
                                          <p:attrName>ppt_h</p:attrName>
                                        </p:attrNameLst>
                                      </p:cBhvr>
                                      <p:tavLst>
                                        <p:tav tm="0">
                                          <p:val>
                                            <p:fltVal val="0"/>
                                          </p:val>
                                        </p:tav>
                                        <p:tav tm="100000">
                                          <p:val>
                                            <p:strVal val="#ppt_h"/>
                                          </p:val>
                                        </p:tav>
                                      </p:tavLst>
                                    </p:anim>
                                    <p:animEffect transition="in" filter="fade">
                                      <p:cBhvr>
                                        <p:cTn id="18" dur="1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2000"/>
                                        <p:tgtEl>
                                          <p:spTgt spid="8"/>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10"/>
                                        <p:tgtEl>
                                          <p:spTgt spid="14"/>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6" grpId="0"/>
      <p:bldP spid="19" grpId="0" animBg="1"/>
      <p:bldP spid="8"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upp 103">
            <a:extLst>
              <a:ext uri="{FF2B5EF4-FFF2-40B4-BE49-F238E27FC236}">
                <a16:creationId xmlns:a16="http://schemas.microsoft.com/office/drawing/2014/main" id="{EC89AA73-33F3-E54E-BFD9-4BFF08C14F10}"/>
              </a:ext>
            </a:extLst>
          </p:cNvPr>
          <p:cNvGrpSpPr/>
          <p:nvPr/>
        </p:nvGrpSpPr>
        <p:grpSpPr>
          <a:xfrm>
            <a:off x="395536" y="894336"/>
            <a:ext cx="1138334" cy="732439"/>
            <a:chOff x="241892" y="761069"/>
            <a:chExt cx="1517779" cy="976585"/>
          </a:xfrm>
        </p:grpSpPr>
        <p:sp>
          <p:nvSpPr>
            <p:cNvPr id="105" name="Rectangle 82">
              <a:extLst>
                <a:ext uri="{FF2B5EF4-FFF2-40B4-BE49-F238E27FC236}">
                  <a16:creationId xmlns:a16="http://schemas.microsoft.com/office/drawing/2014/main" id="{FEF7FD13-8622-9747-B5CE-E53ADB6FEBA3}"/>
                </a:ext>
              </a:extLst>
            </p:cNvPr>
            <p:cNvSpPr>
              <a:spLocks noChangeArrowheads="1"/>
            </p:cNvSpPr>
            <p:nvPr/>
          </p:nvSpPr>
          <p:spPr bwMode="auto">
            <a:xfrm rot="1971097">
              <a:off x="241892" y="761069"/>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 Verksamheter</a:t>
              </a:r>
            </a:p>
            <a:p>
              <a:pPr algn="ctr" defTabSz="342900" fontAlgn="auto">
                <a:spcBef>
                  <a:spcPts val="0"/>
                </a:spcBef>
                <a:spcAft>
                  <a:spcPts val="0"/>
                </a:spcAft>
                <a:defRPr/>
              </a:pPr>
              <a:endParaRPr lang="sv-SE" sz="1050" dirty="0">
                <a:solidFill>
                  <a:prstClr val="white"/>
                </a:solidFill>
                <a:latin typeface="Calibri"/>
              </a:endParaRPr>
            </a:p>
          </p:txBody>
        </p:sp>
        <p:sp>
          <p:nvSpPr>
            <p:cNvPr id="106" name="AutoShape 83">
              <a:extLst>
                <a:ext uri="{FF2B5EF4-FFF2-40B4-BE49-F238E27FC236}">
                  <a16:creationId xmlns:a16="http://schemas.microsoft.com/office/drawing/2014/main" id="{88EF4C2D-A301-C84B-9261-2793359C64C7}"/>
                </a:ext>
              </a:extLst>
            </p:cNvPr>
            <p:cNvSpPr>
              <a:spLocks noChangeArrowheads="1"/>
            </p:cNvSpPr>
            <p:nvPr/>
          </p:nvSpPr>
          <p:spPr bwMode="auto">
            <a:xfrm rot="1971097">
              <a:off x="1150167" y="1419892"/>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7" name="AutoShape 84">
              <a:extLst>
                <a:ext uri="{FF2B5EF4-FFF2-40B4-BE49-F238E27FC236}">
                  <a16:creationId xmlns:a16="http://schemas.microsoft.com/office/drawing/2014/main" id="{E1F66C51-06F2-7A44-988C-90FFD82F366B}"/>
                </a:ext>
              </a:extLst>
            </p:cNvPr>
            <p:cNvSpPr>
              <a:spLocks noChangeArrowheads="1"/>
            </p:cNvSpPr>
            <p:nvPr/>
          </p:nvSpPr>
          <p:spPr bwMode="auto">
            <a:xfrm rot="1971097">
              <a:off x="254155" y="891372"/>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8" name="AutoShape 85">
              <a:extLst>
                <a:ext uri="{FF2B5EF4-FFF2-40B4-BE49-F238E27FC236}">
                  <a16:creationId xmlns:a16="http://schemas.microsoft.com/office/drawing/2014/main" id="{8A047E7A-0177-AE48-BF11-7CBAAE35FBF6}"/>
                </a:ext>
              </a:extLst>
            </p:cNvPr>
            <p:cNvSpPr>
              <a:spLocks noChangeArrowheads="1"/>
            </p:cNvSpPr>
            <p:nvPr/>
          </p:nvSpPr>
          <p:spPr bwMode="auto">
            <a:xfrm rot="1971097">
              <a:off x="572537" y="1178525"/>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sp>
        <p:nvSpPr>
          <p:cNvPr id="77" name="Rectangle 82"/>
          <p:cNvSpPr>
            <a:spLocks noChangeArrowheads="1"/>
          </p:cNvSpPr>
          <p:nvPr/>
        </p:nvSpPr>
        <p:spPr bwMode="auto">
          <a:xfrm rot="1971097">
            <a:off x="7470520" y="3858233"/>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78" name="AutoShape 83"/>
          <p:cNvSpPr>
            <a:spLocks noChangeArrowheads="1"/>
          </p:cNvSpPr>
          <p:nvPr/>
        </p:nvSpPr>
        <p:spPr bwMode="auto">
          <a:xfrm rot="1971097">
            <a:off x="8174750" y="4362068"/>
            <a:ext cx="259838" cy="23832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79" name="AutoShape 84"/>
          <p:cNvSpPr>
            <a:spLocks noChangeArrowheads="1"/>
          </p:cNvSpPr>
          <p:nvPr/>
        </p:nvSpPr>
        <p:spPr bwMode="auto">
          <a:xfrm rot="1971097">
            <a:off x="7508524" y="3965678"/>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80" name="AutoShape 85"/>
          <p:cNvSpPr>
            <a:spLocks noChangeArrowheads="1"/>
          </p:cNvSpPr>
          <p:nvPr/>
        </p:nvSpPr>
        <p:spPr bwMode="auto">
          <a:xfrm rot="1971097">
            <a:off x="7744419" y="4181043"/>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91" name="Rectangle 2"/>
          <p:cNvSpPr>
            <a:spLocks noChangeArrowheads="1"/>
          </p:cNvSpPr>
          <p:nvPr/>
        </p:nvSpPr>
        <p:spPr bwMode="auto">
          <a:xfrm>
            <a:off x="1878807" y="400050"/>
            <a:ext cx="3368662" cy="4457700"/>
          </a:xfrm>
          <a:prstGeom prst="rect">
            <a:avLst/>
          </a:prstGeom>
          <a:noFill/>
          <a:ln w="9525">
            <a:noFill/>
            <a:miter lim="800000"/>
            <a:headEnd/>
            <a:tailEnd/>
          </a:ln>
          <a:effectLst/>
        </p:spPr>
        <p:txBody>
          <a:bodyPr anchor="b">
            <a:prstTxWarp prst="textNoShape">
              <a:avLst/>
            </a:prstTxWarp>
          </a:bodyPr>
          <a:lstStyle/>
          <a:p>
            <a:pPr defTabSz="342900" fontAlgn="auto">
              <a:spcBef>
                <a:spcPts val="0"/>
              </a:spcBef>
              <a:spcAft>
                <a:spcPts val="0"/>
              </a:spcAft>
              <a:defRPr/>
            </a:pPr>
            <a:r>
              <a:rPr lang="sv-SE" sz="3300" dirty="0">
                <a:solidFill>
                  <a:srgbClr val="EEECE1"/>
                </a:solidFill>
                <a:latin typeface="Helvetica" charset="0"/>
                <a:cs typeface="+mn-cs"/>
              </a:rPr>
              <a:t>The </a:t>
            </a:r>
            <a:r>
              <a:rPr lang="sv-SE" sz="3300" dirty="0" err="1">
                <a:solidFill>
                  <a:srgbClr val="EEECE1"/>
                </a:solidFill>
                <a:latin typeface="Helvetica" charset="0"/>
                <a:cs typeface="+mn-cs"/>
              </a:rPr>
              <a:t>big</a:t>
            </a:r>
            <a:r>
              <a:rPr lang="sv-SE" sz="3300" dirty="0">
                <a:solidFill>
                  <a:srgbClr val="EEECE1"/>
                </a:solidFill>
                <a:latin typeface="Helvetica" charset="0"/>
                <a:cs typeface="+mn-cs"/>
              </a:rPr>
              <a:t> </a:t>
            </a:r>
            <a:r>
              <a:rPr lang="sv-SE" sz="3300" dirty="0" err="1">
                <a:solidFill>
                  <a:srgbClr val="EEECE1"/>
                </a:solidFill>
                <a:latin typeface="Helvetica" charset="0"/>
                <a:cs typeface="+mn-cs"/>
              </a:rPr>
              <a:t>idea</a:t>
            </a:r>
            <a:endParaRPr lang="sv-SE" sz="3300" dirty="0">
              <a:solidFill>
                <a:srgbClr val="EEECE1"/>
              </a:solidFill>
              <a:latin typeface="Helvetica" charset="0"/>
            </a:endParaRPr>
          </a:p>
        </p:txBody>
      </p:sp>
      <p:sp>
        <p:nvSpPr>
          <p:cNvPr id="94" name="textruta 93">
            <a:extLst>
              <a:ext uri="{FF2B5EF4-FFF2-40B4-BE49-F238E27FC236}">
                <a16:creationId xmlns:a16="http://schemas.microsoft.com/office/drawing/2014/main" id="{F8F22CF3-CA04-DF46-8FDE-FAFFC3CAE055}"/>
              </a:ext>
            </a:extLst>
          </p:cNvPr>
          <p:cNvSpPr txBox="1"/>
          <p:nvPr/>
        </p:nvSpPr>
        <p:spPr>
          <a:xfrm>
            <a:off x="1206802" y="1320223"/>
            <a:ext cx="3009447" cy="784830"/>
          </a:xfrm>
          <a:prstGeom prst="rect">
            <a:avLst/>
          </a:prstGeom>
          <a:noFill/>
        </p:spPr>
        <p:txBody>
          <a:bodyPr wrap="square" rtlCol="0">
            <a:spAutoFit/>
          </a:bodyPr>
          <a:lstStyle/>
          <a:p>
            <a:pPr defTabSz="342900" fontAlgn="auto">
              <a:spcBef>
                <a:spcPts val="0"/>
              </a:spcBef>
              <a:spcAft>
                <a:spcPts val="0"/>
              </a:spcAft>
              <a:defRPr/>
            </a:pPr>
            <a:r>
              <a:rPr lang="sv-SE" sz="4500" dirty="0">
                <a:solidFill>
                  <a:prstClr val="white"/>
                </a:solidFill>
                <a:latin typeface="Calibri"/>
                <a:ea typeface="+mn-ea"/>
                <a:cs typeface="+mn-cs"/>
              </a:rPr>
              <a:t>Kunskap</a:t>
            </a:r>
            <a:endParaRPr lang="sv-SE" sz="825" dirty="0">
              <a:solidFill>
                <a:prstClr val="white"/>
              </a:solidFill>
              <a:latin typeface="Calibri"/>
              <a:ea typeface="+mn-ea"/>
              <a:cs typeface="+mn-cs"/>
            </a:endParaRPr>
          </a:p>
        </p:txBody>
      </p:sp>
      <p:grpSp>
        <p:nvGrpSpPr>
          <p:cNvPr id="98" name="Grupp 97">
            <a:extLst>
              <a:ext uri="{FF2B5EF4-FFF2-40B4-BE49-F238E27FC236}">
                <a16:creationId xmlns:a16="http://schemas.microsoft.com/office/drawing/2014/main" id="{F9C36A3D-416D-E34C-9C90-6B20A23F2314}"/>
              </a:ext>
            </a:extLst>
          </p:cNvPr>
          <p:cNvGrpSpPr/>
          <p:nvPr/>
        </p:nvGrpSpPr>
        <p:grpSpPr>
          <a:xfrm>
            <a:off x="917523" y="292926"/>
            <a:ext cx="1138334" cy="732439"/>
            <a:chOff x="241892" y="761069"/>
            <a:chExt cx="1517779" cy="976585"/>
          </a:xfrm>
        </p:grpSpPr>
        <p:sp>
          <p:nvSpPr>
            <p:cNvPr id="99" name="Rectangle 82">
              <a:extLst>
                <a:ext uri="{FF2B5EF4-FFF2-40B4-BE49-F238E27FC236}">
                  <a16:creationId xmlns:a16="http://schemas.microsoft.com/office/drawing/2014/main" id="{96FE1A65-1097-7E45-87D8-2BE41B703D61}"/>
                </a:ext>
              </a:extLst>
            </p:cNvPr>
            <p:cNvSpPr>
              <a:spLocks noChangeArrowheads="1"/>
            </p:cNvSpPr>
            <p:nvPr/>
          </p:nvSpPr>
          <p:spPr bwMode="auto">
            <a:xfrm rot="1971097">
              <a:off x="241892" y="761069"/>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 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100" name="AutoShape 83">
              <a:extLst>
                <a:ext uri="{FF2B5EF4-FFF2-40B4-BE49-F238E27FC236}">
                  <a16:creationId xmlns:a16="http://schemas.microsoft.com/office/drawing/2014/main" id="{1FD399A7-6AB7-FD4E-B1EE-E37D0C0321C7}"/>
                </a:ext>
              </a:extLst>
            </p:cNvPr>
            <p:cNvSpPr>
              <a:spLocks noChangeArrowheads="1"/>
            </p:cNvSpPr>
            <p:nvPr/>
          </p:nvSpPr>
          <p:spPr bwMode="auto">
            <a:xfrm rot="1971097">
              <a:off x="1150167" y="1419892"/>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1" name="AutoShape 84">
              <a:extLst>
                <a:ext uri="{FF2B5EF4-FFF2-40B4-BE49-F238E27FC236}">
                  <a16:creationId xmlns:a16="http://schemas.microsoft.com/office/drawing/2014/main" id="{4D50DAF2-8369-5C41-B473-DC66023AA2A5}"/>
                </a:ext>
              </a:extLst>
            </p:cNvPr>
            <p:cNvSpPr>
              <a:spLocks noChangeArrowheads="1"/>
            </p:cNvSpPr>
            <p:nvPr/>
          </p:nvSpPr>
          <p:spPr bwMode="auto">
            <a:xfrm rot="1971097">
              <a:off x="254155" y="891372"/>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3" name="AutoShape 85">
              <a:extLst>
                <a:ext uri="{FF2B5EF4-FFF2-40B4-BE49-F238E27FC236}">
                  <a16:creationId xmlns:a16="http://schemas.microsoft.com/office/drawing/2014/main" id="{0A8128A2-70D8-A742-86E1-0CCCFE34BDC2}"/>
                </a:ext>
              </a:extLst>
            </p:cNvPr>
            <p:cNvSpPr>
              <a:spLocks noChangeArrowheads="1"/>
            </p:cNvSpPr>
            <p:nvPr/>
          </p:nvSpPr>
          <p:spPr bwMode="auto">
            <a:xfrm rot="1971097">
              <a:off x="572537" y="1178525"/>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sp>
        <p:nvSpPr>
          <p:cNvPr id="109" name="Rectangle 82">
            <a:extLst>
              <a:ext uri="{FF2B5EF4-FFF2-40B4-BE49-F238E27FC236}">
                <a16:creationId xmlns:a16="http://schemas.microsoft.com/office/drawing/2014/main" id="{5BFD57E4-9AA4-034C-BAD9-DD159EC7A89E}"/>
              </a:ext>
            </a:extLst>
          </p:cNvPr>
          <p:cNvSpPr>
            <a:spLocks noChangeArrowheads="1"/>
          </p:cNvSpPr>
          <p:nvPr/>
        </p:nvSpPr>
        <p:spPr bwMode="auto">
          <a:xfrm rot="1971097">
            <a:off x="538116" y="456502"/>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110" name="AutoShape 83">
            <a:extLst>
              <a:ext uri="{FF2B5EF4-FFF2-40B4-BE49-F238E27FC236}">
                <a16:creationId xmlns:a16="http://schemas.microsoft.com/office/drawing/2014/main" id="{3336C379-7F23-DE44-A6DC-C3F3F5ECE816}"/>
              </a:ext>
            </a:extLst>
          </p:cNvPr>
          <p:cNvSpPr>
            <a:spLocks noChangeArrowheads="1"/>
          </p:cNvSpPr>
          <p:nvPr/>
        </p:nvSpPr>
        <p:spPr bwMode="auto">
          <a:xfrm rot="1971097">
            <a:off x="1219321" y="950619"/>
            <a:ext cx="259838" cy="23832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11" name="AutoShape 84">
            <a:extLst>
              <a:ext uri="{FF2B5EF4-FFF2-40B4-BE49-F238E27FC236}">
                <a16:creationId xmlns:a16="http://schemas.microsoft.com/office/drawing/2014/main" id="{976BE47E-9C79-9C46-9BA3-DC6ED537BC7C}"/>
              </a:ext>
            </a:extLst>
          </p:cNvPr>
          <p:cNvSpPr>
            <a:spLocks noChangeArrowheads="1"/>
          </p:cNvSpPr>
          <p:nvPr/>
        </p:nvSpPr>
        <p:spPr bwMode="auto">
          <a:xfrm rot="1971097">
            <a:off x="547312" y="554230"/>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12" name="AutoShape 85">
            <a:extLst>
              <a:ext uri="{FF2B5EF4-FFF2-40B4-BE49-F238E27FC236}">
                <a16:creationId xmlns:a16="http://schemas.microsoft.com/office/drawing/2014/main" id="{CCB19F8B-0168-CD4C-94A6-EF93C76B4585}"/>
              </a:ext>
            </a:extLst>
          </p:cNvPr>
          <p:cNvSpPr>
            <a:spLocks noChangeArrowheads="1"/>
          </p:cNvSpPr>
          <p:nvPr/>
        </p:nvSpPr>
        <p:spPr bwMode="auto">
          <a:xfrm rot="1971097">
            <a:off x="786099" y="769594"/>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pic>
        <p:nvPicPr>
          <p:cNvPr id="24" name="Bildobjekt 23">
            <a:extLst>
              <a:ext uri="{FF2B5EF4-FFF2-40B4-BE49-F238E27FC236}">
                <a16:creationId xmlns:a16="http://schemas.microsoft.com/office/drawing/2014/main" id="{EB687F11-1C3E-034C-AC8D-CBAC4F2C5D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58" b="95625" l="10000" r="90000">
                        <a14:foregroundMark x1="37500" y1="95625" x2="45625" y2="91667"/>
                        <a14:foregroundMark x1="62813" y1="8333" x2="51719" y2="6458"/>
                      </a14:backgroundRemoval>
                    </a14:imgEffect>
                  </a14:imgLayer>
                </a14:imgProps>
              </a:ext>
            </a:extLst>
          </a:blip>
          <a:stretch>
            <a:fillRect/>
          </a:stretch>
        </p:blipFill>
        <p:spPr>
          <a:xfrm>
            <a:off x="407047" y="1519061"/>
            <a:ext cx="1323320" cy="992490"/>
          </a:xfrm>
          <a:prstGeom prst="rect">
            <a:avLst/>
          </a:prstGeom>
        </p:spPr>
      </p:pic>
      <p:pic>
        <p:nvPicPr>
          <p:cNvPr id="26" name="Picture 8">
            <a:hlinkClick r:id="rId4"/>
            <a:extLst>
              <a:ext uri="{FF2B5EF4-FFF2-40B4-BE49-F238E27FC236}">
                <a16:creationId xmlns:a16="http://schemas.microsoft.com/office/drawing/2014/main" id="{27D43F87-F777-874D-857A-926F3A9857CF}"/>
              </a:ext>
            </a:extLst>
          </p:cNvPr>
          <p:cNvPicPr>
            <a:picLocks noChangeAspect="1" noChangeArrowheads="1"/>
          </p:cNvPicPr>
          <p:nvPr/>
        </p:nvPicPr>
        <p:blipFill rotWithShape="1">
          <a:blip r:embed="rId5"/>
          <a:srcRect l="21972" t="12617" r="19541" b="2130"/>
          <a:stretch/>
        </p:blipFill>
        <p:spPr bwMode="auto">
          <a:xfrm>
            <a:off x="2154321" y="239848"/>
            <a:ext cx="984867" cy="650795"/>
          </a:xfrm>
          <a:prstGeom prst="rect">
            <a:avLst/>
          </a:prstGeom>
          <a:noFill/>
          <a:extLst>
            <a:ext uri="{909E8E84-426E-40DD-AFC4-6F175D3DCCD1}">
              <a14:hiddenFill xmlns:a14="http://schemas.microsoft.com/office/drawing/2010/main">
                <a:solidFill>
                  <a:srgbClr val="FFFFFF"/>
                </a:solidFill>
              </a14:hiddenFill>
            </a:ext>
          </a:extLst>
        </p:spPr>
      </p:pic>
      <p:sp>
        <p:nvSpPr>
          <p:cNvPr id="28" name="Tankebubbla 4">
            <a:extLst>
              <a:ext uri="{FF2B5EF4-FFF2-40B4-BE49-F238E27FC236}">
                <a16:creationId xmlns:a16="http://schemas.microsoft.com/office/drawing/2014/main" id="{42CA5382-1AB1-E644-9E13-E8640259C32A}"/>
              </a:ext>
            </a:extLst>
          </p:cNvPr>
          <p:cNvSpPr/>
          <p:nvPr/>
        </p:nvSpPr>
        <p:spPr>
          <a:xfrm>
            <a:off x="7131870" y="2888239"/>
            <a:ext cx="1616594" cy="903535"/>
          </a:xfrm>
          <a:prstGeom prst="cloudCallout">
            <a:avLst/>
          </a:prstGeom>
          <a:gradFill rotWithShape="1">
            <a:gsLst>
              <a:gs pos="45000">
                <a:srgbClr val="FFC000"/>
              </a:gs>
              <a:gs pos="100000">
                <a:srgbClr val="FFFFFF"/>
              </a:gs>
            </a:gsLst>
            <a:path path="circle">
              <a:fillToRect l="50000" t="50000" r="50000" b="50000"/>
            </a:path>
          </a:gradFill>
          <a:ln w="9525" cap="flat" cmpd="sng" algn="ctr">
            <a:solidFill>
              <a:srgbClr val="A9A57C">
                <a:shade val="95000"/>
                <a:satMod val="105000"/>
              </a:srgbClr>
            </a:solidFill>
            <a:prstDash val="solid"/>
          </a:ln>
          <a:effectLst>
            <a:outerShdw blurRad="40000" dist="23000" dir="5400000" rotWithShape="0">
              <a:srgbClr val="000000">
                <a:alpha val="35000"/>
              </a:srgbClr>
            </a:outerShdw>
          </a:effectLst>
        </p:spPr>
        <p:txBody>
          <a:bodyPr rtlCol="0" anchor="ctr" anchorCtr="0"/>
          <a:lstStyle/>
          <a:p>
            <a:pPr algn="ctr" defTabSz="685800">
              <a:defRPr/>
            </a:pPr>
            <a:r>
              <a:rPr lang="sv-SE" sz="3600" kern="0" dirty="0">
                <a:solidFill>
                  <a:prstClr val="white"/>
                </a:solidFill>
                <a:latin typeface="Arial"/>
                <a:ea typeface="+mn-ea"/>
                <a:cs typeface="Arial"/>
              </a:rPr>
              <a:t>?</a:t>
            </a:r>
          </a:p>
        </p:txBody>
      </p:sp>
    </p:spTree>
    <p:extLst>
      <p:ext uri="{BB962C8B-B14F-4D97-AF65-F5344CB8AC3E}">
        <p14:creationId xmlns:p14="http://schemas.microsoft.com/office/powerpoint/2010/main" val="303900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3.33333E-6 L 0.65868 0.46527 " pathEditMode="relative" rAng="0" ptsTypes="AA">
                                      <p:cBhvr>
                                        <p:cTn id="6" dur="2000" fill="hold"/>
                                        <p:tgtEl>
                                          <p:spTgt spid="24"/>
                                        </p:tgtEl>
                                        <p:attrNameLst>
                                          <p:attrName>ppt_x</p:attrName>
                                          <p:attrName>ppt_y</p:attrName>
                                        </p:attrNameLst>
                                      </p:cBhvr>
                                      <p:rCtr x="32934" y="23264"/>
                                    </p:animMotion>
                                  </p:childTnLst>
                                </p:cTn>
                              </p:par>
                              <p:par>
                                <p:cTn id="7" presetID="0" presetClass="path" presetSubtype="0" accel="50000" decel="50000" fill="hold" nodeType="withEffect">
                                  <p:stCondLst>
                                    <p:cond delay="0"/>
                                  </p:stCondLst>
                                  <p:childTnLst>
                                    <p:animMotion origin="layout" path="M 2.5E-6 -2.22222E-6 L 0.58229 0.39028 " pathEditMode="relative" rAng="0" ptsTypes="AA">
                                      <p:cBhvr>
                                        <p:cTn id="8" dur="2000" fill="hold"/>
                                        <p:tgtEl>
                                          <p:spTgt spid="26"/>
                                        </p:tgtEl>
                                        <p:attrNameLst>
                                          <p:attrName>ppt_x</p:attrName>
                                          <p:attrName>ppt_y</p:attrName>
                                        </p:attrNameLst>
                                      </p:cBhvr>
                                      <p:rCtr x="29115" y="19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23CC296C-0E6E-A442-A1B5-8CCDAC5BF4D8}"/>
              </a:ext>
            </a:extLst>
          </p:cNvPr>
          <p:cNvSpPr>
            <a:spLocks noGrp="1"/>
          </p:cNvSpPr>
          <p:nvPr>
            <p:ph sz="quarter" idx="12"/>
          </p:nvPr>
        </p:nvSpPr>
        <p:spPr/>
        <p:txBody>
          <a:bodyPr/>
          <a:lstStyle/>
          <a:p>
            <a:endParaRPr lang="sv-SE"/>
          </a:p>
        </p:txBody>
      </p:sp>
      <p:sp>
        <p:nvSpPr>
          <p:cNvPr id="3" name="Rubrik 2">
            <a:extLst>
              <a:ext uri="{FF2B5EF4-FFF2-40B4-BE49-F238E27FC236}">
                <a16:creationId xmlns:a16="http://schemas.microsoft.com/office/drawing/2014/main" id="{9EA95DB5-58A4-80F8-FBCF-7AA3405DDA0F}"/>
              </a:ext>
            </a:extLst>
          </p:cNvPr>
          <p:cNvSpPr>
            <a:spLocks noGrp="1"/>
          </p:cNvSpPr>
          <p:nvPr>
            <p:ph type="title"/>
          </p:nvPr>
        </p:nvSpPr>
        <p:spPr/>
        <p:txBody>
          <a:bodyPr/>
          <a:lstStyle/>
          <a:p>
            <a:endParaRPr lang="sv-SE"/>
          </a:p>
        </p:txBody>
      </p:sp>
      <p:pic>
        <p:nvPicPr>
          <p:cNvPr id="4" name="Platshållare för innehåll 12">
            <a:extLst>
              <a:ext uri="{FF2B5EF4-FFF2-40B4-BE49-F238E27FC236}">
                <a16:creationId xmlns:a16="http://schemas.microsoft.com/office/drawing/2014/main" id="{92B218E8-694E-B103-3941-5A1BF98F29A0}"/>
              </a:ext>
            </a:extLst>
          </p:cNvPr>
          <p:cNvPicPr>
            <a:picLocks noChangeAspect="1"/>
          </p:cNvPicPr>
          <p:nvPr/>
        </p:nvPicPr>
        <p:blipFill>
          <a:blip r:embed="rId2">
            <a:alphaModFix amt="92000"/>
          </a:blip>
          <a:srcRect l="1830" t="2131" r="1397" b="1708"/>
          <a:stretch>
            <a:fillRect/>
          </a:stretch>
        </p:blipFill>
        <p:spPr>
          <a:xfrm>
            <a:off x="1534543" y="224704"/>
            <a:ext cx="5413721" cy="4579294"/>
          </a:xfrm>
          <a:prstGeom prst="rect">
            <a:avLst/>
          </a:prstGeom>
        </p:spPr>
      </p:pic>
    </p:spTree>
    <p:extLst>
      <p:ext uri="{BB962C8B-B14F-4D97-AF65-F5344CB8AC3E}">
        <p14:creationId xmlns:p14="http://schemas.microsoft.com/office/powerpoint/2010/main" val="206621154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13A40079-52B7-90E3-DC26-71A09C54F6B3}"/>
              </a:ext>
            </a:extLst>
          </p:cNvPr>
          <p:cNvSpPr>
            <a:spLocks noGrp="1"/>
          </p:cNvSpPr>
          <p:nvPr>
            <p:ph sz="quarter" idx="12"/>
          </p:nvPr>
        </p:nvSpPr>
        <p:spPr/>
        <p:txBody>
          <a:bodyPr>
            <a:normAutofit fontScale="92500" lnSpcReduction="20000"/>
          </a:bodyPr>
          <a:lstStyle/>
          <a:p>
            <a:r>
              <a:rPr lang="sv-SE" dirty="0"/>
              <a:t>Hjälper detta faktiskt?</a:t>
            </a:r>
          </a:p>
          <a:p>
            <a:r>
              <a:rPr lang="sv-SE" dirty="0"/>
              <a:t>För vem? Och på vilket sätt?</a:t>
            </a:r>
          </a:p>
          <a:p>
            <a:r>
              <a:rPr lang="sv-SE" dirty="0"/>
              <a:t>Med vilka bieffekter?</a:t>
            </a:r>
          </a:p>
          <a:p>
            <a:r>
              <a:rPr lang="sv-SE" dirty="0"/>
              <a:t>Vem gynnas inte? Vem tystas?</a:t>
            </a:r>
          </a:p>
          <a:p>
            <a:r>
              <a:rPr lang="sv-SE" dirty="0"/>
              <a:t>Vem blir beroende?</a:t>
            </a:r>
          </a:p>
          <a:p>
            <a:r>
              <a:rPr lang="sv-SE" dirty="0"/>
              <a:t>Vem får ökad egenmakt?</a:t>
            </a:r>
          </a:p>
          <a:p>
            <a:r>
              <a:rPr lang="sv-SE" dirty="0"/>
              <a:t>Vem känner sig sedd, men också respekterad?</a:t>
            </a:r>
          </a:p>
          <a:p>
            <a:r>
              <a:rPr lang="sv-SE" dirty="0"/>
              <a:t>Vad händer över tid?</a:t>
            </a:r>
          </a:p>
          <a:p>
            <a:endParaRPr lang="sv-SE" dirty="0"/>
          </a:p>
        </p:txBody>
      </p:sp>
      <p:sp>
        <p:nvSpPr>
          <p:cNvPr id="8" name="Platshållare för innehåll 7">
            <a:extLst>
              <a:ext uri="{FF2B5EF4-FFF2-40B4-BE49-F238E27FC236}">
                <a16:creationId xmlns:a16="http://schemas.microsoft.com/office/drawing/2014/main" id="{8C1C23AD-4591-2384-441E-9A7F837A54D1}"/>
              </a:ext>
            </a:extLst>
          </p:cNvPr>
          <p:cNvSpPr>
            <a:spLocks noGrp="1"/>
          </p:cNvSpPr>
          <p:nvPr>
            <p:ph sz="quarter" idx="13"/>
          </p:nvPr>
        </p:nvSpPr>
        <p:spPr/>
        <p:txBody>
          <a:bodyPr/>
          <a:lstStyle/>
          <a:p>
            <a:endParaRPr lang="sv-SE" dirty="0"/>
          </a:p>
        </p:txBody>
      </p:sp>
      <p:sp>
        <p:nvSpPr>
          <p:cNvPr id="3" name="Rubrik 2">
            <a:extLst>
              <a:ext uri="{FF2B5EF4-FFF2-40B4-BE49-F238E27FC236}">
                <a16:creationId xmlns:a16="http://schemas.microsoft.com/office/drawing/2014/main" id="{67771BA4-CB3B-2634-0B1E-93EADAB2A6C6}"/>
              </a:ext>
            </a:extLst>
          </p:cNvPr>
          <p:cNvSpPr>
            <a:spLocks noGrp="1"/>
          </p:cNvSpPr>
          <p:nvPr>
            <p:ph type="title"/>
          </p:nvPr>
        </p:nvSpPr>
        <p:spPr/>
        <p:txBody>
          <a:bodyPr/>
          <a:lstStyle/>
          <a:p>
            <a:r>
              <a:rPr lang="sv-SE" dirty="0"/>
              <a:t>Men evidensbaserad kärlek?</a:t>
            </a:r>
          </a:p>
        </p:txBody>
      </p:sp>
    </p:spTree>
    <p:extLst>
      <p:ext uri="{BB962C8B-B14F-4D97-AF65-F5344CB8AC3E}">
        <p14:creationId xmlns:p14="http://schemas.microsoft.com/office/powerpoint/2010/main" val="10524548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63E661A6-009D-44E6-3FB4-241BBA017AB7}"/>
              </a:ext>
            </a:extLst>
          </p:cNvPr>
          <p:cNvSpPr>
            <a:spLocks noGrp="1"/>
          </p:cNvSpPr>
          <p:nvPr>
            <p:ph sz="quarter" idx="12"/>
          </p:nvPr>
        </p:nvSpPr>
        <p:spPr/>
        <p:txBody>
          <a:bodyPr/>
          <a:lstStyle/>
          <a:p>
            <a:r>
              <a:rPr lang="sv-SE" dirty="0"/>
              <a:t>Kärlekens </a:t>
            </a:r>
            <a:r>
              <a:rPr lang="sv-SE" b="1" dirty="0"/>
              <a:t>källa </a:t>
            </a:r>
            <a:r>
              <a:rPr lang="sv-SE" dirty="0"/>
              <a:t>kan vara teologisk eller existentiell. </a:t>
            </a:r>
          </a:p>
          <a:p>
            <a:r>
              <a:rPr lang="sv-SE" dirty="0"/>
              <a:t>Men kärlekens </a:t>
            </a:r>
            <a:r>
              <a:rPr lang="sv-SE" b="1" dirty="0"/>
              <a:t>former</a:t>
            </a:r>
            <a:r>
              <a:rPr lang="sv-SE" dirty="0"/>
              <a:t> måste vara öppna för kunskap.</a:t>
            </a:r>
          </a:p>
          <a:p>
            <a:endParaRPr lang="sv-SE" dirty="0"/>
          </a:p>
        </p:txBody>
      </p:sp>
      <p:sp>
        <p:nvSpPr>
          <p:cNvPr id="5" name="Rubrik 4">
            <a:extLst>
              <a:ext uri="{FF2B5EF4-FFF2-40B4-BE49-F238E27FC236}">
                <a16:creationId xmlns:a16="http://schemas.microsoft.com/office/drawing/2014/main" id="{0FB2E1FA-A2D1-C497-3064-29C122EB9C01}"/>
              </a:ext>
            </a:extLst>
          </p:cNvPr>
          <p:cNvSpPr>
            <a:spLocks noGrp="1"/>
          </p:cNvSpPr>
          <p:nvPr>
            <p:ph type="title"/>
          </p:nvPr>
        </p:nvSpPr>
        <p:spPr/>
        <p:txBody>
          <a:bodyPr/>
          <a:lstStyle/>
          <a:p>
            <a:r>
              <a:rPr lang="sv-SE" dirty="0"/>
              <a:t>Kärlekens former</a:t>
            </a:r>
          </a:p>
        </p:txBody>
      </p:sp>
    </p:spTree>
    <p:extLst>
      <p:ext uri="{BB962C8B-B14F-4D97-AF65-F5344CB8AC3E}">
        <p14:creationId xmlns:p14="http://schemas.microsoft.com/office/powerpoint/2010/main" val="30957203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EE05A4E-BE18-89AA-5813-EC6B8F20FA3B}"/>
              </a:ext>
            </a:extLst>
          </p:cNvPr>
          <p:cNvSpPr>
            <a:spLocks noGrp="1"/>
          </p:cNvSpPr>
          <p:nvPr>
            <p:ph sz="quarter" idx="12"/>
          </p:nvPr>
        </p:nvSpPr>
        <p:spPr/>
        <p:txBody>
          <a:bodyPr>
            <a:normAutofit/>
          </a:bodyPr>
          <a:lstStyle/>
          <a:p>
            <a:r>
              <a:rPr lang="sv-SE" dirty="0"/>
              <a:t>”EVIDENS”</a:t>
            </a:r>
          </a:p>
          <a:p>
            <a:r>
              <a:rPr lang="sv-SE" dirty="0"/>
              <a:t>närvaro,</a:t>
            </a:r>
          </a:p>
          <a:p>
            <a:r>
              <a:rPr lang="sv-SE" dirty="0"/>
              <a:t>resultat,</a:t>
            </a:r>
          </a:p>
          <a:p>
            <a:r>
              <a:rPr lang="sv-SE" dirty="0"/>
              <a:t>boendestabilitet,</a:t>
            </a:r>
          </a:p>
          <a:p>
            <a:r>
              <a:rPr lang="sv-SE" dirty="0"/>
              <a:t>sysselsättning,</a:t>
            </a:r>
          </a:p>
          <a:p>
            <a:r>
              <a:rPr lang="sv-SE" dirty="0"/>
              <a:t>minskad vårdkonsumtion,</a:t>
            </a:r>
          </a:p>
          <a:p>
            <a:r>
              <a:rPr lang="sv-SE" dirty="0"/>
              <a:t>minskad återfallsrisk.</a:t>
            </a:r>
          </a:p>
          <a:p>
            <a:endParaRPr lang="sv-SE" dirty="0"/>
          </a:p>
        </p:txBody>
      </p:sp>
      <p:sp>
        <p:nvSpPr>
          <p:cNvPr id="3" name="Platshållare för innehåll 2">
            <a:extLst>
              <a:ext uri="{FF2B5EF4-FFF2-40B4-BE49-F238E27FC236}">
                <a16:creationId xmlns:a16="http://schemas.microsoft.com/office/drawing/2014/main" id="{8A723FD0-2466-549F-AD17-00D9E0EC5724}"/>
              </a:ext>
            </a:extLst>
          </p:cNvPr>
          <p:cNvSpPr>
            <a:spLocks noGrp="1"/>
          </p:cNvSpPr>
          <p:nvPr>
            <p:ph sz="quarter" idx="13"/>
          </p:nvPr>
        </p:nvSpPr>
        <p:spPr/>
        <p:txBody>
          <a:bodyPr>
            <a:normAutofit fontScale="85000" lnSpcReduction="10000"/>
          </a:bodyPr>
          <a:lstStyle/>
          <a:p>
            <a:r>
              <a:rPr lang="sv-SE" dirty="0"/>
              <a:t>”EVIDENSBASERAD KÄRLEK”</a:t>
            </a:r>
          </a:p>
          <a:p>
            <a:r>
              <a:rPr lang="sv-SE" dirty="0"/>
              <a:t>Växte tillit och ökade livsmod?</a:t>
            </a:r>
          </a:p>
          <a:p>
            <a:r>
              <a:rPr lang="sv-SE" dirty="0"/>
              <a:t>Minskade skam?</a:t>
            </a:r>
          </a:p>
          <a:p>
            <a:r>
              <a:rPr lang="sv-SE" dirty="0"/>
              <a:t>Uppstod verklig gemenskap?</a:t>
            </a:r>
          </a:p>
          <a:p>
            <a:r>
              <a:rPr lang="sv-SE" dirty="0"/>
              <a:t>Fick människan tillbaka språk för sin egen framtid?</a:t>
            </a:r>
          </a:p>
          <a:p>
            <a:r>
              <a:rPr lang="sv-SE" dirty="0"/>
              <a:t>Kunde hon ta emot hjälp utan att förödmjukas?</a:t>
            </a:r>
          </a:p>
          <a:p>
            <a:r>
              <a:rPr lang="sv-SE" dirty="0"/>
              <a:t>Kunde hon själv bli en givande människa, inte bara mottagare?</a:t>
            </a:r>
          </a:p>
          <a:p>
            <a:endParaRPr lang="sv-SE" dirty="0"/>
          </a:p>
        </p:txBody>
      </p:sp>
      <p:sp>
        <p:nvSpPr>
          <p:cNvPr id="4" name="Rubrik 3">
            <a:extLst>
              <a:ext uri="{FF2B5EF4-FFF2-40B4-BE49-F238E27FC236}">
                <a16:creationId xmlns:a16="http://schemas.microsoft.com/office/drawing/2014/main" id="{9EC4EF05-6EE2-770C-2161-5B33DAF3546A}"/>
              </a:ext>
            </a:extLst>
          </p:cNvPr>
          <p:cNvSpPr>
            <a:spLocks noGrp="1"/>
          </p:cNvSpPr>
          <p:nvPr>
            <p:ph type="title"/>
          </p:nvPr>
        </p:nvSpPr>
        <p:spPr/>
        <p:txBody>
          <a:bodyPr/>
          <a:lstStyle/>
          <a:p>
            <a:r>
              <a:rPr lang="sv-SE" dirty="0"/>
              <a:t>Evidensbaserad kärlek</a:t>
            </a:r>
          </a:p>
        </p:txBody>
      </p:sp>
    </p:spTree>
    <p:extLst>
      <p:ext uri="{BB962C8B-B14F-4D97-AF65-F5344CB8AC3E}">
        <p14:creationId xmlns:p14="http://schemas.microsoft.com/office/powerpoint/2010/main" val="36434906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00C62-E45A-1A68-C172-BE9A5D18ED8B}"/>
            </a:ext>
          </a:extLst>
        </p:cNvPr>
        <p:cNvGrpSpPr/>
        <p:nvPr/>
      </p:nvGrpSpPr>
      <p:grpSpPr>
        <a:xfrm>
          <a:off x="0" y="0"/>
          <a:ext cx="0" cy="0"/>
          <a:chOff x="0" y="0"/>
          <a:chExt cx="0" cy="0"/>
        </a:xfrm>
      </p:grpSpPr>
      <p:graphicFrame>
        <p:nvGraphicFramePr>
          <p:cNvPr id="2" name="Platshållare för innehåll 10">
            <a:extLst>
              <a:ext uri="{FF2B5EF4-FFF2-40B4-BE49-F238E27FC236}">
                <a16:creationId xmlns:a16="http://schemas.microsoft.com/office/drawing/2014/main" id="{EB7C9397-DD07-FC94-D4C3-949B128D60CB}"/>
              </a:ext>
            </a:extLst>
          </p:cNvPr>
          <p:cNvGraphicFramePr>
            <a:graphicFrameLocks noGrp="1"/>
          </p:cNvGraphicFramePr>
          <p:nvPr>
            <p:ph sz="quarter" idx="12"/>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Platshållare för innehåll 2">
            <a:extLst>
              <a:ext uri="{FF2B5EF4-FFF2-40B4-BE49-F238E27FC236}">
                <a16:creationId xmlns:a16="http://schemas.microsoft.com/office/drawing/2014/main" id="{4DFDC62B-DFFB-BDF6-8529-48CE0F0C7B5E}"/>
              </a:ext>
            </a:extLst>
          </p:cNvPr>
          <p:cNvSpPr txBox="1">
            <a:spLocks/>
          </p:cNvSpPr>
          <p:nvPr/>
        </p:nvSpPr>
        <p:spPr>
          <a:xfrm>
            <a:off x="539552" y="2283718"/>
            <a:ext cx="5834029" cy="5112651"/>
          </a:xfrm>
          <a:prstGeom prst="rect">
            <a:avLst/>
          </a:prstGeom>
        </p:spPr>
        <p:txBody>
          <a:bodyPr>
            <a:normAutofit/>
          </a:bodyPr>
          <a:lstStyle>
            <a:lvl1pPr marL="180000" indent="-180000" algn="l" defTabSz="457200" rtl="0" eaLnBrk="1" fontAlgn="base" hangingPunct="1">
              <a:lnSpc>
                <a:spcPct val="110000"/>
              </a:lnSpc>
              <a:spcBef>
                <a:spcPts val="800"/>
              </a:spcBef>
              <a:spcAft>
                <a:spcPct val="0"/>
              </a:spcAft>
              <a:buFont typeface="Arial" charset="0"/>
              <a:buChar char="•"/>
              <a:defRPr lang="sv-SE" sz="2000" kern="1200" dirty="0" smtClean="0">
                <a:solidFill>
                  <a:srgbClr val="262626"/>
                </a:solidFill>
                <a:latin typeface="Arial"/>
                <a:ea typeface="ＭＳ Ｐゴシック" pitchFamily="-65" charset="-128"/>
                <a:cs typeface="ＭＳ Ｐゴシック" charset="0"/>
              </a:defRPr>
            </a:lvl1pPr>
            <a:lvl2pPr marL="501750" indent="-285750" algn="l" defTabSz="457200" rtl="0" eaLnBrk="1" fontAlgn="base" hangingPunct="1">
              <a:lnSpc>
                <a:spcPct val="110000"/>
              </a:lnSpc>
              <a:spcBef>
                <a:spcPts val="200"/>
              </a:spcBef>
              <a:spcAft>
                <a:spcPct val="0"/>
              </a:spcAft>
              <a:buFont typeface="Arial" panose="020B0604020202020204" pitchFamily="34" charset="0"/>
              <a:buChar char="–"/>
              <a:defRPr lang="sv-SE" sz="1700" kern="1200" baseline="0" dirty="0" smtClean="0">
                <a:solidFill>
                  <a:srgbClr val="262626"/>
                </a:solidFill>
                <a:latin typeface="Arial"/>
                <a:ea typeface="ＭＳ Ｐゴシック" pitchFamily="-65" charset="-128"/>
                <a:cs typeface="Arial"/>
              </a:defRPr>
            </a:lvl2pPr>
            <a:lvl3pPr marL="717750" indent="-285750" algn="l" defTabSz="457200" rtl="0" eaLnBrk="1" fontAlgn="base" hangingPunct="1">
              <a:spcBef>
                <a:spcPts val="0"/>
              </a:spcBef>
              <a:spcAft>
                <a:spcPct val="0"/>
              </a:spcAft>
              <a:buFont typeface="Wingdings" panose="05000000000000000000" pitchFamily="2" charset="2"/>
              <a:buChar char="§"/>
              <a:defRPr lang="sv-SE" sz="1700" kern="1200" dirty="0" smtClean="0">
                <a:solidFill>
                  <a:schemeClr val="tx1">
                    <a:lumMod val="85000"/>
                    <a:lumOff val="15000"/>
                  </a:schemeClr>
                </a:solidFill>
                <a:latin typeface="Helvetica"/>
                <a:ea typeface="ＭＳ Ｐゴシック" charset="0"/>
                <a:cs typeface="Helvetica"/>
              </a:defRPr>
            </a:lvl3pPr>
            <a:lvl4pPr marL="933750" indent="-285750" algn="l" defTabSz="457200" rtl="0" eaLnBrk="1" fontAlgn="base" hangingPunct="1">
              <a:spcBef>
                <a:spcPts val="0"/>
              </a:spcBef>
              <a:spcAft>
                <a:spcPct val="0"/>
              </a:spcAft>
              <a:buFont typeface="Arial" panose="020B0604020202020204" pitchFamily="34" charset="0"/>
              <a:buChar char="•"/>
              <a:defRPr lang="sv-SE" sz="1700" kern="1200" baseline="0" dirty="0" smtClean="0">
                <a:solidFill>
                  <a:schemeClr val="tx1">
                    <a:lumMod val="85000"/>
                    <a:lumOff val="15000"/>
                  </a:schemeClr>
                </a:solidFill>
                <a:latin typeface="Helvetica"/>
                <a:ea typeface="Helvetica" charset="0"/>
                <a:cs typeface="Helvetica"/>
              </a:defRPr>
            </a:lvl4pPr>
            <a:lvl5pPr marL="1149750" indent="-285750" algn="l" defTabSz="457200" rtl="0" eaLnBrk="1" fontAlgn="base" hangingPunct="1">
              <a:spcBef>
                <a:spcPts val="0"/>
              </a:spcBef>
              <a:spcAft>
                <a:spcPct val="0"/>
              </a:spcAft>
              <a:buFont typeface="Arial" panose="020B0604020202020204" pitchFamily="34" charset="0"/>
              <a:buChar char="–"/>
              <a:defRPr lang="sv-SE" sz="1700" kern="1200" dirty="0">
                <a:solidFill>
                  <a:schemeClr val="tx1">
                    <a:lumMod val="85000"/>
                    <a:lumOff val="15000"/>
                  </a:schemeClr>
                </a:solidFill>
                <a:latin typeface="Helvetica"/>
                <a:ea typeface="Helvetica" charset="0"/>
                <a:cs typeface="Helvetica"/>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10000"/>
              </a:lnSpc>
              <a:spcBef>
                <a:spcPts val="800"/>
              </a:spcBef>
              <a:spcAft>
                <a:spcPct val="0"/>
              </a:spcAft>
              <a:buClrTx/>
              <a:buSzTx/>
              <a:buFont typeface="Arial" charset="0"/>
              <a:buNone/>
              <a:tabLst/>
              <a:defRPr/>
            </a:pPr>
            <a:endParaRPr kumimoji="0" lang="sv-SE" sz="2000" b="0" i="0" u="none" strike="noStrike" kern="1200" cap="none" spc="0" normalizeH="0" baseline="0" noProof="0" dirty="0">
              <a:ln>
                <a:noFill/>
              </a:ln>
              <a:solidFill>
                <a:schemeClr val="bg1"/>
              </a:solidFill>
              <a:effectLst/>
              <a:uLnTx/>
              <a:uFillTx/>
              <a:latin typeface="Arial"/>
              <a:ea typeface="ＭＳ Ｐゴシック" pitchFamily="-65" charset="-128"/>
            </a:endParaRPr>
          </a:p>
          <a:p>
            <a:pPr marL="180000" marR="0" lvl="0" indent="-180000" algn="l" defTabSz="457200" rtl="0" eaLnBrk="1" fontAlgn="base" latinLnBrk="0" hangingPunct="1">
              <a:lnSpc>
                <a:spcPct val="110000"/>
              </a:lnSpc>
              <a:spcBef>
                <a:spcPts val="800"/>
              </a:spcBef>
              <a:spcAft>
                <a:spcPct val="0"/>
              </a:spcAft>
              <a:buClrTx/>
              <a:buSzTx/>
              <a:buFont typeface="Arial" charset="0"/>
              <a:buChar char="•"/>
              <a:tabLst/>
              <a:defRPr/>
            </a:pPr>
            <a:endParaRPr kumimoji="0" lang="sv-SE" sz="2000" b="0" i="0" u="none" strike="noStrike" kern="1200" cap="none" spc="0" normalizeH="0" baseline="0" noProof="0" dirty="0">
              <a:ln>
                <a:noFill/>
              </a:ln>
              <a:solidFill>
                <a:schemeClr val="bg1"/>
              </a:solidFill>
              <a:effectLst/>
              <a:uLnTx/>
              <a:uFillTx/>
              <a:latin typeface="Arial"/>
              <a:ea typeface="ＭＳ Ｐゴシック" pitchFamily="-65" charset="-128"/>
            </a:endParaRPr>
          </a:p>
          <a:p>
            <a:pPr marL="180000" marR="0" lvl="0" indent="-180000" algn="l" defTabSz="457200" rtl="0" eaLnBrk="1" fontAlgn="base" latinLnBrk="0" hangingPunct="1">
              <a:lnSpc>
                <a:spcPct val="110000"/>
              </a:lnSpc>
              <a:spcBef>
                <a:spcPts val="800"/>
              </a:spcBef>
              <a:spcAft>
                <a:spcPct val="0"/>
              </a:spcAft>
              <a:buClrTx/>
              <a:buSzTx/>
              <a:buFont typeface="Arial" charset="0"/>
              <a:buChar char="•"/>
              <a:tabLst/>
              <a:defRPr/>
            </a:pPr>
            <a:endParaRPr kumimoji="0" lang="sv-SE" sz="2000" b="0" i="0" u="none" strike="noStrike" kern="1200" cap="none" spc="0" normalizeH="0" baseline="0" noProof="0" dirty="0">
              <a:ln>
                <a:noFill/>
              </a:ln>
              <a:solidFill>
                <a:schemeClr val="bg1"/>
              </a:solidFill>
              <a:effectLst/>
              <a:uLnTx/>
              <a:uFillTx/>
              <a:latin typeface="Arial"/>
              <a:ea typeface="ＭＳ Ｐゴシック" pitchFamily="-65" charset="-128"/>
            </a:endParaRPr>
          </a:p>
          <a:p>
            <a:pPr marL="0" marR="0" lvl="0" indent="0" algn="l" defTabSz="457200" rtl="0" eaLnBrk="1" fontAlgn="base" latinLnBrk="0" hangingPunct="1">
              <a:lnSpc>
                <a:spcPct val="110000"/>
              </a:lnSpc>
              <a:spcBef>
                <a:spcPts val="800"/>
              </a:spcBef>
              <a:spcAft>
                <a:spcPct val="0"/>
              </a:spcAft>
              <a:buClrTx/>
              <a:buSzTx/>
              <a:buFont typeface="Arial" charset="0"/>
              <a:buNone/>
              <a:tabLst/>
              <a:defRPr/>
            </a:pPr>
            <a:endParaRPr kumimoji="0" lang="sv-SE" sz="2000" b="0" i="0" u="none" strike="noStrike" kern="1200" cap="none" spc="0" normalizeH="0" baseline="0" noProof="0" dirty="0">
              <a:ln>
                <a:noFill/>
              </a:ln>
              <a:solidFill>
                <a:schemeClr val="bg1"/>
              </a:solidFill>
              <a:effectLst/>
              <a:uLnTx/>
              <a:uFillTx/>
              <a:latin typeface="Arial"/>
              <a:ea typeface="ＭＳ Ｐゴシック" pitchFamily="-65" charset="-128"/>
            </a:endParaRPr>
          </a:p>
          <a:p>
            <a:pPr marL="180000" marR="0" lvl="0" indent="-180000" algn="l" defTabSz="457200" rtl="0" eaLnBrk="1" fontAlgn="base" latinLnBrk="0" hangingPunct="1">
              <a:lnSpc>
                <a:spcPct val="110000"/>
              </a:lnSpc>
              <a:spcBef>
                <a:spcPts val="800"/>
              </a:spcBef>
              <a:spcAft>
                <a:spcPct val="0"/>
              </a:spcAft>
              <a:buClrTx/>
              <a:buSzTx/>
              <a:buFont typeface="Arial" charset="0"/>
              <a:buChar char="•"/>
              <a:tabLst/>
              <a:defRPr/>
            </a:pPr>
            <a:endParaRPr kumimoji="0" lang="sv-SE" sz="2000" b="0" i="0" u="none" strike="noStrike" kern="1200" cap="none" spc="0" normalizeH="0" baseline="0" noProof="0" dirty="0">
              <a:ln>
                <a:noFill/>
              </a:ln>
              <a:solidFill>
                <a:schemeClr val="bg1"/>
              </a:solidFill>
              <a:effectLst/>
              <a:uLnTx/>
              <a:uFillTx/>
              <a:latin typeface="Arial"/>
              <a:ea typeface="ＭＳ Ｐゴシック" pitchFamily="-65" charset="-128"/>
            </a:endParaRPr>
          </a:p>
          <a:p>
            <a:pPr marL="180000" marR="0" lvl="0" indent="-180000" algn="l" defTabSz="457200" rtl="0" eaLnBrk="1" fontAlgn="base" latinLnBrk="0" hangingPunct="1">
              <a:lnSpc>
                <a:spcPct val="110000"/>
              </a:lnSpc>
              <a:spcBef>
                <a:spcPts val="800"/>
              </a:spcBef>
              <a:spcAft>
                <a:spcPct val="0"/>
              </a:spcAft>
              <a:buClrTx/>
              <a:buSzTx/>
              <a:buFont typeface="Arial" charset="0"/>
              <a:buChar char="•"/>
              <a:tabLst/>
              <a:defRPr/>
            </a:pPr>
            <a:endParaRPr kumimoji="0" lang="sv-SE" sz="2000" b="0" i="0" u="none" strike="noStrike" kern="1200" cap="none" spc="0" normalizeH="0" baseline="0" noProof="0" dirty="0">
              <a:ln>
                <a:noFill/>
              </a:ln>
              <a:solidFill>
                <a:schemeClr val="bg1"/>
              </a:solidFill>
              <a:effectLst/>
              <a:uLnTx/>
              <a:uFillTx/>
              <a:latin typeface="Arial"/>
              <a:ea typeface="ＭＳ Ｐゴシック" pitchFamily="-65" charset="-128"/>
            </a:endParaRPr>
          </a:p>
          <a:p>
            <a:pPr marL="180000" marR="0" lvl="0" indent="-180000" algn="l" defTabSz="457200" rtl="0" eaLnBrk="1" fontAlgn="base" latinLnBrk="0" hangingPunct="1">
              <a:lnSpc>
                <a:spcPct val="110000"/>
              </a:lnSpc>
              <a:spcBef>
                <a:spcPts val="800"/>
              </a:spcBef>
              <a:spcAft>
                <a:spcPct val="0"/>
              </a:spcAft>
              <a:buClrTx/>
              <a:buSzTx/>
              <a:buFont typeface="Arial" charset="0"/>
              <a:buChar char="•"/>
              <a:tabLst/>
              <a:defRPr/>
            </a:pPr>
            <a:endParaRPr kumimoji="0" lang="sv-SE" sz="2000" b="0" i="0" u="none" strike="noStrike" kern="1200" cap="none" spc="0" normalizeH="0" baseline="0" noProof="0" dirty="0">
              <a:ln>
                <a:noFill/>
              </a:ln>
              <a:solidFill>
                <a:schemeClr val="bg1"/>
              </a:solidFill>
              <a:effectLst/>
              <a:uLnTx/>
              <a:uFillTx/>
              <a:latin typeface="Arial"/>
              <a:ea typeface="ＭＳ Ｐゴシック" pitchFamily="-65" charset="-128"/>
            </a:endParaRPr>
          </a:p>
        </p:txBody>
      </p:sp>
      <p:sp>
        <p:nvSpPr>
          <p:cNvPr id="5" name="textruta 4">
            <a:extLst>
              <a:ext uri="{FF2B5EF4-FFF2-40B4-BE49-F238E27FC236}">
                <a16:creationId xmlns:a16="http://schemas.microsoft.com/office/drawing/2014/main" id="{39B132B0-41A1-1E5F-2C99-48CF84638BAE}"/>
              </a:ext>
            </a:extLst>
          </p:cNvPr>
          <p:cNvSpPr txBox="1"/>
          <p:nvPr/>
        </p:nvSpPr>
        <p:spPr>
          <a:xfrm rot="3136625">
            <a:off x="4507320" y="2382093"/>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BIAS/SYSTEMATISKA FEL</a:t>
            </a:r>
          </a:p>
        </p:txBody>
      </p:sp>
      <p:cxnSp>
        <p:nvCxnSpPr>
          <p:cNvPr id="4" name="Rak pil 3">
            <a:extLst>
              <a:ext uri="{FF2B5EF4-FFF2-40B4-BE49-F238E27FC236}">
                <a16:creationId xmlns:a16="http://schemas.microsoft.com/office/drawing/2014/main" id="{C12654C7-90DD-6750-6169-7BEDED961A71}"/>
              </a:ext>
            </a:extLst>
          </p:cNvPr>
          <p:cNvCxnSpPr>
            <a:cxnSpLocks/>
          </p:cNvCxnSpPr>
          <p:nvPr/>
        </p:nvCxnSpPr>
        <p:spPr>
          <a:xfrm>
            <a:off x="5123703" y="409235"/>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Parallelltrapets 2">
            <a:extLst>
              <a:ext uri="{FF2B5EF4-FFF2-40B4-BE49-F238E27FC236}">
                <a16:creationId xmlns:a16="http://schemas.microsoft.com/office/drawing/2014/main" id="{BA56BA6E-B970-5549-F9FD-89E2C29C87D3}"/>
              </a:ext>
            </a:extLst>
          </p:cNvPr>
          <p:cNvSpPr/>
          <p:nvPr/>
        </p:nvSpPr>
        <p:spPr>
          <a:xfrm rot="16200000">
            <a:off x="1923791" y="2093391"/>
            <a:ext cx="2373398" cy="737825"/>
          </a:xfrm>
          <a:prstGeom prst="trapezoid">
            <a:avLst>
              <a:gd name="adj" fmla="val 79419"/>
            </a:avLst>
          </a:prstGeom>
          <a:solidFill>
            <a:srgbClr val="1270D6"/>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400" dirty="0" err="1"/>
              <a:t>Randomoiserade</a:t>
            </a:r>
            <a:r>
              <a:rPr lang="sv-SE" sz="1400" dirty="0"/>
              <a:t> studier</a:t>
            </a:r>
          </a:p>
        </p:txBody>
      </p:sp>
      <p:sp>
        <p:nvSpPr>
          <p:cNvPr id="8" name="Parallelltrapets 7">
            <a:extLst>
              <a:ext uri="{FF2B5EF4-FFF2-40B4-BE49-F238E27FC236}">
                <a16:creationId xmlns:a16="http://schemas.microsoft.com/office/drawing/2014/main" id="{B2361A40-767A-A50B-0924-B92A9A5F7CF0}"/>
              </a:ext>
            </a:extLst>
          </p:cNvPr>
          <p:cNvSpPr/>
          <p:nvPr/>
        </p:nvSpPr>
        <p:spPr>
          <a:xfrm rot="16200000">
            <a:off x="2096588" y="2025259"/>
            <a:ext cx="3621018" cy="784331"/>
          </a:xfrm>
          <a:prstGeom prst="trapezoid">
            <a:avLst>
              <a:gd name="adj" fmla="val 79419"/>
            </a:avLst>
          </a:prstGeom>
          <a:solidFill>
            <a:srgbClr val="6529D3"/>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t>Kontrollerade studier</a:t>
            </a:r>
          </a:p>
        </p:txBody>
      </p:sp>
      <p:sp>
        <p:nvSpPr>
          <p:cNvPr id="9" name="Parallelltrapets 8">
            <a:extLst>
              <a:ext uri="{FF2B5EF4-FFF2-40B4-BE49-F238E27FC236}">
                <a16:creationId xmlns:a16="http://schemas.microsoft.com/office/drawing/2014/main" id="{22C829DF-6508-04CC-485D-9F852D03EC8E}"/>
              </a:ext>
            </a:extLst>
          </p:cNvPr>
          <p:cNvSpPr/>
          <p:nvPr/>
        </p:nvSpPr>
        <p:spPr>
          <a:xfrm rot="16200000">
            <a:off x="2261718" y="2076690"/>
            <a:ext cx="4812909" cy="737825"/>
          </a:xfrm>
          <a:prstGeom prst="trapezoid">
            <a:avLst>
              <a:gd name="adj" fmla="val 79419"/>
            </a:avLst>
          </a:prstGeom>
          <a:solidFill>
            <a:srgbClr val="9F41DD"/>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t>Tvärsnittsstudier</a:t>
            </a:r>
          </a:p>
        </p:txBody>
      </p:sp>
      <p:sp>
        <p:nvSpPr>
          <p:cNvPr id="10" name="Parallelltrapets 9">
            <a:extLst>
              <a:ext uri="{FF2B5EF4-FFF2-40B4-BE49-F238E27FC236}">
                <a16:creationId xmlns:a16="http://schemas.microsoft.com/office/drawing/2014/main" id="{A32C307E-630C-5A7B-7693-30B651512072}"/>
              </a:ext>
            </a:extLst>
          </p:cNvPr>
          <p:cNvSpPr/>
          <p:nvPr/>
        </p:nvSpPr>
        <p:spPr>
          <a:xfrm rot="16200000">
            <a:off x="2438355" y="2020588"/>
            <a:ext cx="6048673" cy="814290"/>
          </a:xfrm>
          <a:prstGeom prst="trapezoid">
            <a:avLst>
              <a:gd name="adj" fmla="val 79419"/>
            </a:avLst>
          </a:prstGeom>
          <a:solidFill>
            <a:srgbClr val="DB51C4"/>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t>Fallstudier</a:t>
            </a:r>
          </a:p>
        </p:txBody>
      </p:sp>
      <p:sp>
        <p:nvSpPr>
          <p:cNvPr id="11" name="Parallelltrapets 10">
            <a:extLst>
              <a:ext uri="{FF2B5EF4-FFF2-40B4-BE49-F238E27FC236}">
                <a16:creationId xmlns:a16="http://schemas.microsoft.com/office/drawing/2014/main" id="{7901BB09-4E18-6D9F-AE1D-5FECB7F40FE6}"/>
              </a:ext>
            </a:extLst>
          </p:cNvPr>
          <p:cNvSpPr/>
          <p:nvPr/>
        </p:nvSpPr>
        <p:spPr>
          <a:xfrm rot="16200000">
            <a:off x="2633005" y="2071219"/>
            <a:ext cx="7337763" cy="864097"/>
          </a:xfrm>
          <a:prstGeom prst="trapezoid">
            <a:avLst>
              <a:gd name="adj" fmla="val 79419"/>
            </a:avLst>
          </a:prstGeom>
          <a:solidFill>
            <a:srgbClr val="D0145C"/>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t>Expertbedömning</a:t>
            </a:r>
          </a:p>
        </p:txBody>
      </p:sp>
      <p:grpSp>
        <p:nvGrpSpPr>
          <p:cNvPr id="15" name="Grupp 14">
            <a:extLst>
              <a:ext uri="{FF2B5EF4-FFF2-40B4-BE49-F238E27FC236}">
                <a16:creationId xmlns:a16="http://schemas.microsoft.com/office/drawing/2014/main" id="{BFD43B85-54F2-0825-2182-25905F7C0071}"/>
              </a:ext>
            </a:extLst>
          </p:cNvPr>
          <p:cNvGrpSpPr/>
          <p:nvPr/>
        </p:nvGrpSpPr>
        <p:grpSpPr>
          <a:xfrm>
            <a:off x="1979712" y="1707654"/>
            <a:ext cx="737825" cy="1374813"/>
            <a:chOff x="1981625" y="1768787"/>
            <a:chExt cx="737825" cy="1266484"/>
          </a:xfrm>
        </p:grpSpPr>
        <p:sp>
          <p:nvSpPr>
            <p:cNvPr id="13" name="Triangel 12">
              <a:extLst>
                <a:ext uri="{FF2B5EF4-FFF2-40B4-BE49-F238E27FC236}">
                  <a16:creationId xmlns:a16="http://schemas.microsoft.com/office/drawing/2014/main" id="{BD84D3F8-60B4-4FD4-37A6-291F311D01B9}"/>
                </a:ext>
              </a:extLst>
            </p:cNvPr>
            <p:cNvSpPr/>
            <p:nvPr/>
          </p:nvSpPr>
          <p:spPr>
            <a:xfrm rot="16200000">
              <a:off x="1804871" y="2100432"/>
              <a:ext cx="1091334" cy="737825"/>
            </a:xfrm>
            <a:prstGeom prst="triangle">
              <a:avLst/>
            </a:prstGeom>
            <a:solidFill>
              <a:schemeClr val="accent1"/>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4" name="textruta 13">
              <a:extLst>
                <a:ext uri="{FF2B5EF4-FFF2-40B4-BE49-F238E27FC236}">
                  <a16:creationId xmlns:a16="http://schemas.microsoft.com/office/drawing/2014/main" id="{080753F4-94A6-B34E-EA65-996077A737F8}"/>
                </a:ext>
              </a:extLst>
            </p:cNvPr>
            <p:cNvSpPr txBox="1"/>
            <p:nvPr/>
          </p:nvSpPr>
          <p:spPr>
            <a:xfrm rot="16200000">
              <a:off x="1704054" y="2109641"/>
              <a:ext cx="1266484" cy="584775"/>
            </a:xfrm>
            <a:prstGeom prst="rect">
              <a:avLst/>
            </a:prstGeom>
            <a:noFill/>
          </p:spPr>
          <p:txBody>
            <a:bodyPr wrap="square" rtlCol="0">
              <a:spAutoFit/>
            </a:bodyPr>
            <a:lstStyle/>
            <a:p>
              <a:pPr algn="ctr"/>
              <a:r>
                <a:rPr lang="sv-SE" sz="1600" dirty="0">
                  <a:solidFill>
                    <a:schemeClr val="bg1"/>
                  </a:solidFill>
                  <a:latin typeface="Calibri" panose="020F0502020204030204" pitchFamily="34" charset="0"/>
                  <a:cs typeface="Calibri" panose="020F0502020204030204" pitchFamily="34" charset="0"/>
                </a:rPr>
                <a:t>Systematiska översikter</a:t>
              </a:r>
            </a:p>
          </p:txBody>
        </p:sp>
      </p:grpSp>
      <p:sp>
        <p:nvSpPr>
          <p:cNvPr id="16" name="Parallelltrapets 15">
            <a:extLst>
              <a:ext uri="{FF2B5EF4-FFF2-40B4-BE49-F238E27FC236}">
                <a16:creationId xmlns:a16="http://schemas.microsoft.com/office/drawing/2014/main" id="{52E42562-4DAC-6C25-75D3-45BBAB4E6EBF}"/>
              </a:ext>
            </a:extLst>
          </p:cNvPr>
          <p:cNvSpPr/>
          <p:nvPr/>
        </p:nvSpPr>
        <p:spPr>
          <a:xfrm rot="16200000">
            <a:off x="3360311" y="2208183"/>
            <a:ext cx="7337763" cy="864097"/>
          </a:xfrm>
          <a:prstGeom prst="trapezoid">
            <a:avLst>
              <a:gd name="adj" fmla="val 79419"/>
            </a:avLst>
          </a:prstGeom>
          <a:solidFill>
            <a:schemeClr val="accent6">
              <a:lumMod val="75000"/>
            </a:schemeClr>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dirty="0"/>
              <a:t>Andra studier, förbättringsvetenskap </a:t>
            </a:r>
          </a:p>
          <a:p>
            <a:pPr algn="ctr"/>
            <a:r>
              <a:rPr lang="sv-SE" sz="1600" dirty="0"/>
              <a:t>och etnografi </a:t>
            </a:r>
            <a:r>
              <a:rPr lang="sv-SE" sz="1600" dirty="0" err="1"/>
              <a:t>etc</a:t>
            </a:r>
            <a:r>
              <a:rPr lang="sv-SE" sz="1600" dirty="0"/>
              <a:t> </a:t>
            </a:r>
            <a:r>
              <a:rPr lang="sv-SE" sz="1600" dirty="0" err="1"/>
              <a:t>etc</a:t>
            </a:r>
            <a:endParaRPr lang="sv-SE" sz="1600" dirty="0"/>
          </a:p>
        </p:txBody>
      </p:sp>
      <p:cxnSp>
        <p:nvCxnSpPr>
          <p:cNvPr id="18" name="Rak pil 17">
            <a:extLst>
              <a:ext uri="{FF2B5EF4-FFF2-40B4-BE49-F238E27FC236}">
                <a16:creationId xmlns:a16="http://schemas.microsoft.com/office/drawing/2014/main" id="{C56503D0-889C-FC29-3CED-7802A7974B2C}"/>
              </a:ext>
            </a:extLst>
          </p:cNvPr>
          <p:cNvCxnSpPr>
            <a:cxnSpLocks/>
          </p:cNvCxnSpPr>
          <p:nvPr/>
        </p:nvCxnSpPr>
        <p:spPr>
          <a:xfrm flipH="1">
            <a:off x="251520" y="3363838"/>
            <a:ext cx="8496944" cy="0"/>
          </a:xfrm>
          <a:prstGeom prst="straightConnector1">
            <a:avLst/>
          </a:prstGeom>
          <a:ln w="76200">
            <a:gradFill>
              <a:gsLst>
                <a:gs pos="0">
                  <a:schemeClr val="accent1">
                    <a:lumMod val="75000"/>
                  </a:schemeClr>
                </a:gs>
                <a:gs pos="100000">
                  <a:srgbClr val="FF1A70"/>
                </a:gs>
              </a:gsLst>
              <a:lin ang="10800000" scaled="0"/>
            </a:gradFill>
            <a:headEnd type="arrow"/>
            <a:tailEnd type="arrow"/>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2" name="textruta 21">
            <a:extLst>
              <a:ext uri="{FF2B5EF4-FFF2-40B4-BE49-F238E27FC236}">
                <a16:creationId xmlns:a16="http://schemas.microsoft.com/office/drawing/2014/main" id="{F83163AF-23D2-249F-0DF5-30EF63B5A128}"/>
              </a:ext>
            </a:extLst>
          </p:cNvPr>
          <p:cNvSpPr txBox="1"/>
          <p:nvPr/>
        </p:nvSpPr>
        <p:spPr>
          <a:xfrm>
            <a:off x="1422622" y="3523607"/>
            <a:ext cx="541267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chemeClr val="accent1">
                    <a:lumMod val="60000"/>
                    <a:lumOff val="40000"/>
                  </a:schemeClr>
                </a:solidFill>
                <a:effectLst/>
                <a:uLnTx/>
                <a:uFillTx/>
                <a:latin typeface="Arial"/>
                <a:ea typeface="+mn-ea"/>
                <a:cs typeface="+mn-cs"/>
              </a:rPr>
              <a:t>SÖKANDET</a:t>
            </a:r>
            <a:r>
              <a:rPr kumimoji="0" lang="sv-SE" sz="1800" b="1" i="0" u="none" strike="noStrike" kern="1200" cap="none" spc="0" normalizeH="0" noProof="0" dirty="0">
                <a:ln>
                  <a:noFill/>
                </a:ln>
                <a:solidFill>
                  <a:schemeClr val="accent1">
                    <a:lumMod val="60000"/>
                    <a:lumOff val="40000"/>
                  </a:schemeClr>
                </a:solidFill>
                <a:effectLst/>
                <a:uLnTx/>
                <a:uFillTx/>
                <a:latin typeface="Arial"/>
                <a:ea typeface="+mn-ea"/>
                <a:cs typeface="+mn-cs"/>
              </a:rPr>
              <a:t> EFTER </a:t>
            </a:r>
            <a:r>
              <a:rPr kumimoji="0" lang="sv-SE" sz="1800" b="1" i="0" u="none" strike="noStrike" kern="1200" cap="none" spc="0" normalizeH="0" baseline="0" noProof="0" dirty="0">
                <a:ln>
                  <a:noFill/>
                </a:ln>
                <a:solidFill>
                  <a:schemeClr val="accent1">
                    <a:lumMod val="60000"/>
                    <a:lumOff val="40000"/>
                  </a:schemeClr>
                </a:solidFill>
                <a:effectLst/>
                <a:uLnTx/>
                <a:uFillTx/>
                <a:latin typeface="Arial"/>
                <a:ea typeface="+mn-ea"/>
                <a:cs typeface="+mn-cs"/>
              </a:rPr>
              <a:t>KÄRLEKENS</a:t>
            </a:r>
            <a:r>
              <a:rPr kumimoji="0" lang="sv-SE" sz="1800" b="1" i="0" u="none" strike="noStrike" kern="1200" cap="none" spc="0" normalizeH="0" noProof="0" dirty="0">
                <a:ln>
                  <a:noFill/>
                </a:ln>
                <a:solidFill>
                  <a:schemeClr val="accent1">
                    <a:lumMod val="60000"/>
                    <a:lumOff val="40000"/>
                  </a:schemeClr>
                </a:solidFill>
                <a:effectLst/>
                <a:uLnTx/>
                <a:uFillTx/>
                <a:latin typeface="Arial"/>
                <a:ea typeface="+mn-ea"/>
                <a:cs typeface="+mn-cs"/>
              </a:rPr>
              <a:t> FORMER</a:t>
            </a:r>
            <a:endParaRPr kumimoji="0" lang="sv-SE" sz="1800" b="1" i="0" u="none" strike="noStrike" kern="1200" cap="none" spc="0" normalizeH="0" baseline="0" noProof="0" dirty="0">
              <a:ln>
                <a:noFill/>
              </a:ln>
              <a:solidFill>
                <a:schemeClr val="accent1">
                  <a:lumMod val="60000"/>
                  <a:lumOff val="40000"/>
                </a:schemeClr>
              </a:solidFill>
              <a:effectLst/>
              <a:uLnTx/>
              <a:uFillTx/>
              <a:latin typeface="Arial"/>
              <a:ea typeface="+mn-ea"/>
              <a:cs typeface="+mn-cs"/>
            </a:endParaRPr>
          </a:p>
          <a:p>
            <a:pPr algn="ctr" fontAlgn="auto">
              <a:spcBef>
                <a:spcPts val="0"/>
              </a:spcBef>
              <a:spcAft>
                <a:spcPts val="0"/>
              </a:spcAft>
              <a:defRPr/>
            </a:pPr>
            <a:r>
              <a:rPr lang="sv-SE" b="1" dirty="0">
                <a:solidFill>
                  <a:schemeClr val="bg1"/>
                </a:solidFill>
                <a:latin typeface="Arial"/>
                <a:ea typeface="ＭＳ Ｐゴシック" pitchFamily="-65" charset="-128"/>
              </a:rPr>
              <a:t>Vad ger </a:t>
            </a:r>
            <a:r>
              <a:rPr lang="sv-SE" b="1" dirty="0">
                <a:solidFill>
                  <a:schemeClr val="bg1"/>
                </a:solidFill>
              </a:rPr>
              <a:t>olika studier</a:t>
            </a:r>
            <a:r>
              <a:rPr lang="sv-SE" b="1" dirty="0">
                <a:solidFill>
                  <a:schemeClr val="bg1"/>
                </a:solidFill>
                <a:latin typeface="Arial"/>
                <a:ea typeface="ＭＳ Ｐゴシック" pitchFamily="-65" charset="-128"/>
              </a:rPr>
              <a:t> för fördelar/nackdelar?</a:t>
            </a:r>
          </a:p>
        </p:txBody>
      </p:sp>
      <p:pic>
        <p:nvPicPr>
          <p:cNvPr id="12" name="Bildobjekt 11">
            <a:extLst>
              <a:ext uri="{FF2B5EF4-FFF2-40B4-BE49-F238E27FC236}">
                <a16:creationId xmlns:a16="http://schemas.microsoft.com/office/drawing/2014/main" id="{DA9ECDC8-F197-7BB8-208B-CAAD6F22B43B}"/>
              </a:ext>
            </a:extLst>
          </p:cNvPr>
          <p:cNvPicPr>
            <a:picLocks noChangeAspect="1"/>
          </p:cNvPicPr>
          <p:nvPr/>
        </p:nvPicPr>
        <p:blipFill>
          <a:blip r:embed="rId8">
            <a:alphaModFix/>
          </a:blip>
          <a:srcRect/>
          <a:stretch/>
        </p:blipFill>
        <p:spPr>
          <a:xfrm>
            <a:off x="5601226" y="1800784"/>
            <a:ext cx="3057630" cy="3051274"/>
          </a:xfrm>
          <a:prstGeom prst="rect">
            <a:avLst/>
          </a:prstGeom>
        </p:spPr>
      </p:pic>
      <p:sp>
        <p:nvSpPr>
          <p:cNvPr id="23" name="textruta 22">
            <a:extLst>
              <a:ext uri="{FF2B5EF4-FFF2-40B4-BE49-F238E27FC236}">
                <a16:creationId xmlns:a16="http://schemas.microsoft.com/office/drawing/2014/main" id="{7F4872E9-6A04-3474-3515-21B0E3A26C75}"/>
              </a:ext>
            </a:extLst>
          </p:cNvPr>
          <p:cNvSpPr txBox="1"/>
          <p:nvPr/>
        </p:nvSpPr>
        <p:spPr>
          <a:xfrm rot="3136625">
            <a:off x="4520184" y="2374940"/>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chemeClr val="accent1">
                    <a:lumMod val="60000"/>
                    <a:lumOff val="40000"/>
                  </a:schemeClr>
                </a:solidFill>
                <a:effectLst/>
                <a:uLnTx/>
                <a:uFillTx/>
                <a:latin typeface="Arial"/>
                <a:ea typeface="+mn-ea"/>
                <a:cs typeface="+mn-cs"/>
              </a:rPr>
              <a:t>MINSKAD  RISK FÖR SYSTEMATISKA FEL</a:t>
            </a:r>
          </a:p>
        </p:txBody>
      </p:sp>
      <p:cxnSp>
        <p:nvCxnSpPr>
          <p:cNvPr id="25" name="Rak pil 24">
            <a:extLst>
              <a:ext uri="{FF2B5EF4-FFF2-40B4-BE49-F238E27FC236}">
                <a16:creationId xmlns:a16="http://schemas.microsoft.com/office/drawing/2014/main" id="{AC144653-456D-A1B6-0264-57BDBD383DEB}"/>
              </a:ext>
            </a:extLst>
          </p:cNvPr>
          <p:cNvCxnSpPr>
            <a:cxnSpLocks/>
          </p:cNvCxnSpPr>
          <p:nvPr/>
        </p:nvCxnSpPr>
        <p:spPr>
          <a:xfrm>
            <a:off x="5131757" y="409234"/>
            <a:ext cx="3423187" cy="431504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07027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iterate type="lt">
                                    <p:tmPct val="0"/>
                                  </p:iterate>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1284 -0.03333 L -0.12882 -0.36913 " pathEditMode="relative" rAng="0" ptsTypes="AA">
                                      <p:cBhvr>
                                        <p:cTn id="24" dur="2000" fill="hold"/>
                                        <p:tgtEl>
                                          <p:spTgt spid="12"/>
                                        </p:tgtEl>
                                        <p:attrNameLst>
                                          <p:attrName>ppt_x</p:attrName>
                                          <p:attrName>ppt_y</p:attrName>
                                        </p:attrNameLst>
                                      </p:cBhvr>
                                      <p:rCtr x="-7083" y="-16790"/>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13681 -0.46728 L 0.14045 0.29383 " pathEditMode="relative" rAng="0" ptsTypes="AA">
                                      <p:cBhvr>
                                        <p:cTn id="28" dur="2000" fill="hold"/>
                                        <p:tgtEl>
                                          <p:spTgt spid="12"/>
                                        </p:tgtEl>
                                        <p:attrNameLst>
                                          <p:attrName>ppt_x</p:attrName>
                                          <p:attrName>ppt_y</p:attrName>
                                        </p:attrNameLst>
                                      </p:cBhvr>
                                      <p:rCtr x="13854" y="38056"/>
                                    </p:animMotion>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1" nodeType="clickEffect">
                                  <p:stCondLst>
                                    <p:cond delay="0"/>
                                  </p:stCondLst>
                                  <p:childTnLst>
                                    <p:animRot by="-5400000">
                                      <p:cBhvr>
                                        <p:cTn id="32" dur="2000" fill="hold"/>
                                        <p:tgtEl>
                                          <p:spTgt spid="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0" presetClass="path" presetSubtype="0" accel="50000" decel="50000" fill="hold" nodeType="withEffect">
                                  <p:stCondLst>
                                    <p:cond delay="0"/>
                                  </p:stCondLst>
                                  <p:childTnLst>
                                    <p:animMotion origin="layout" path="M 0.00695 -0.00772 L -0.18194 -0.00772 " pathEditMode="relative" ptsTypes="AA">
                                      <p:cBhvr>
                                        <p:cTn id="50" dur="500" fill="hold"/>
                                        <p:tgtEl>
                                          <p:spTgt spid="15"/>
                                        </p:tgtEl>
                                        <p:attrNameLst>
                                          <p:attrName>ppt_x</p:attrName>
                                          <p:attrName>ppt_y</p:attrName>
                                        </p:attrNameLst>
                                      </p:cBhvr>
                                    </p:animMotion>
                                  </p:childTnLst>
                                </p:cTn>
                              </p:par>
                            </p:childTnLst>
                          </p:cTn>
                        </p:par>
                        <p:par>
                          <p:cTn id="51" fill="hold">
                            <p:stCondLst>
                              <p:cond delay="500"/>
                            </p:stCondLst>
                            <p:childTnLst>
                              <p:par>
                                <p:cTn id="52" presetID="0" presetClass="path" presetSubtype="0" accel="50000" decel="50000" fill="hold" grpId="1" nodeType="afterEffect">
                                  <p:stCondLst>
                                    <p:cond delay="0"/>
                                  </p:stCondLst>
                                  <p:childTnLst>
                                    <p:animMotion origin="layout" path="M 0.01546 -3.7037E-6 L -0.15781 -3.7037E-6 " pathEditMode="relative" rAng="0" ptsTypes="AA">
                                      <p:cBhvr>
                                        <p:cTn id="53" dur="500" fill="hold"/>
                                        <p:tgtEl>
                                          <p:spTgt spid="3"/>
                                        </p:tgtEl>
                                        <p:attrNameLst>
                                          <p:attrName>ppt_x</p:attrName>
                                          <p:attrName>ppt_y</p:attrName>
                                        </p:attrNameLst>
                                      </p:cBhvr>
                                      <p:rCtr x="-8663" y="0"/>
                                    </p:animMotion>
                                  </p:childTnLst>
                                </p:cTn>
                              </p:par>
                            </p:childTnLst>
                          </p:cTn>
                        </p:par>
                        <p:par>
                          <p:cTn id="54" fill="hold">
                            <p:stCondLst>
                              <p:cond delay="1000"/>
                            </p:stCondLst>
                            <p:childTnLst>
                              <p:par>
                                <p:cTn id="55" presetID="0" presetClass="path" presetSubtype="0" accel="50000" decel="50000" fill="hold" grpId="1" nodeType="afterEffect">
                                  <p:stCondLst>
                                    <p:cond delay="0"/>
                                  </p:stCondLst>
                                  <p:childTnLst>
                                    <p:animMotion origin="layout" path="M 3.05556E-6 -1.7284E-6 L -0.13785 -0.01204 " pathEditMode="relative" rAng="0" ptsTypes="AA">
                                      <p:cBhvr>
                                        <p:cTn id="56" dur="500" fill="hold"/>
                                        <p:tgtEl>
                                          <p:spTgt spid="8"/>
                                        </p:tgtEl>
                                        <p:attrNameLst>
                                          <p:attrName>ppt_x</p:attrName>
                                          <p:attrName>ppt_y</p:attrName>
                                        </p:attrNameLst>
                                      </p:cBhvr>
                                      <p:rCtr x="-6892" y="-617"/>
                                    </p:animMotion>
                                  </p:childTnLst>
                                </p:cTn>
                              </p:par>
                            </p:childTnLst>
                          </p:cTn>
                        </p:par>
                        <p:par>
                          <p:cTn id="57" fill="hold">
                            <p:stCondLst>
                              <p:cond delay="1500"/>
                            </p:stCondLst>
                            <p:childTnLst>
                              <p:par>
                                <p:cTn id="58" presetID="0" presetClass="path" presetSubtype="0" accel="50000" decel="50000" fill="hold" grpId="1" nodeType="afterEffect">
                                  <p:stCondLst>
                                    <p:cond delay="0"/>
                                  </p:stCondLst>
                                  <p:childTnLst>
                                    <p:animMotion origin="layout" path="M 3.33333E-6 1.35802E-6 L -0.11407 -0.0034 " pathEditMode="relative" rAng="0" ptsTypes="AA">
                                      <p:cBhvr>
                                        <p:cTn id="59" dur="500" fill="hold"/>
                                        <p:tgtEl>
                                          <p:spTgt spid="9"/>
                                        </p:tgtEl>
                                        <p:attrNameLst>
                                          <p:attrName>ppt_x</p:attrName>
                                          <p:attrName>ppt_y</p:attrName>
                                        </p:attrNameLst>
                                      </p:cBhvr>
                                      <p:rCtr x="-5712" y="-185"/>
                                    </p:animMotion>
                                  </p:childTnLst>
                                </p:cTn>
                              </p:par>
                            </p:childTnLst>
                          </p:cTn>
                        </p:par>
                        <p:par>
                          <p:cTn id="60" fill="hold">
                            <p:stCondLst>
                              <p:cond delay="2000"/>
                            </p:stCondLst>
                            <p:childTnLst>
                              <p:par>
                                <p:cTn id="61" presetID="0" presetClass="path" presetSubtype="0" accel="50000" decel="50000" fill="hold" grpId="1" nodeType="afterEffect">
                                  <p:stCondLst>
                                    <p:cond delay="0"/>
                                  </p:stCondLst>
                                  <p:childTnLst>
                                    <p:animMotion origin="layout" path="M 4.16667E-6 -3.58025E-6 L -0.08698 0.00339 " pathEditMode="relative" rAng="0" ptsTypes="AA">
                                      <p:cBhvr>
                                        <p:cTn id="62" dur="500" fill="hold"/>
                                        <p:tgtEl>
                                          <p:spTgt spid="10"/>
                                        </p:tgtEl>
                                        <p:attrNameLst>
                                          <p:attrName>ppt_x</p:attrName>
                                          <p:attrName>ppt_y</p:attrName>
                                        </p:attrNameLst>
                                      </p:cBhvr>
                                      <p:rCtr x="-3576" y="0"/>
                                    </p:animMotion>
                                  </p:childTnLst>
                                </p:cTn>
                              </p:par>
                            </p:childTnLst>
                          </p:cTn>
                        </p:par>
                        <p:par>
                          <p:cTn id="63" fill="hold">
                            <p:stCondLst>
                              <p:cond delay="2500"/>
                            </p:stCondLst>
                            <p:childTnLst>
                              <p:par>
                                <p:cTn id="64" presetID="0" presetClass="path" presetSubtype="0" accel="50000" decel="50000" fill="hold" grpId="1" nodeType="afterEffect">
                                  <p:stCondLst>
                                    <p:cond delay="0"/>
                                  </p:stCondLst>
                                  <p:childTnLst>
                                    <p:animMotion origin="layout" path="M 0 0 L -0.0474 0 " pathEditMode="relative" ptsTypes="AA">
                                      <p:cBhvr>
                                        <p:cTn id="65" dur="500" fill="hold"/>
                                        <p:tgtEl>
                                          <p:spTgt spid="11"/>
                                        </p:tgtEl>
                                        <p:attrNameLst>
                                          <p:attrName>ppt_x</p:attrName>
                                          <p:attrName>ppt_y</p:attrName>
                                        </p:attrNameLst>
                                      </p:cBhvr>
                                    </p:animMotion>
                                  </p:childTnLst>
                                </p:cTn>
                              </p:par>
                            </p:childTnLst>
                          </p:cTn>
                        </p:par>
                        <p:par>
                          <p:cTn id="66" fill="hold">
                            <p:stCondLst>
                              <p:cond delay="3000"/>
                            </p:stCondLst>
                            <p:childTnLst>
                              <p:par>
                                <p:cTn id="67" presetID="49" presetClass="entr" presetSubtype="0" decel="100000" fill="hold" grpId="0" nodeType="after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 calcmode="lin" valueType="num">
                                      <p:cBhvr>
                                        <p:cTn id="71" dur="500" fill="hold"/>
                                        <p:tgtEl>
                                          <p:spTgt spid="16"/>
                                        </p:tgtEl>
                                        <p:attrNameLst>
                                          <p:attrName>style.rotation</p:attrName>
                                        </p:attrNameLst>
                                      </p:cBhvr>
                                      <p:tavLst>
                                        <p:tav tm="0">
                                          <p:val>
                                            <p:fltVal val="360"/>
                                          </p:val>
                                        </p:tav>
                                        <p:tav tm="100000">
                                          <p:val>
                                            <p:fltVal val="0"/>
                                          </p:val>
                                        </p:tav>
                                      </p:tavLst>
                                    </p:anim>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4"/>
                                        </p:tgtEl>
                                        <p:attrNameLst>
                                          <p:attrName>style.visibility</p:attrName>
                                        </p:attrNameLst>
                                      </p:cBhvr>
                                      <p:to>
                                        <p:strVal val="hidden"/>
                                      </p:to>
                                    </p:set>
                                  </p:childTnLst>
                                </p:cTn>
                              </p:par>
                              <p:par>
                                <p:cTn id="77" presetID="1" presetClass="exit" presetSubtype="0" fill="hold" grpId="1" nodeType="withEffect">
                                  <p:stCondLst>
                                    <p:cond delay="0"/>
                                  </p:stCondLst>
                                  <p:iterate type="lt">
                                    <p:tmAbs val="0"/>
                                  </p:iterate>
                                  <p:childTnLst>
                                    <p:set>
                                      <p:cBhvr>
                                        <p:cTn id="78" dur="1" fill="hold">
                                          <p:stCondLst>
                                            <p:cond delay="0"/>
                                          </p:stCondLst>
                                        </p:cTn>
                                        <p:tgtEl>
                                          <p:spTgt spid="5"/>
                                        </p:tgtEl>
                                        <p:attrNameLst>
                                          <p:attrName>style.visibility</p:attrName>
                                        </p:attrNameLst>
                                      </p:cBhvr>
                                      <p:to>
                                        <p:strVal val="hidden"/>
                                      </p:to>
                                    </p:set>
                                  </p:childTnLst>
                                </p:cTn>
                              </p:par>
                              <p:par>
                                <p:cTn id="79" presetID="22" presetClass="entr" presetSubtype="4"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down)">
                                      <p:cBhvr>
                                        <p:cTn id="81" dur="500"/>
                                        <p:tgtEl>
                                          <p:spTgt spid="25"/>
                                        </p:tgtEl>
                                      </p:cBhvr>
                                    </p:animEffect>
                                  </p:childTnLst>
                                </p:cTn>
                              </p:par>
                              <p:par>
                                <p:cTn id="82" presetID="22" presetClass="entr" presetSubtype="4" fill="hold" grpId="0" nodeType="withEffect">
                                  <p:stCondLst>
                                    <p:cond delay="0"/>
                                  </p:stCondLst>
                                  <p:iterate type="lt">
                                    <p:tmPct val="0"/>
                                  </p:iterate>
                                  <p:childTnLst>
                                    <p:set>
                                      <p:cBhvr>
                                        <p:cTn id="83" dur="1" fill="hold">
                                          <p:stCondLst>
                                            <p:cond delay="0"/>
                                          </p:stCondLst>
                                        </p:cTn>
                                        <p:tgtEl>
                                          <p:spTgt spid="23"/>
                                        </p:tgtEl>
                                        <p:attrNameLst>
                                          <p:attrName>style.visibility</p:attrName>
                                        </p:attrNameLst>
                                      </p:cBhvr>
                                      <p:to>
                                        <p:strVal val="visible"/>
                                      </p:to>
                                    </p:set>
                                    <p:animEffect transition="in" filter="wipe(down)">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52" presetClass="exit" presetSubtype="0" fill="hold" nodeType="clickEffect">
                                  <p:stCondLst>
                                    <p:cond delay="0"/>
                                  </p:stCondLst>
                                  <p:childTnLst>
                                    <p:animScale>
                                      <p:cBhvr>
                                        <p:cTn id="88" dur="2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89" dur="2000" accel="50000">
                                          <p:stCondLst>
                                            <p:cond delay="0"/>
                                          </p:stCondLst>
                                        </p:cTn>
                                        <p:tgtEl>
                                          <p:spTgt spid="25"/>
                                        </p:tgtEl>
                                        <p:attrNameLst>
                                          <p:attrName>ppt_x</p:attrName>
                                          <p:attrName>ppt_y</p:attrName>
                                        </p:attrNameLst>
                                      </p:cBhvr>
                                    </p:animMotion>
                                    <p:animEffect transition="out" filter="fade">
                                      <p:cBhvr>
                                        <p:cTn id="90" dur="2000"/>
                                        <p:tgtEl>
                                          <p:spTgt spid="25"/>
                                        </p:tgtEl>
                                      </p:cBhvr>
                                    </p:animEffect>
                                    <p:set>
                                      <p:cBhvr>
                                        <p:cTn id="91" dur="1" fill="hold">
                                          <p:stCondLst>
                                            <p:cond delay="1999"/>
                                          </p:stCondLst>
                                        </p:cTn>
                                        <p:tgtEl>
                                          <p:spTgt spid="25"/>
                                        </p:tgtEl>
                                        <p:attrNameLst>
                                          <p:attrName>style.visibility</p:attrName>
                                        </p:attrNameLst>
                                      </p:cBhvr>
                                      <p:to>
                                        <p:strVal val="hidden"/>
                                      </p:to>
                                    </p:set>
                                  </p:childTnLst>
                                </p:cTn>
                              </p:par>
                              <p:par>
                                <p:cTn id="92" presetID="38" presetClass="exit" presetSubtype="0" accel="50000" fill="hold" grpId="1" nodeType="withEffect">
                                  <p:stCondLst>
                                    <p:cond delay="0"/>
                                  </p:stCondLst>
                                  <p:iterate type="lt">
                                    <p:tmPct val="50000"/>
                                  </p:iterate>
                                  <p:childTnLst>
                                    <p:anim calcmode="lin" valueType="num">
                                      <p:cBhvr>
                                        <p:cTn id="93" dur="100">
                                          <p:stCondLst>
                                            <p:cond delay="0"/>
                                          </p:stCondLst>
                                        </p:cTn>
                                        <p:tgtEl>
                                          <p:spTgt spid="23"/>
                                        </p:tgtEl>
                                        <p:attrNameLst>
                                          <p:attrName>style.rotation</p:attrName>
                                        </p:attrNameLst>
                                      </p:cBhvr>
                                      <p:tavLst>
                                        <p:tav tm="0">
                                          <p:val>
                                            <p:fltVal val="0"/>
                                          </p:val>
                                        </p:tav>
                                        <p:tav tm="100000">
                                          <p:val>
                                            <p:fltVal val="45"/>
                                          </p:val>
                                        </p:tav>
                                      </p:tavLst>
                                    </p:anim>
                                    <p:anim calcmode="lin" valueType="num">
                                      <p:cBhvr>
                                        <p:cTn id="94" dur="100">
                                          <p:stCondLst>
                                            <p:cond delay="0"/>
                                          </p:stCondLst>
                                        </p:cTn>
                                        <p:tgtEl>
                                          <p:spTgt spid="23"/>
                                        </p:tgtEl>
                                        <p:attrNameLst>
                                          <p:attrName>ppt_y</p:attrName>
                                        </p:attrNameLst>
                                      </p:cBhvr>
                                      <p:tavLst>
                                        <p:tav tm="0">
                                          <p:val>
                                            <p:strVal val="ppt_y"/>
                                          </p:val>
                                        </p:tav>
                                        <p:tav tm="100000">
                                          <p:val>
                                            <p:strVal val="ppt_y+1"/>
                                          </p:val>
                                        </p:tav>
                                      </p:tavLst>
                                    </p:anim>
                                    <p:set>
                                      <p:cBhvr>
                                        <p:cTn id="95" dur="1" fill="hold">
                                          <p:stCondLst>
                                            <p:cond delay="99"/>
                                          </p:stCondLst>
                                        </p:cTn>
                                        <p:tgtEl>
                                          <p:spTgt spid="23"/>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childTnLst>
                                </p:cTn>
                              </p:par>
                              <p:par>
                                <p:cTn id="98" presetID="41" presetClass="entr" presetSubtype="0" fill="hold" grpId="0" nodeType="withEffect">
                                  <p:stCondLst>
                                    <p:cond delay="0"/>
                                  </p:stCondLst>
                                  <p:iterate type="lt">
                                    <p:tmPct val="10000"/>
                                  </p:iterate>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01" dur="500" fill="hold"/>
                                        <p:tgtEl>
                                          <p:spTgt spid="22"/>
                                        </p:tgtEl>
                                        <p:attrNameLst>
                                          <p:attrName>ppt_y</p:attrName>
                                        </p:attrNameLst>
                                      </p:cBhvr>
                                      <p:tavLst>
                                        <p:tav tm="0">
                                          <p:val>
                                            <p:strVal val="#ppt_y"/>
                                          </p:val>
                                        </p:tav>
                                        <p:tav tm="100000">
                                          <p:val>
                                            <p:strVal val="#ppt_y"/>
                                          </p:val>
                                        </p:tav>
                                      </p:tavLst>
                                    </p:anim>
                                    <p:anim calcmode="lin" valueType="num">
                                      <p:cBhvr>
                                        <p:cTn id="102"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3"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04" dur="500" tmFilter="0,0; .5, 1; 1, 1"/>
                                        <p:tgtEl>
                                          <p:spTgt spid="22"/>
                                        </p:tgtEl>
                                      </p:cBhvr>
                                    </p:animEffect>
                                  </p:childTnLst>
                                </p:cTn>
                              </p:par>
                            </p:childTnLst>
                          </p:cTn>
                        </p:par>
                      </p:childTnLst>
                    </p:cTn>
                  </p:par>
                  <p:par>
                    <p:cTn id="105" fill="hold">
                      <p:stCondLst>
                        <p:cond delay="indefinite"/>
                      </p:stCondLst>
                      <p:childTnLst>
                        <p:par>
                          <p:cTn id="106" fill="hold">
                            <p:stCondLst>
                              <p:cond delay="0"/>
                            </p:stCondLst>
                            <p:childTnLst>
                              <p:par>
                                <p:cTn id="107" presetID="0" presetClass="path" presetSubtype="0" accel="50000" decel="50000" fill="hold" nodeType="clickEffect">
                                  <p:stCondLst>
                                    <p:cond delay="0"/>
                                  </p:stCondLst>
                                  <p:childTnLst>
                                    <p:animMotion origin="layout" path="M 0.14097 0.39383 C 0.12031 0.28889 0.1 0.18457 0.0743 0.1463 C 0.04861 0.1071 0.02118 0.19568 -0.01302 0.16142 C -0.0474 0.12747 -0.10018 -0.00432 -0.13177 -0.05895 C -0.16337 -0.11388 -0.17118 -0.16049 -0.20278 -0.16604 C -0.23438 -0.17129 -0.29323 -0.06574 -0.32136 -0.09043 C -0.34966 -0.11419 -0.36077 -0.21265 -0.37153 -0.31018 " pathEditMode="relative" rAng="0" ptsTypes="AAAAAAA">
                                      <p:cBhvr>
                                        <p:cTn id="108" dur="2000" fill="hold"/>
                                        <p:tgtEl>
                                          <p:spTgt spid="12"/>
                                        </p:tgtEl>
                                        <p:attrNameLst>
                                          <p:attrName>ppt_x</p:attrName>
                                          <p:attrName>ppt_y</p:attrName>
                                        </p:attrNameLst>
                                      </p:cBhvr>
                                      <p:rCtr x="-25625" y="-35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Graphic spid="2" grpId="2">
        <p:bldAsOne/>
      </p:bldGraphic>
      <p:bldP spid="5" grpId="0"/>
      <p:bldP spid="5" grpId="1"/>
      <p:bldP spid="3" grpId="0" animBg="1"/>
      <p:bldP spid="3" grpId="1" animBg="1"/>
      <p:bldP spid="8" grpId="0" animBg="1"/>
      <p:bldP spid="8" grpId="1" animBg="1"/>
      <p:bldP spid="9" grpId="0" animBg="1"/>
      <p:bldP spid="9" grpId="1" animBg="1"/>
      <p:bldP spid="10" grpId="0" animBg="1"/>
      <p:bldP spid="10" grpId="1" animBg="1"/>
      <p:bldP spid="11" grpId="0" animBg="1"/>
      <p:bldP spid="11" grpId="1" animBg="1"/>
      <p:bldP spid="16" grpId="0" animBg="1"/>
      <p:bldP spid="22" grpId="0"/>
      <p:bldP spid="23" grpId="0"/>
      <p:bldP spid="2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AC953-1D9A-55A4-87E7-A6D09F0DB76F}"/>
            </a:ext>
          </a:extLst>
        </p:cNvPr>
        <p:cNvGrpSpPr/>
        <p:nvPr/>
      </p:nvGrpSpPr>
      <p:grpSpPr>
        <a:xfrm>
          <a:off x="0" y="0"/>
          <a:ext cx="0" cy="0"/>
          <a:chOff x="0" y="0"/>
          <a:chExt cx="0" cy="0"/>
        </a:xfrm>
      </p:grpSpPr>
      <p:pic>
        <p:nvPicPr>
          <p:cNvPr id="13" name="Platshållare för innehåll 12">
            <a:extLst>
              <a:ext uri="{FF2B5EF4-FFF2-40B4-BE49-F238E27FC236}">
                <a16:creationId xmlns:a16="http://schemas.microsoft.com/office/drawing/2014/main" id="{FD5B9F4A-751F-3DB6-EDF5-29A084E7A478}"/>
              </a:ext>
            </a:extLst>
          </p:cNvPr>
          <p:cNvPicPr>
            <a:picLocks noGrp="1" noChangeAspect="1"/>
          </p:cNvPicPr>
          <p:nvPr>
            <p:ph sz="quarter" idx="12"/>
          </p:nvPr>
        </p:nvPicPr>
        <p:blipFill>
          <a:blip r:embed="rId2">
            <a:alphaModFix amt="92000"/>
          </a:blip>
          <a:srcRect l="1830" t="2131" r="1397" b="1708"/>
          <a:stretch>
            <a:fillRect/>
          </a:stretch>
        </p:blipFill>
        <p:spPr>
          <a:xfrm>
            <a:off x="1534543" y="224704"/>
            <a:ext cx="5413721" cy="4579294"/>
          </a:xfrm>
          <a:prstGeom prst="rect">
            <a:avLst/>
          </a:prstGeom>
        </p:spPr>
      </p:pic>
      <p:pic>
        <p:nvPicPr>
          <p:cNvPr id="9" name="Bildobjekt 8">
            <a:extLst>
              <a:ext uri="{FF2B5EF4-FFF2-40B4-BE49-F238E27FC236}">
                <a16:creationId xmlns:a16="http://schemas.microsoft.com/office/drawing/2014/main" id="{E29884AE-F9A0-178D-4CAE-2D2D9876978E}"/>
              </a:ext>
            </a:extLst>
          </p:cNvPr>
          <p:cNvPicPr>
            <a:picLocks noChangeAspect="1"/>
          </p:cNvPicPr>
          <p:nvPr/>
        </p:nvPicPr>
        <p:blipFill>
          <a:blip r:embed="rId3"/>
          <a:stretch>
            <a:fillRect/>
          </a:stretch>
        </p:blipFill>
        <p:spPr>
          <a:xfrm>
            <a:off x="-3181" y="339502"/>
            <a:ext cx="2717292" cy="1215049"/>
          </a:xfrm>
          <a:prstGeom prst="rect">
            <a:avLst/>
          </a:prstGeom>
        </p:spPr>
      </p:pic>
      <p:sp>
        <p:nvSpPr>
          <p:cNvPr id="26" name="Frihandsfigur 25">
            <a:extLst>
              <a:ext uri="{FF2B5EF4-FFF2-40B4-BE49-F238E27FC236}">
                <a16:creationId xmlns:a16="http://schemas.microsoft.com/office/drawing/2014/main" id="{631965D2-80CA-6524-816A-2E2A421827D0}"/>
              </a:ext>
            </a:extLst>
          </p:cNvPr>
          <p:cNvSpPr/>
          <p:nvPr/>
        </p:nvSpPr>
        <p:spPr>
          <a:xfrm>
            <a:off x="1547663" y="411510"/>
            <a:ext cx="1080121" cy="1028490"/>
          </a:xfrm>
          <a:custGeom>
            <a:avLst/>
            <a:gdLst>
              <a:gd name="csX0" fmla="*/ 231223 w 1080121"/>
              <a:gd name="csY0" fmla="*/ 11859 h 1028490"/>
              <a:gd name="csX1" fmla="*/ 902240 w 1080121"/>
              <a:gd name="csY1" fmla="*/ 86490 h 1028490"/>
              <a:gd name="csX2" fmla="*/ 1079211 w 1080121"/>
              <a:gd name="csY2" fmla="*/ 418180 h 1028490"/>
              <a:gd name="csX3" fmla="*/ 946483 w 1080121"/>
              <a:gd name="csY3" fmla="*/ 948883 h 1028490"/>
              <a:gd name="csX4" fmla="*/ 459811 w 1080121"/>
              <a:gd name="csY4" fmla="*/ 1006929 h 1028490"/>
              <a:gd name="csX5" fmla="*/ 39504 w 1080121"/>
              <a:gd name="csY5" fmla="*/ 758162 h 1028490"/>
              <a:gd name="csX6" fmla="*/ 39504 w 1080121"/>
              <a:gd name="csY6" fmla="*/ 285504 h 1028490"/>
              <a:gd name="csX7" fmla="*/ 231223 w 1080121"/>
              <a:gd name="csY7" fmla="*/ 11859 h 10284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80121" h="1028490" extrusionOk="0">
                <a:moveTo>
                  <a:pt x="231223" y="11859"/>
                </a:moveTo>
                <a:cubicBezTo>
                  <a:pt x="339168" y="-43419"/>
                  <a:pt x="732261" y="29521"/>
                  <a:pt x="902240" y="86490"/>
                </a:cubicBezTo>
                <a:cubicBezTo>
                  <a:pt x="1051571" y="155894"/>
                  <a:pt x="1060640" y="274804"/>
                  <a:pt x="1079211" y="418180"/>
                </a:cubicBezTo>
                <a:cubicBezTo>
                  <a:pt x="1071262" y="576876"/>
                  <a:pt x="1047644" y="862209"/>
                  <a:pt x="946483" y="948883"/>
                </a:cubicBezTo>
                <a:cubicBezTo>
                  <a:pt x="831718" y="1040698"/>
                  <a:pt x="614580" y="1040439"/>
                  <a:pt x="459811" y="1006929"/>
                </a:cubicBezTo>
                <a:cubicBezTo>
                  <a:pt x="324420" y="977013"/>
                  <a:pt x="122328" y="852112"/>
                  <a:pt x="39504" y="758162"/>
                </a:cubicBezTo>
                <a:cubicBezTo>
                  <a:pt x="-66943" y="632351"/>
                  <a:pt x="3497" y="412322"/>
                  <a:pt x="39504" y="285504"/>
                </a:cubicBezTo>
                <a:cubicBezTo>
                  <a:pt x="69210" y="141071"/>
                  <a:pt x="76281" y="60529"/>
                  <a:pt x="231223" y="11859"/>
                </a:cubicBezTo>
                <a:close/>
              </a:path>
            </a:pathLst>
          </a:custGeom>
          <a:noFill/>
          <a:ln w="53975">
            <a:solidFill>
              <a:srgbClr val="0070C0"/>
            </a:solidFill>
            <a:prstDash val="sysDot"/>
            <a:extLst>
              <a:ext uri="{C807C97D-BFC1-408E-A445-0C87EB9F89A2}">
                <ask:lineSketchStyleProps xmlns:ask="http://schemas.microsoft.com/office/drawing/2018/sketchyshapes" sd="1219033472">
                  <a:custGeom>
                    <a:avLst/>
                    <a:gdLst>
                      <a:gd name="csX0" fmla="*/ 503039 w 2349859"/>
                      <a:gd name="csY0" fmla="*/ 22944 h 1989708"/>
                      <a:gd name="csX1" fmla="*/ 1962870 w 2349859"/>
                      <a:gd name="csY1" fmla="*/ 167323 h 1989708"/>
                      <a:gd name="csX2" fmla="*/ 2347881 w 2349859"/>
                      <a:gd name="csY2" fmla="*/ 809008 h 1989708"/>
                      <a:gd name="csX3" fmla="*/ 2059123 w 2349859"/>
                      <a:gd name="csY3" fmla="*/ 1835702 h 1989708"/>
                      <a:gd name="csX4" fmla="*/ 1000344 w 2349859"/>
                      <a:gd name="csY4" fmla="*/ 1947997 h 1989708"/>
                      <a:gd name="csX5" fmla="*/ 85944 w 2349859"/>
                      <a:gd name="csY5" fmla="*/ 1466734 h 1989708"/>
                      <a:gd name="csX6" fmla="*/ 85944 w 2349859"/>
                      <a:gd name="csY6" fmla="*/ 552334 h 1989708"/>
                      <a:gd name="csX7" fmla="*/ 503039 w 2349859"/>
                      <a:gd name="csY7" fmla="*/ 22944 h 19897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349859" h="1989708">
                        <a:moveTo>
                          <a:pt x="503039" y="22944"/>
                        </a:moveTo>
                        <a:cubicBezTo>
                          <a:pt x="815860" y="-41225"/>
                          <a:pt x="1655396" y="36312"/>
                          <a:pt x="1962870" y="167323"/>
                        </a:cubicBezTo>
                        <a:cubicBezTo>
                          <a:pt x="2270344" y="298334"/>
                          <a:pt x="2331839" y="530945"/>
                          <a:pt x="2347881" y="809008"/>
                        </a:cubicBezTo>
                        <a:cubicBezTo>
                          <a:pt x="2363923" y="1087071"/>
                          <a:pt x="2283713" y="1645871"/>
                          <a:pt x="2059123" y="1835702"/>
                        </a:cubicBezTo>
                        <a:cubicBezTo>
                          <a:pt x="1834534" y="2025534"/>
                          <a:pt x="1329207" y="2009492"/>
                          <a:pt x="1000344" y="1947997"/>
                        </a:cubicBezTo>
                        <a:cubicBezTo>
                          <a:pt x="671481" y="1886502"/>
                          <a:pt x="238344" y="1699344"/>
                          <a:pt x="85944" y="1466734"/>
                        </a:cubicBezTo>
                        <a:cubicBezTo>
                          <a:pt x="-66456" y="1234124"/>
                          <a:pt x="16428" y="790292"/>
                          <a:pt x="85944" y="552334"/>
                        </a:cubicBezTo>
                        <a:cubicBezTo>
                          <a:pt x="155460" y="314376"/>
                          <a:pt x="190218" y="87113"/>
                          <a:pt x="503039" y="22944"/>
                        </a:cubicBezTo>
                        <a:close/>
                      </a:path>
                    </a:pathLst>
                  </a:custGeom>
                  <ask:type>
                    <ask:lineSketchScribble/>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4" name="Frihandsfigur 3">
            <a:extLst>
              <a:ext uri="{FF2B5EF4-FFF2-40B4-BE49-F238E27FC236}">
                <a16:creationId xmlns:a16="http://schemas.microsoft.com/office/drawing/2014/main" id="{F4B5679C-36B8-0DAA-CEA2-233596163F01}"/>
              </a:ext>
            </a:extLst>
          </p:cNvPr>
          <p:cNvSpPr/>
          <p:nvPr/>
        </p:nvSpPr>
        <p:spPr>
          <a:xfrm>
            <a:off x="3136392" y="1801368"/>
            <a:ext cx="3172968" cy="2055491"/>
          </a:xfrm>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extrusionOk="0">
                <a:moveTo>
                  <a:pt x="3172968" y="1865376"/>
                </a:moveTo>
                <a:cubicBezTo>
                  <a:pt x="2999372" y="1962561"/>
                  <a:pt x="2859351" y="1991639"/>
                  <a:pt x="2724912" y="1993392"/>
                </a:cubicBezTo>
                <a:cubicBezTo>
                  <a:pt x="2664906" y="1981777"/>
                  <a:pt x="2758461" y="2264186"/>
                  <a:pt x="2340864" y="1865376"/>
                </a:cubicBezTo>
                <a:cubicBezTo>
                  <a:pt x="1633842" y="1617660"/>
                  <a:pt x="867840" y="855870"/>
                  <a:pt x="0" y="0"/>
                </a:cubicBezTo>
              </a:path>
            </a:pathLst>
          </a:custGeom>
          <a:noFill/>
          <a:ln w="34925">
            <a:gradFill>
              <a:gsLst>
                <a:gs pos="0">
                  <a:schemeClr val="accent1">
                    <a:lumMod val="50000"/>
                  </a:schemeClr>
                </a:gs>
                <a:gs pos="32000">
                  <a:schemeClr val="accent1">
                    <a:lumMod val="75000"/>
                  </a:schemeClr>
                </a:gs>
                <a:gs pos="61000">
                  <a:srgbClr val="FF0000"/>
                </a:gs>
                <a:gs pos="99000">
                  <a:srgbClr val="7030A0"/>
                </a:gs>
              </a:gsLst>
              <a:lin ang="5400000" scaled="1"/>
            </a:gradFill>
            <a:prstDash val="sysDash"/>
            <a:headEnd type="none" w="med" len="med"/>
            <a:tailEnd type="triangle" w="med" len="med"/>
            <a:extLst>
              <a:ext uri="{C807C97D-BFC1-408E-A445-0C87EB9F89A2}">
                <ask:lineSketchStyleProps xmlns:ask="http://schemas.microsoft.com/office/drawing/2018/sketchyshapes" sd="981765707">
                  <a:custGeom>
                    <a:avLst/>
                    <a:gdLst>
                      <a:gd name="csX0" fmla="*/ 3172968 w 3172968"/>
                      <a:gd name="csY0" fmla="*/ 1865376 h 2055491"/>
                      <a:gd name="csX1" fmla="*/ 2724912 w 3172968"/>
                      <a:gd name="csY1" fmla="*/ 1993392 h 2055491"/>
                      <a:gd name="csX2" fmla="*/ 2340864 w 3172968"/>
                      <a:gd name="csY2" fmla="*/ 1865376 h 2055491"/>
                      <a:gd name="csX3" fmla="*/ 0 w 3172968"/>
                      <a:gd name="csY3" fmla="*/ 0 h 2055491"/>
                    </a:gdLst>
                    <a:ahLst/>
                    <a:cxnLst>
                      <a:cxn ang="0">
                        <a:pos x="csX0" y="csY0"/>
                      </a:cxn>
                      <a:cxn ang="0">
                        <a:pos x="csX1" y="csY1"/>
                      </a:cxn>
                      <a:cxn ang="0">
                        <a:pos x="csX2" y="csY2"/>
                      </a:cxn>
                      <a:cxn ang="0">
                        <a:pos x="csX3" y="csY3"/>
                      </a:cxn>
                    </a:cxnLst>
                    <a:rect l="l" t="t" r="r" b="b"/>
                    <a:pathLst>
                      <a:path w="3172968" h="2055491">
                        <a:moveTo>
                          <a:pt x="3172968" y="1865376"/>
                        </a:moveTo>
                        <a:cubicBezTo>
                          <a:pt x="3018282" y="1929384"/>
                          <a:pt x="2863596" y="1993392"/>
                          <a:pt x="2724912" y="1993392"/>
                        </a:cubicBezTo>
                        <a:cubicBezTo>
                          <a:pt x="2586228" y="1993392"/>
                          <a:pt x="2795016" y="2197608"/>
                          <a:pt x="2340864" y="1865376"/>
                        </a:cubicBezTo>
                        <a:cubicBezTo>
                          <a:pt x="1886712" y="1533144"/>
                          <a:pt x="943356" y="766572"/>
                          <a:pt x="0" y="0"/>
                        </a:cubicBezTo>
                      </a:path>
                    </a:pathLst>
                  </a:custGeom>
                  <ask:type>
                    <ask:lineSketchScribble/>
                  </ask:type>
                </ask:lineSketchStyleProps>
              </a:ext>
            </a:extLst>
          </a:ln>
          <a:effectLst>
            <a:glow rad="635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6" name="Bildobjekt 5" descr="Clipart - Group of People">
            <a:extLst>
              <a:ext uri="{FF2B5EF4-FFF2-40B4-BE49-F238E27FC236}">
                <a16:creationId xmlns:a16="http://schemas.microsoft.com/office/drawing/2014/main" id="{0A9AACEB-3287-D96C-2471-8ED0AA45EC4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107939" y="1276186"/>
            <a:ext cx="5136485" cy="3626137"/>
          </a:xfrm>
          <a:prstGeom prst="rect">
            <a:avLst/>
          </a:prstGeom>
        </p:spPr>
      </p:pic>
      <p:pic>
        <p:nvPicPr>
          <p:cNvPr id="7" name="Bildobjekt 6" descr="Nursing Home | Marietta-home-care-for-elderly-GA | agilemktg1 | Flickr">
            <a:extLst>
              <a:ext uri="{FF2B5EF4-FFF2-40B4-BE49-F238E27FC236}">
                <a16:creationId xmlns:a16="http://schemas.microsoft.com/office/drawing/2014/main" id="{FEC8C390-C80E-1F3D-554F-427C9CED1173}"/>
              </a:ext>
            </a:extLst>
          </p:cNvPr>
          <p:cNvPicPr>
            <a:picLocks noChangeAspect="1"/>
          </p:cNvPicPr>
          <p:nvPr/>
        </p:nvPicPr>
        <p:blipFill>
          <a:blip r:embed="rId6"/>
          <a:stretch/>
        </p:blipFill>
        <p:spPr>
          <a:xfrm flipH="1">
            <a:off x="2115823" y="2483597"/>
            <a:ext cx="2061906" cy="1373262"/>
          </a:xfrm>
          <a:prstGeom prst="rect">
            <a:avLst/>
          </a:prstGeom>
        </p:spPr>
      </p:pic>
      <p:pic>
        <p:nvPicPr>
          <p:cNvPr id="10" name="Bildobjekt 9" descr="IRIS | Page 4: Key Principles of Classroom Behavior Management">
            <a:extLst>
              <a:ext uri="{FF2B5EF4-FFF2-40B4-BE49-F238E27FC236}">
                <a16:creationId xmlns:a16="http://schemas.microsoft.com/office/drawing/2014/main" id="{55557550-24D8-F69D-6723-E938DA565190}"/>
              </a:ext>
            </a:extLst>
          </p:cNvPr>
          <p:cNvPicPr>
            <a:picLocks noChangeAspect="1"/>
          </p:cNvPicPr>
          <p:nvPr/>
        </p:nvPicPr>
        <p:blipFill>
          <a:blip r:embed="rId7"/>
          <a:stretch/>
        </p:blipFill>
        <p:spPr>
          <a:xfrm>
            <a:off x="4715388" y="1703043"/>
            <a:ext cx="2552328" cy="1701552"/>
          </a:xfrm>
          <a:prstGeom prst="rect">
            <a:avLst/>
          </a:prstGeom>
        </p:spPr>
      </p:pic>
      <p:grpSp>
        <p:nvGrpSpPr>
          <p:cNvPr id="14" name="Grupp 13">
            <a:extLst>
              <a:ext uri="{FF2B5EF4-FFF2-40B4-BE49-F238E27FC236}">
                <a16:creationId xmlns:a16="http://schemas.microsoft.com/office/drawing/2014/main" id="{E3640903-B927-BF4C-7990-EE370AE0524A}"/>
              </a:ext>
            </a:extLst>
          </p:cNvPr>
          <p:cNvGrpSpPr/>
          <p:nvPr/>
        </p:nvGrpSpPr>
        <p:grpSpPr>
          <a:xfrm>
            <a:off x="7022366" y="3120039"/>
            <a:ext cx="2121634" cy="1968516"/>
            <a:chOff x="5709582" y="1061563"/>
            <a:chExt cx="2121634" cy="1968516"/>
          </a:xfrm>
        </p:grpSpPr>
        <p:grpSp>
          <p:nvGrpSpPr>
            <p:cNvPr id="15" name="Grupp 14">
              <a:extLst>
                <a:ext uri="{FF2B5EF4-FFF2-40B4-BE49-F238E27FC236}">
                  <a16:creationId xmlns:a16="http://schemas.microsoft.com/office/drawing/2014/main" id="{1DF264E2-D804-A384-D4EF-0D454CA704F3}"/>
                </a:ext>
              </a:extLst>
            </p:cNvPr>
            <p:cNvGrpSpPr/>
            <p:nvPr/>
          </p:nvGrpSpPr>
          <p:grpSpPr>
            <a:xfrm>
              <a:off x="5709582" y="1061563"/>
              <a:ext cx="2026997" cy="1968516"/>
              <a:chOff x="4740169" y="3953771"/>
              <a:chExt cx="2474728" cy="2254219"/>
            </a:xfrm>
          </p:grpSpPr>
          <p:grpSp>
            <p:nvGrpSpPr>
              <p:cNvPr id="22" name="Grupp 21">
                <a:extLst>
                  <a:ext uri="{FF2B5EF4-FFF2-40B4-BE49-F238E27FC236}">
                    <a16:creationId xmlns:a16="http://schemas.microsoft.com/office/drawing/2014/main" id="{04E8377B-3EB3-7C59-91A0-5B25B29A40CF}"/>
                  </a:ext>
                </a:extLst>
              </p:cNvPr>
              <p:cNvGrpSpPr/>
              <p:nvPr/>
            </p:nvGrpSpPr>
            <p:grpSpPr>
              <a:xfrm>
                <a:off x="4740169" y="4225143"/>
                <a:ext cx="2388945" cy="1685028"/>
                <a:chOff x="4740169" y="4225143"/>
                <a:chExt cx="2388945" cy="1685028"/>
              </a:xfrm>
            </p:grpSpPr>
            <p:cxnSp>
              <p:nvCxnSpPr>
                <p:cNvPr id="25" name="Rak 24">
                  <a:extLst>
                    <a:ext uri="{FF2B5EF4-FFF2-40B4-BE49-F238E27FC236}">
                      <a16:creationId xmlns:a16="http://schemas.microsoft.com/office/drawing/2014/main" id="{3E2E4946-4995-B7F2-78FA-8A7EE4A46560}"/>
                    </a:ext>
                  </a:extLst>
                </p:cNvPr>
                <p:cNvCxnSpPr/>
                <p:nvPr/>
              </p:nvCxnSpPr>
              <p:spPr>
                <a:xfrm flipH="1">
                  <a:off x="4740169" y="4225143"/>
                  <a:ext cx="12574" cy="16850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Rak 26">
                  <a:extLst>
                    <a:ext uri="{FF2B5EF4-FFF2-40B4-BE49-F238E27FC236}">
                      <a16:creationId xmlns:a16="http://schemas.microsoft.com/office/drawing/2014/main" id="{E9884422-DB07-6D95-7E53-596A8E9C3739}"/>
                    </a:ext>
                  </a:extLst>
                </p:cNvPr>
                <p:cNvCxnSpPr/>
                <p:nvPr/>
              </p:nvCxnSpPr>
              <p:spPr>
                <a:xfrm>
                  <a:off x="4752743" y="5910171"/>
                  <a:ext cx="2376371"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3" name="textruta 22">
                <a:extLst>
                  <a:ext uri="{FF2B5EF4-FFF2-40B4-BE49-F238E27FC236}">
                    <a16:creationId xmlns:a16="http://schemas.microsoft.com/office/drawing/2014/main" id="{EB65A451-834A-0E7E-D91C-3BCE78AB243A}"/>
                  </a:ext>
                </a:extLst>
              </p:cNvPr>
              <p:cNvSpPr txBox="1"/>
              <p:nvPr/>
            </p:nvSpPr>
            <p:spPr>
              <a:xfrm>
                <a:off x="6010901" y="5926033"/>
                <a:ext cx="1203996" cy="281957"/>
              </a:xfrm>
              <a:prstGeom prst="rect">
                <a:avLst/>
              </a:prstGeom>
              <a:noFill/>
            </p:spPr>
            <p:txBody>
              <a:bodyPr wrap="none" rtlCol="0">
                <a:spAutoFit/>
              </a:bodyPr>
              <a:lstStyle/>
              <a:p>
                <a:r>
                  <a:rPr lang="sv-SE" sz="1000" dirty="0">
                    <a:solidFill>
                      <a:schemeClr val="bg1"/>
                    </a:solidFill>
                  </a:rPr>
                  <a:t>Antal individer</a:t>
                </a:r>
              </a:p>
            </p:txBody>
          </p:sp>
          <p:sp>
            <p:nvSpPr>
              <p:cNvPr id="24" name="textruta 23">
                <a:extLst>
                  <a:ext uri="{FF2B5EF4-FFF2-40B4-BE49-F238E27FC236}">
                    <a16:creationId xmlns:a16="http://schemas.microsoft.com/office/drawing/2014/main" id="{AAE2020F-EE31-3841-528C-74A1DBEC98D8}"/>
                  </a:ext>
                </a:extLst>
              </p:cNvPr>
              <p:cNvSpPr txBox="1"/>
              <p:nvPr/>
            </p:nvSpPr>
            <p:spPr>
              <a:xfrm>
                <a:off x="4740169" y="3953771"/>
                <a:ext cx="1243749" cy="281957"/>
              </a:xfrm>
              <a:prstGeom prst="rect">
                <a:avLst/>
              </a:prstGeom>
              <a:noFill/>
            </p:spPr>
            <p:txBody>
              <a:bodyPr wrap="none" rtlCol="0">
                <a:spAutoFit/>
              </a:bodyPr>
              <a:lstStyle/>
              <a:p>
                <a:r>
                  <a:rPr lang="sv-SE" sz="1000">
                    <a:solidFill>
                      <a:schemeClr val="bg1"/>
                    </a:solidFill>
                  </a:rPr>
                  <a:t>Behov / individ</a:t>
                </a:r>
              </a:p>
            </p:txBody>
          </p:sp>
        </p:grpSp>
        <p:sp>
          <p:nvSpPr>
            <p:cNvPr id="16" name="textruta 15">
              <a:extLst>
                <a:ext uri="{FF2B5EF4-FFF2-40B4-BE49-F238E27FC236}">
                  <a16:creationId xmlns:a16="http://schemas.microsoft.com/office/drawing/2014/main" id="{B4755AFF-1E0E-968D-BC3A-2001001B47F1}"/>
                </a:ext>
              </a:extLst>
            </p:cNvPr>
            <p:cNvSpPr txBox="1"/>
            <p:nvPr/>
          </p:nvSpPr>
          <p:spPr>
            <a:xfrm>
              <a:off x="7163225" y="1448925"/>
              <a:ext cx="659155" cy="246221"/>
            </a:xfrm>
            <a:prstGeom prst="rect">
              <a:avLst/>
            </a:prstGeom>
            <a:noFill/>
          </p:spPr>
          <p:txBody>
            <a:bodyPr wrap="none" rtlCol="0">
              <a:spAutoFit/>
            </a:bodyPr>
            <a:lstStyle/>
            <a:p>
              <a:r>
                <a:rPr lang="sv-SE" sz="1000" dirty="0">
                  <a:solidFill>
                    <a:schemeClr val="bg1"/>
                  </a:solidFill>
                </a:rPr>
                <a:t>Grupp A</a:t>
              </a:r>
            </a:p>
          </p:txBody>
        </p:sp>
        <p:sp>
          <p:nvSpPr>
            <p:cNvPr id="17" name="textruta 16">
              <a:extLst>
                <a:ext uri="{FF2B5EF4-FFF2-40B4-BE49-F238E27FC236}">
                  <a16:creationId xmlns:a16="http://schemas.microsoft.com/office/drawing/2014/main" id="{F40AF4EC-80A0-7A67-9BD6-C3C36CE7C8CF}"/>
                </a:ext>
              </a:extLst>
            </p:cNvPr>
            <p:cNvSpPr txBox="1"/>
            <p:nvPr/>
          </p:nvSpPr>
          <p:spPr>
            <a:xfrm>
              <a:off x="5865839" y="2358271"/>
              <a:ext cx="184731" cy="246221"/>
            </a:xfrm>
            <a:prstGeom prst="rect">
              <a:avLst/>
            </a:prstGeom>
            <a:noFill/>
          </p:spPr>
          <p:txBody>
            <a:bodyPr wrap="none" rtlCol="0">
              <a:spAutoFit/>
            </a:bodyPr>
            <a:lstStyle/>
            <a:p>
              <a:endParaRPr lang="sv-SE" sz="1000" dirty="0">
                <a:solidFill>
                  <a:schemeClr val="bg1"/>
                </a:solidFill>
              </a:endParaRPr>
            </a:p>
          </p:txBody>
        </p:sp>
        <p:sp>
          <p:nvSpPr>
            <p:cNvPr id="18" name="textruta 17">
              <a:extLst>
                <a:ext uri="{FF2B5EF4-FFF2-40B4-BE49-F238E27FC236}">
                  <a16:creationId xmlns:a16="http://schemas.microsoft.com/office/drawing/2014/main" id="{4D18E716-B311-6ABD-5836-5F92267E52EB}"/>
                </a:ext>
              </a:extLst>
            </p:cNvPr>
            <p:cNvSpPr txBox="1"/>
            <p:nvPr/>
          </p:nvSpPr>
          <p:spPr>
            <a:xfrm>
              <a:off x="7172061" y="2358271"/>
              <a:ext cx="659155" cy="246221"/>
            </a:xfrm>
            <a:prstGeom prst="rect">
              <a:avLst/>
            </a:prstGeom>
            <a:noFill/>
          </p:spPr>
          <p:txBody>
            <a:bodyPr wrap="none" rtlCol="0">
              <a:spAutoFit/>
            </a:bodyPr>
            <a:lstStyle/>
            <a:p>
              <a:r>
                <a:rPr lang="sv-SE" sz="1000" dirty="0">
                  <a:solidFill>
                    <a:schemeClr val="bg1"/>
                  </a:solidFill>
                </a:rPr>
                <a:t>Grupp B</a:t>
              </a:r>
            </a:p>
          </p:txBody>
        </p:sp>
        <p:grpSp>
          <p:nvGrpSpPr>
            <p:cNvPr id="19" name="Grupp 18">
              <a:extLst>
                <a:ext uri="{FF2B5EF4-FFF2-40B4-BE49-F238E27FC236}">
                  <a16:creationId xmlns:a16="http://schemas.microsoft.com/office/drawing/2014/main" id="{15490A8D-0E18-5861-1342-E4301287F089}"/>
                </a:ext>
              </a:extLst>
            </p:cNvPr>
            <p:cNvGrpSpPr/>
            <p:nvPr/>
          </p:nvGrpSpPr>
          <p:grpSpPr>
            <a:xfrm>
              <a:off x="6127614" y="1583292"/>
              <a:ext cx="1084880" cy="774979"/>
              <a:chOff x="5169138" y="4500653"/>
              <a:chExt cx="1436719" cy="1033774"/>
            </a:xfrm>
          </p:grpSpPr>
          <p:cxnSp>
            <p:nvCxnSpPr>
              <p:cNvPr id="20" name="Rak 19">
                <a:extLst>
                  <a:ext uri="{FF2B5EF4-FFF2-40B4-BE49-F238E27FC236}">
                    <a16:creationId xmlns:a16="http://schemas.microsoft.com/office/drawing/2014/main" id="{90543419-D71F-F980-E6D9-737A73B928BA}"/>
                  </a:ext>
                </a:extLst>
              </p:cNvPr>
              <p:cNvCxnSpPr/>
              <p:nvPr/>
            </p:nvCxnSpPr>
            <p:spPr>
              <a:xfrm>
                <a:off x="5169138" y="4500653"/>
                <a:ext cx="1436719" cy="1033774"/>
              </a:xfrm>
              <a:prstGeom prst="line">
                <a:avLst/>
              </a:prstGeom>
              <a:ln>
                <a:solidFill>
                  <a:schemeClr val="tx2">
                    <a:lumMod val="40000"/>
                    <a:lumOff val="6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1" name="Rak 20">
                <a:extLst>
                  <a:ext uri="{FF2B5EF4-FFF2-40B4-BE49-F238E27FC236}">
                    <a16:creationId xmlns:a16="http://schemas.microsoft.com/office/drawing/2014/main" id="{8CD35C4B-EB57-1DAD-92BA-7D97755129B2}"/>
                  </a:ext>
                </a:extLst>
              </p:cNvPr>
              <p:cNvCxnSpPr/>
              <p:nvPr/>
            </p:nvCxnSpPr>
            <p:spPr>
              <a:xfrm flipV="1">
                <a:off x="5169138" y="4500654"/>
                <a:ext cx="1297386" cy="1033773"/>
              </a:xfrm>
              <a:prstGeom prst="line">
                <a:avLst/>
              </a:prstGeom>
              <a:ln>
                <a:solidFill>
                  <a:schemeClr val="tx2">
                    <a:lumMod val="40000"/>
                    <a:lumOff val="60000"/>
                  </a:schemeClr>
                </a:solidFill>
                <a:prstDash val="sysDash"/>
              </a:ln>
            </p:spPr>
            <p:style>
              <a:lnRef idx="2">
                <a:schemeClr val="accent1"/>
              </a:lnRef>
              <a:fillRef idx="0">
                <a:schemeClr val="accent1"/>
              </a:fillRef>
              <a:effectRef idx="1">
                <a:schemeClr val="accent1"/>
              </a:effectRef>
              <a:fontRef idx="minor">
                <a:schemeClr val="tx1"/>
              </a:fontRef>
            </p:style>
          </p:cxnSp>
        </p:grpSp>
      </p:grpSp>
      <p:sp>
        <p:nvSpPr>
          <p:cNvPr id="3" name="Rubrik 2">
            <a:extLst>
              <a:ext uri="{FF2B5EF4-FFF2-40B4-BE49-F238E27FC236}">
                <a16:creationId xmlns:a16="http://schemas.microsoft.com/office/drawing/2014/main" id="{CCA481AC-B2B0-3DE6-6780-14025D02F370}"/>
              </a:ext>
            </a:extLst>
          </p:cNvPr>
          <p:cNvSpPr>
            <a:spLocks noGrp="1"/>
          </p:cNvSpPr>
          <p:nvPr>
            <p:ph type="title"/>
          </p:nvPr>
        </p:nvSpPr>
        <p:spPr>
          <a:xfrm>
            <a:off x="7000721" y="109906"/>
            <a:ext cx="2035892" cy="1142460"/>
          </a:xfrm>
        </p:spPr>
        <p:txBody>
          <a:bodyPr/>
          <a:lstStyle/>
          <a:p>
            <a:pPr algn="r"/>
            <a:r>
              <a:rPr lang="sv-SE" sz="2400"/>
              <a:t>Vilka </a:t>
            </a:r>
            <a:r>
              <a:rPr lang="sv-SE" sz="2400" dirty="0"/>
              <a:t>värden?</a:t>
            </a:r>
            <a:br>
              <a:rPr lang="sv-SE" sz="2400" dirty="0"/>
            </a:br>
            <a:r>
              <a:rPr lang="sv-SE" sz="2400" dirty="0"/>
              <a:t>Vilka grupper? </a:t>
            </a:r>
          </a:p>
        </p:txBody>
      </p:sp>
    </p:spTree>
    <p:extLst>
      <p:ext uri="{BB962C8B-B14F-4D97-AF65-F5344CB8AC3E}">
        <p14:creationId xmlns:p14="http://schemas.microsoft.com/office/powerpoint/2010/main" val="18306359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3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3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85D97-872E-2C47-5BF4-FC05DA2DCA35}"/>
            </a:ext>
          </a:extLst>
        </p:cNvPr>
        <p:cNvGrpSpPr/>
        <p:nvPr/>
      </p:nvGrpSpPr>
      <p:grpSpPr>
        <a:xfrm>
          <a:off x="0" y="0"/>
          <a:ext cx="0" cy="0"/>
          <a:chOff x="0" y="0"/>
          <a:chExt cx="0" cy="0"/>
        </a:xfrm>
      </p:grpSpPr>
      <p:sp>
        <p:nvSpPr>
          <p:cNvPr id="2" name="textruta 1">
            <a:extLst>
              <a:ext uri="{FF2B5EF4-FFF2-40B4-BE49-F238E27FC236}">
                <a16:creationId xmlns:a16="http://schemas.microsoft.com/office/drawing/2014/main" id="{CE759FBE-70BD-2FFE-0983-8DA3C3E2BFEC}"/>
              </a:ext>
            </a:extLst>
          </p:cNvPr>
          <p:cNvSpPr txBox="1"/>
          <p:nvPr/>
        </p:nvSpPr>
        <p:spPr>
          <a:xfrm rot="3115460">
            <a:off x="3907719" y="2268013"/>
            <a:ext cx="599426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499FDC">
                    <a:lumMod val="60000"/>
                    <a:lumOff val="40000"/>
                  </a:srgbClr>
                </a:solidFill>
                <a:effectLst/>
                <a:uLnTx/>
                <a:uFillTx/>
                <a:latin typeface="Arial"/>
                <a:ea typeface="ＭＳ Ｐゴシック" charset="0"/>
                <a:cs typeface="+mn-cs"/>
              </a:rPr>
              <a:t>ÖKAR CHANSEN ATT HITTA</a:t>
            </a:r>
            <a:r>
              <a:rPr kumimoji="0" lang="sv-SE" sz="1800" b="0" i="0" u="none" strike="noStrike" kern="1200" cap="none" spc="0" normalizeH="0" noProof="0" dirty="0">
                <a:ln>
                  <a:noFill/>
                </a:ln>
                <a:solidFill>
                  <a:srgbClr val="499FDC">
                    <a:lumMod val="60000"/>
                    <a:lumOff val="40000"/>
                  </a:srgbClr>
                </a:solidFill>
                <a:effectLst/>
                <a:uLnTx/>
                <a:uFillTx/>
                <a:latin typeface="Arial"/>
                <a:ea typeface="ＭＳ Ｐゴシック" charset="0"/>
                <a:cs typeface="+mn-cs"/>
              </a:rPr>
              <a:t> LÖSNINGAR &amp; VÄRDEN</a:t>
            </a:r>
            <a:r>
              <a:rPr kumimoji="0" lang="sv-SE" sz="1800" b="0" i="0" u="none" strike="noStrike" kern="1200" cap="none" spc="0" normalizeH="0" baseline="0" noProof="0" dirty="0">
                <a:ln>
                  <a:noFill/>
                </a:ln>
                <a:solidFill>
                  <a:srgbClr val="499FDC">
                    <a:lumMod val="60000"/>
                    <a:lumOff val="40000"/>
                  </a:srgbClr>
                </a:solidFill>
                <a:effectLst/>
                <a:uLnTx/>
                <a:uFillTx/>
                <a:latin typeface="Arial"/>
                <a:ea typeface="ＭＳ Ｐゴシック" charset="0"/>
                <a:cs typeface="+mn-cs"/>
              </a:rPr>
              <a:t> </a:t>
            </a:r>
          </a:p>
        </p:txBody>
      </p:sp>
      <p:sp>
        <p:nvSpPr>
          <p:cNvPr id="3" name="Rubrik 2">
            <a:extLst>
              <a:ext uri="{FF2B5EF4-FFF2-40B4-BE49-F238E27FC236}">
                <a16:creationId xmlns:a16="http://schemas.microsoft.com/office/drawing/2014/main" id="{D81829C7-86DA-395C-9B94-9B236EDAB94E}"/>
              </a:ext>
            </a:extLst>
          </p:cNvPr>
          <p:cNvSpPr>
            <a:spLocks noGrp="1"/>
          </p:cNvSpPr>
          <p:nvPr>
            <p:ph type="title"/>
          </p:nvPr>
        </p:nvSpPr>
        <p:spPr>
          <a:xfrm>
            <a:off x="7668344" y="186750"/>
            <a:ext cx="1312984" cy="1462469"/>
          </a:xfrm>
        </p:spPr>
        <p:txBody>
          <a:bodyPr/>
          <a:lstStyle/>
          <a:p>
            <a:pPr algn="r"/>
            <a:r>
              <a:rPr lang="sv-SE" dirty="0"/>
              <a:t>Vad är evidens då?</a:t>
            </a:r>
          </a:p>
        </p:txBody>
      </p:sp>
      <p:cxnSp>
        <p:nvCxnSpPr>
          <p:cNvPr id="5" name="Rak pil 4">
            <a:extLst>
              <a:ext uri="{FF2B5EF4-FFF2-40B4-BE49-F238E27FC236}">
                <a16:creationId xmlns:a16="http://schemas.microsoft.com/office/drawing/2014/main" id="{EBCB47A6-6F24-5C94-FC76-7D9D29019801}"/>
              </a:ext>
            </a:extLst>
          </p:cNvPr>
          <p:cNvCxnSpPr>
            <a:cxnSpLocks/>
          </p:cNvCxnSpPr>
          <p:nvPr/>
        </p:nvCxnSpPr>
        <p:spPr>
          <a:xfrm>
            <a:off x="4916927" y="504000"/>
            <a:ext cx="3150268" cy="3982747"/>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E3641F52-5B2C-FE21-6A5D-366447B46209}"/>
              </a:ext>
            </a:extLst>
          </p:cNvPr>
          <p:cNvSpPr txBox="1"/>
          <p:nvPr/>
        </p:nvSpPr>
        <p:spPr>
          <a:xfrm rot="3136625">
            <a:off x="4198514" y="2268012"/>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499FDC">
                    <a:lumMod val="60000"/>
                    <a:lumOff val="40000"/>
                  </a:srgbClr>
                </a:solidFill>
                <a:effectLst/>
                <a:uLnTx/>
                <a:uFillTx/>
                <a:latin typeface="Arial"/>
                <a:ea typeface="ＭＳ Ｐゴシック" charset="0"/>
                <a:cs typeface="+mn-cs"/>
              </a:rPr>
              <a:t>MINSKAD  RISK FÖR SYSTEMATISKA FEL</a:t>
            </a:r>
          </a:p>
        </p:txBody>
      </p:sp>
      <p:graphicFrame>
        <p:nvGraphicFramePr>
          <p:cNvPr id="11" name="Platshållare för innehåll 10">
            <a:extLst>
              <a:ext uri="{FF2B5EF4-FFF2-40B4-BE49-F238E27FC236}">
                <a16:creationId xmlns:a16="http://schemas.microsoft.com/office/drawing/2014/main" id="{5A466B30-AC7E-FE87-68B1-5F04B6B657F3}"/>
              </a:ext>
            </a:extLst>
          </p:cNvPr>
          <p:cNvGraphicFramePr>
            <a:graphicFrameLocks noGrp="1"/>
          </p:cNvGraphicFramePr>
          <p:nvPr>
            <p:ph sz="quarter" idx="12"/>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1327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2000" fill="hold"/>
                                        <p:tgtEl>
                                          <p:spTgt spid="11"/>
                                        </p:tgtEl>
                                        <p:attrNameLst>
                                          <p:attrName>r</p:attrName>
                                        </p:attrNameLst>
                                      </p:cBhvr>
                                    </p:animRot>
                                  </p:childTnLst>
                                </p:cTn>
                              </p:par>
                              <p:par>
                                <p:cTn id="20" presetID="31" presetClass="exit" presetSubtype="0" fill="hold" grpId="1" nodeType="withEffect">
                                  <p:stCondLst>
                                    <p:cond delay="0"/>
                                  </p:stCondLst>
                                  <p:childTnLst>
                                    <p:anim calcmode="lin" valueType="num">
                                      <p:cBhvr>
                                        <p:cTn id="21" dur="1000"/>
                                        <p:tgtEl>
                                          <p:spTgt spid="6"/>
                                        </p:tgtEl>
                                        <p:attrNameLst>
                                          <p:attrName>ppt_w</p:attrName>
                                        </p:attrNameLst>
                                      </p:cBhvr>
                                      <p:tavLst>
                                        <p:tav tm="0">
                                          <p:val>
                                            <p:strVal val="ppt_w"/>
                                          </p:val>
                                        </p:tav>
                                        <p:tav tm="100000">
                                          <p:val>
                                            <p:fltVal val="0"/>
                                          </p:val>
                                        </p:tav>
                                      </p:tavLst>
                                    </p:anim>
                                    <p:anim calcmode="lin" valueType="num">
                                      <p:cBhvr>
                                        <p:cTn id="22" dur="1000"/>
                                        <p:tgtEl>
                                          <p:spTgt spid="6"/>
                                        </p:tgtEl>
                                        <p:attrNameLst>
                                          <p:attrName>ppt_h</p:attrName>
                                        </p:attrNameLst>
                                      </p:cBhvr>
                                      <p:tavLst>
                                        <p:tav tm="0">
                                          <p:val>
                                            <p:strVal val="ppt_h"/>
                                          </p:val>
                                        </p:tav>
                                        <p:tav tm="100000">
                                          <p:val>
                                            <p:fltVal val="0"/>
                                          </p:val>
                                        </p:tav>
                                      </p:tavLst>
                                    </p:anim>
                                    <p:anim calcmode="lin" valueType="num">
                                      <p:cBhvr>
                                        <p:cTn id="23" dur="1000"/>
                                        <p:tgtEl>
                                          <p:spTgt spid="6"/>
                                        </p:tgtEl>
                                        <p:attrNameLst>
                                          <p:attrName>style.rotation</p:attrName>
                                        </p:attrNameLst>
                                      </p:cBhvr>
                                      <p:tavLst>
                                        <p:tav tm="0">
                                          <p:val>
                                            <p:fltVal val="0"/>
                                          </p:val>
                                        </p:tav>
                                        <p:tav tm="100000">
                                          <p:val>
                                            <p:fltVal val="90"/>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0" presetClass="path" presetSubtype="0" accel="50000" decel="50000" fill="hold" grpId="1" nodeType="withEffect">
                                  <p:stCondLst>
                                    <p:cond delay="0"/>
                                  </p:stCondLst>
                                  <p:childTnLst>
                                    <p:animMotion origin="layout" path="M -4.72222E-6 -1.85185E-6 L -0.53854 0.06513 " pathEditMode="relative" rAng="0" ptsTypes="AA">
                                      <p:cBhvr>
                                        <p:cTn id="29" dur="2000" fill="hold"/>
                                        <p:tgtEl>
                                          <p:spTgt spid="2"/>
                                        </p:tgtEl>
                                        <p:attrNameLst>
                                          <p:attrName>ppt_x</p:attrName>
                                          <p:attrName>ppt_y</p:attrName>
                                        </p:attrNameLst>
                                      </p:cBhvr>
                                      <p:rCtr x="-26927" y="3241"/>
                                    </p:animMotion>
                                  </p:childTnLst>
                                </p:cTn>
                              </p:par>
                              <p:par>
                                <p:cTn id="30" presetID="0" presetClass="path" presetSubtype="0" accel="50000" decel="50000" fill="hold" nodeType="withEffect">
                                  <p:stCondLst>
                                    <p:cond delay="0"/>
                                  </p:stCondLst>
                                  <p:childTnLst>
                                    <p:animMotion origin="layout" path="M 4.16667E-6 3.45679E-6 L -0.47761 0.01512 " pathEditMode="relative" rAng="0" ptsTypes="AA">
                                      <p:cBhvr>
                                        <p:cTn id="31" dur="2000" fill="hold"/>
                                        <p:tgtEl>
                                          <p:spTgt spid="5"/>
                                        </p:tgtEl>
                                        <p:attrNameLst>
                                          <p:attrName>ppt_x</p:attrName>
                                          <p:attrName>ppt_y</p:attrName>
                                        </p:attrNameLst>
                                      </p:cBhvr>
                                      <p:rCtr x="-23889" y="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Graphic spid="11" grpId="0">
        <p:bldAsOne/>
      </p:bldGraphic>
      <p:bldGraphic spid="11" grpId="1">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2EF0-623F-FBB6-4E99-BBBF20E9C538}"/>
            </a:ext>
          </a:extLst>
        </p:cNvPr>
        <p:cNvGrpSpPr/>
        <p:nvPr/>
      </p:nvGrpSpPr>
      <p:grpSpPr>
        <a:xfrm>
          <a:off x="0" y="0"/>
          <a:ext cx="0" cy="0"/>
          <a:chOff x="0" y="0"/>
          <a:chExt cx="0" cy="0"/>
        </a:xfrm>
      </p:grpSpPr>
      <p:cxnSp>
        <p:nvCxnSpPr>
          <p:cNvPr id="4" name="Rak pil 3">
            <a:extLst>
              <a:ext uri="{FF2B5EF4-FFF2-40B4-BE49-F238E27FC236}">
                <a16:creationId xmlns:a16="http://schemas.microsoft.com/office/drawing/2014/main" id="{5814FCCC-721A-2D1F-0935-7E84BBDD7AF7}"/>
              </a:ext>
            </a:extLst>
          </p:cNvPr>
          <p:cNvCxnSpPr>
            <a:cxnSpLocks/>
          </p:cNvCxnSpPr>
          <p:nvPr/>
        </p:nvCxnSpPr>
        <p:spPr>
          <a:xfrm>
            <a:off x="2019763" y="3724209"/>
            <a:ext cx="5087665" cy="0"/>
          </a:xfrm>
          <a:prstGeom prst="straightConnector1">
            <a:avLst/>
          </a:prstGeom>
          <a:ln w="76200">
            <a:gradFill>
              <a:gsLst>
                <a:gs pos="0">
                  <a:srgbClr val="1E2DC0">
                    <a:lumMod val="95000"/>
                    <a:lumOff val="5000"/>
                  </a:srgbClr>
                </a:gs>
                <a:gs pos="100000">
                  <a:srgbClr val="FF0000"/>
                </a:gs>
              </a:gsLst>
              <a:lin ang="10800000" scaled="0"/>
            </a:gra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ruta 12">
            <a:extLst>
              <a:ext uri="{FF2B5EF4-FFF2-40B4-BE49-F238E27FC236}">
                <a16:creationId xmlns:a16="http://schemas.microsoft.com/office/drawing/2014/main" id="{13CEC3F0-8728-F6C0-860D-541E12CBB43E}"/>
              </a:ext>
            </a:extLst>
          </p:cNvPr>
          <p:cNvSpPr txBox="1"/>
          <p:nvPr/>
        </p:nvSpPr>
        <p:spPr>
          <a:xfrm>
            <a:off x="7605039" y="3614675"/>
            <a:ext cx="1564949" cy="1323439"/>
          </a:xfrm>
          <a:prstGeom prst="rect">
            <a:avLst/>
          </a:prstGeom>
          <a:noFill/>
          <a:ln>
            <a:solidFill>
              <a:schemeClr val="bg1"/>
            </a:solidFill>
          </a:ln>
        </p:spPr>
        <p:txBody>
          <a:bodyPr wrap="square" rtlCol="0">
            <a:spAutoFit/>
          </a:bodyPr>
          <a:lstStyle/>
          <a:p>
            <a:pPr defTabSz="685800" fontAlgn="auto">
              <a:spcBef>
                <a:spcPts val="0"/>
              </a:spcBef>
              <a:spcAft>
                <a:spcPts val="0"/>
              </a:spcAft>
            </a:pPr>
            <a:r>
              <a:rPr lang="sv-SE" sz="1600" b="1" dirty="0">
                <a:solidFill>
                  <a:schemeClr val="bg1"/>
                </a:solidFill>
                <a:latin typeface="Calibri" panose="020F0502020204030204"/>
                <a:ea typeface="+mn-ea"/>
                <a:cs typeface="+mn-cs"/>
              </a:rPr>
              <a:t>(RISK FÖR)</a:t>
            </a:r>
          </a:p>
          <a:p>
            <a:pPr defTabSz="685800" fontAlgn="auto">
              <a:spcBef>
                <a:spcPts val="0"/>
              </a:spcBef>
              <a:spcAft>
                <a:spcPts val="0"/>
              </a:spcAft>
            </a:pPr>
            <a:r>
              <a:rPr lang="sv-SE" sz="1600" b="1" dirty="0">
                <a:solidFill>
                  <a:schemeClr val="bg1"/>
                </a:solidFill>
                <a:latin typeface="Calibri" panose="020F0502020204030204"/>
                <a:ea typeface="+mn-ea"/>
                <a:cs typeface="+mn-cs"/>
              </a:rPr>
              <a:t>NIVELLERING</a:t>
            </a:r>
          </a:p>
          <a:p>
            <a:pPr defTabSz="685800" fontAlgn="auto">
              <a:spcBef>
                <a:spcPts val="0"/>
              </a:spcBef>
              <a:spcAft>
                <a:spcPts val="0"/>
              </a:spcAft>
            </a:pPr>
            <a:r>
              <a:rPr lang="sv-SE" sz="1600" dirty="0">
                <a:solidFill>
                  <a:schemeClr val="bg1"/>
                </a:solidFill>
                <a:latin typeface="Calibri" panose="020F0502020204030204"/>
                <a:ea typeface="+mn-ea"/>
                <a:cs typeface="+mn-cs"/>
              </a:rPr>
              <a:t>”Alla är vetenskapliga experter!”</a:t>
            </a:r>
          </a:p>
        </p:txBody>
      </p:sp>
      <p:cxnSp>
        <p:nvCxnSpPr>
          <p:cNvPr id="17" name="Rak 16">
            <a:extLst>
              <a:ext uri="{FF2B5EF4-FFF2-40B4-BE49-F238E27FC236}">
                <a16:creationId xmlns:a16="http://schemas.microsoft.com/office/drawing/2014/main" id="{D3257F69-B36F-39BD-0B16-29ECF922E9B8}"/>
              </a:ext>
            </a:extLst>
          </p:cNvPr>
          <p:cNvCxnSpPr>
            <a:cxnSpLocks/>
          </p:cNvCxnSpPr>
          <p:nvPr/>
        </p:nvCxnSpPr>
        <p:spPr>
          <a:xfrm>
            <a:off x="7107428" y="330697"/>
            <a:ext cx="0" cy="3945698"/>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21" name="textruta 20">
            <a:extLst>
              <a:ext uri="{FF2B5EF4-FFF2-40B4-BE49-F238E27FC236}">
                <a16:creationId xmlns:a16="http://schemas.microsoft.com/office/drawing/2014/main" id="{3D40B1F3-262B-BB5D-AEC7-5EAA00265B29}"/>
              </a:ext>
            </a:extLst>
          </p:cNvPr>
          <p:cNvSpPr txBox="1"/>
          <p:nvPr/>
        </p:nvSpPr>
        <p:spPr>
          <a:xfrm>
            <a:off x="280002" y="3603669"/>
            <a:ext cx="1490095" cy="1323439"/>
          </a:xfrm>
          <a:prstGeom prst="rect">
            <a:avLst/>
          </a:prstGeom>
          <a:noFill/>
          <a:ln>
            <a:solidFill>
              <a:schemeClr val="bg1"/>
            </a:solidFill>
          </a:ln>
        </p:spPr>
        <p:txBody>
          <a:bodyPr wrap="square" rtlCol="0">
            <a:spAutoFit/>
          </a:bodyPr>
          <a:lstStyle/>
          <a:p>
            <a:pPr defTabSz="685800" fontAlgn="auto">
              <a:spcBef>
                <a:spcPts val="0"/>
              </a:spcBef>
              <a:spcAft>
                <a:spcPts val="0"/>
              </a:spcAft>
            </a:pPr>
            <a:r>
              <a:rPr lang="sv-SE" sz="1600" b="1" dirty="0">
                <a:solidFill>
                  <a:schemeClr val="bg1"/>
                </a:solidFill>
                <a:latin typeface="Calibri" panose="020F0502020204030204"/>
                <a:ea typeface="+mn-ea"/>
                <a:cs typeface="+mn-cs"/>
              </a:rPr>
              <a:t>(RISK FÖR)</a:t>
            </a:r>
          </a:p>
          <a:p>
            <a:pPr defTabSz="685800" fontAlgn="auto">
              <a:spcBef>
                <a:spcPts val="0"/>
              </a:spcBef>
              <a:spcAft>
                <a:spcPts val="0"/>
              </a:spcAft>
            </a:pPr>
            <a:r>
              <a:rPr lang="sv-SE" sz="1600" b="1" dirty="0">
                <a:solidFill>
                  <a:schemeClr val="bg1"/>
                </a:solidFill>
                <a:latin typeface="Calibri" panose="020F0502020204030204"/>
                <a:ea typeface="+mn-ea"/>
                <a:cs typeface="+mn-cs"/>
              </a:rPr>
              <a:t>EXPERTVÄLDE</a:t>
            </a:r>
          </a:p>
          <a:p>
            <a:pPr defTabSz="685800" fontAlgn="auto">
              <a:spcBef>
                <a:spcPts val="0"/>
              </a:spcBef>
              <a:spcAft>
                <a:spcPts val="0"/>
              </a:spcAft>
            </a:pPr>
            <a:r>
              <a:rPr lang="sv-SE" sz="1600" dirty="0">
                <a:solidFill>
                  <a:schemeClr val="bg1"/>
                </a:solidFill>
                <a:latin typeface="Calibri" panose="020F0502020204030204"/>
                <a:ea typeface="+mn-ea"/>
                <a:cs typeface="+mn-cs"/>
              </a:rPr>
              <a:t>Blockerar alternativa perspektiv</a:t>
            </a:r>
          </a:p>
        </p:txBody>
      </p:sp>
      <p:cxnSp>
        <p:nvCxnSpPr>
          <p:cNvPr id="26" name="Rak 25">
            <a:extLst>
              <a:ext uri="{FF2B5EF4-FFF2-40B4-BE49-F238E27FC236}">
                <a16:creationId xmlns:a16="http://schemas.microsoft.com/office/drawing/2014/main" id="{1DB6E065-ACAE-A760-1CE9-168F98FC0EF8}"/>
              </a:ext>
            </a:extLst>
          </p:cNvPr>
          <p:cNvCxnSpPr>
            <a:cxnSpLocks/>
          </p:cNvCxnSpPr>
          <p:nvPr/>
        </p:nvCxnSpPr>
        <p:spPr>
          <a:xfrm>
            <a:off x="1970653" y="330697"/>
            <a:ext cx="0" cy="3945698"/>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31" name="Frihandsfigur 30">
            <a:extLst>
              <a:ext uri="{FF2B5EF4-FFF2-40B4-BE49-F238E27FC236}">
                <a16:creationId xmlns:a16="http://schemas.microsoft.com/office/drawing/2014/main" id="{C1280610-FFFE-886B-6E34-3D047C27BE6E}"/>
              </a:ext>
            </a:extLst>
          </p:cNvPr>
          <p:cNvSpPr/>
          <p:nvPr/>
        </p:nvSpPr>
        <p:spPr>
          <a:xfrm>
            <a:off x="107576" y="3750162"/>
            <a:ext cx="1842248" cy="1338053"/>
          </a:xfrm>
          <a:custGeom>
            <a:avLst/>
            <a:gdLst>
              <a:gd name="connsiteX0" fmla="*/ 2669131 w 2669131"/>
              <a:gd name="connsiteY0" fmla="*/ 0 h 1784070"/>
              <a:gd name="connsiteX1" fmla="*/ 2418119 w 2669131"/>
              <a:gd name="connsiteY1" fmla="*/ 179294 h 1784070"/>
              <a:gd name="connsiteX2" fmla="*/ 2328472 w 2669131"/>
              <a:gd name="connsiteY2" fmla="*/ 914400 h 1784070"/>
              <a:gd name="connsiteX3" fmla="*/ 1629225 w 2669131"/>
              <a:gd name="connsiteY3" fmla="*/ 1703294 h 1784070"/>
              <a:gd name="connsiteX4" fmla="*/ 194872 w 2669131"/>
              <a:gd name="connsiteY4" fmla="*/ 1577788 h 1784070"/>
              <a:gd name="connsiteX5" fmla="*/ 51437 w 2669131"/>
              <a:gd name="connsiteY5" fmla="*/ 107576 h 178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131" h="1784070">
                <a:moveTo>
                  <a:pt x="2669131" y="0"/>
                </a:moveTo>
                <a:cubicBezTo>
                  <a:pt x="2572013" y="13447"/>
                  <a:pt x="2474895" y="26894"/>
                  <a:pt x="2418119" y="179294"/>
                </a:cubicBezTo>
                <a:cubicBezTo>
                  <a:pt x="2361342" y="331694"/>
                  <a:pt x="2459954" y="660400"/>
                  <a:pt x="2328472" y="914400"/>
                </a:cubicBezTo>
                <a:cubicBezTo>
                  <a:pt x="2196990" y="1168400"/>
                  <a:pt x="1984825" y="1592729"/>
                  <a:pt x="1629225" y="1703294"/>
                </a:cubicBezTo>
                <a:cubicBezTo>
                  <a:pt x="1273625" y="1813859"/>
                  <a:pt x="457837" y="1843741"/>
                  <a:pt x="194872" y="1577788"/>
                </a:cubicBezTo>
                <a:cubicBezTo>
                  <a:pt x="-68093" y="1311835"/>
                  <a:pt x="-8328" y="709705"/>
                  <a:pt x="51437" y="107576"/>
                </a:cubicBezTo>
              </a:path>
            </a:pathLst>
          </a:cu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sv-SE" sz="1350">
              <a:solidFill>
                <a:schemeClr val="bg1"/>
              </a:solidFill>
              <a:latin typeface="Calibri" panose="020F0502020204030204"/>
            </a:endParaRPr>
          </a:p>
        </p:txBody>
      </p:sp>
      <p:sp>
        <p:nvSpPr>
          <p:cNvPr id="32" name="Frihandsfigur 31">
            <a:extLst>
              <a:ext uri="{FF2B5EF4-FFF2-40B4-BE49-F238E27FC236}">
                <a16:creationId xmlns:a16="http://schemas.microsoft.com/office/drawing/2014/main" id="{CCF3774F-8806-1B18-A2DD-660ABDED9047}"/>
              </a:ext>
            </a:extLst>
          </p:cNvPr>
          <p:cNvSpPr/>
          <p:nvPr/>
        </p:nvSpPr>
        <p:spPr>
          <a:xfrm flipH="1">
            <a:off x="7133852" y="3724208"/>
            <a:ext cx="1902572" cy="1323595"/>
          </a:xfrm>
          <a:custGeom>
            <a:avLst/>
            <a:gdLst>
              <a:gd name="connsiteX0" fmla="*/ 2669131 w 2669131"/>
              <a:gd name="connsiteY0" fmla="*/ 0 h 1784070"/>
              <a:gd name="connsiteX1" fmla="*/ 2418119 w 2669131"/>
              <a:gd name="connsiteY1" fmla="*/ 179294 h 1784070"/>
              <a:gd name="connsiteX2" fmla="*/ 2328472 w 2669131"/>
              <a:gd name="connsiteY2" fmla="*/ 914400 h 1784070"/>
              <a:gd name="connsiteX3" fmla="*/ 1629225 w 2669131"/>
              <a:gd name="connsiteY3" fmla="*/ 1703294 h 1784070"/>
              <a:gd name="connsiteX4" fmla="*/ 194872 w 2669131"/>
              <a:gd name="connsiteY4" fmla="*/ 1577788 h 1784070"/>
              <a:gd name="connsiteX5" fmla="*/ 51437 w 2669131"/>
              <a:gd name="connsiteY5" fmla="*/ 107576 h 178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9131" h="1784070">
                <a:moveTo>
                  <a:pt x="2669131" y="0"/>
                </a:moveTo>
                <a:cubicBezTo>
                  <a:pt x="2572013" y="13447"/>
                  <a:pt x="2474895" y="26894"/>
                  <a:pt x="2418119" y="179294"/>
                </a:cubicBezTo>
                <a:cubicBezTo>
                  <a:pt x="2361342" y="331694"/>
                  <a:pt x="2459954" y="660400"/>
                  <a:pt x="2328472" y="914400"/>
                </a:cubicBezTo>
                <a:cubicBezTo>
                  <a:pt x="2196990" y="1168400"/>
                  <a:pt x="1984825" y="1592729"/>
                  <a:pt x="1629225" y="1703294"/>
                </a:cubicBezTo>
                <a:cubicBezTo>
                  <a:pt x="1273625" y="1813859"/>
                  <a:pt x="457837" y="1843741"/>
                  <a:pt x="194872" y="1577788"/>
                </a:cubicBezTo>
                <a:cubicBezTo>
                  <a:pt x="-68093" y="1311835"/>
                  <a:pt x="-8328" y="709705"/>
                  <a:pt x="51437" y="107576"/>
                </a:cubicBezTo>
              </a:path>
            </a:pathLst>
          </a:cu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sv-SE" sz="1350">
              <a:solidFill>
                <a:schemeClr val="bg1"/>
              </a:solidFill>
              <a:latin typeface="Calibri" panose="020F0502020204030204"/>
            </a:endParaRPr>
          </a:p>
        </p:txBody>
      </p:sp>
      <p:sp>
        <p:nvSpPr>
          <p:cNvPr id="3" name="textruta 2">
            <a:extLst>
              <a:ext uri="{FF2B5EF4-FFF2-40B4-BE49-F238E27FC236}">
                <a16:creationId xmlns:a16="http://schemas.microsoft.com/office/drawing/2014/main" id="{8498D985-4C74-E154-ECFD-126E5CC0664F}"/>
              </a:ext>
            </a:extLst>
          </p:cNvPr>
          <p:cNvSpPr txBox="1"/>
          <p:nvPr/>
        </p:nvSpPr>
        <p:spPr>
          <a:xfrm>
            <a:off x="1960513" y="3894314"/>
            <a:ext cx="1290227" cy="923330"/>
          </a:xfrm>
          <a:prstGeom prst="rect">
            <a:avLst/>
          </a:prstGeom>
          <a:noFill/>
          <a:ln>
            <a:solidFill>
              <a:schemeClr val="bg1"/>
            </a:solidFill>
          </a:ln>
        </p:spPr>
        <p:txBody>
          <a:bodyPr wrap="square" rtlCol="0">
            <a:spAutoFit/>
          </a:bodyPr>
          <a:lstStyle/>
          <a:p>
            <a:pPr defTabSz="685800" fontAlgn="auto">
              <a:spcBef>
                <a:spcPts val="0"/>
              </a:spcBef>
              <a:spcAft>
                <a:spcPts val="0"/>
              </a:spcAft>
            </a:pPr>
            <a:r>
              <a:rPr lang="sv-SE" sz="1350" b="1" dirty="0">
                <a:solidFill>
                  <a:schemeClr val="bg1"/>
                </a:solidFill>
                <a:latin typeface="Calibri" panose="020F0502020204030204"/>
                <a:ea typeface="+mn-ea"/>
                <a:cs typeface="+mn-cs"/>
              </a:rPr>
              <a:t>INKLUDERING UTIFRÅN AKADEMISKA KRITERIER</a:t>
            </a:r>
          </a:p>
        </p:txBody>
      </p:sp>
      <p:sp>
        <p:nvSpPr>
          <p:cNvPr id="6" name="textruta 5">
            <a:extLst>
              <a:ext uri="{FF2B5EF4-FFF2-40B4-BE49-F238E27FC236}">
                <a16:creationId xmlns:a16="http://schemas.microsoft.com/office/drawing/2014/main" id="{5713E60D-43AB-A312-19A2-948AF6589531}"/>
              </a:ext>
            </a:extLst>
          </p:cNvPr>
          <p:cNvSpPr txBox="1"/>
          <p:nvPr/>
        </p:nvSpPr>
        <p:spPr>
          <a:xfrm>
            <a:off x="5653209" y="3916976"/>
            <a:ext cx="1469956" cy="923330"/>
          </a:xfrm>
          <a:prstGeom prst="rect">
            <a:avLst/>
          </a:prstGeom>
          <a:noFill/>
          <a:ln>
            <a:solidFill>
              <a:schemeClr val="bg1"/>
            </a:solidFill>
          </a:ln>
        </p:spPr>
        <p:txBody>
          <a:bodyPr wrap="square" rtlCol="0">
            <a:spAutoFit/>
          </a:bodyPr>
          <a:lstStyle/>
          <a:p>
            <a:pPr algn="r" defTabSz="685800" fontAlgn="auto">
              <a:spcBef>
                <a:spcPts val="0"/>
              </a:spcBef>
              <a:spcAft>
                <a:spcPts val="0"/>
              </a:spcAft>
            </a:pPr>
            <a:r>
              <a:rPr lang="sv-SE" sz="1350" b="1" dirty="0">
                <a:solidFill>
                  <a:schemeClr val="bg1"/>
                </a:solidFill>
                <a:latin typeface="Calibri" panose="020F0502020204030204"/>
                <a:ea typeface="+mn-ea"/>
                <a:cs typeface="+mn-cs"/>
              </a:rPr>
              <a:t>INKLUDERING UTIFRÅN DEMOKRATISKA KRITERIER</a:t>
            </a:r>
          </a:p>
        </p:txBody>
      </p:sp>
      <p:sp>
        <p:nvSpPr>
          <p:cNvPr id="14" name="Triangel 13">
            <a:extLst>
              <a:ext uri="{FF2B5EF4-FFF2-40B4-BE49-F238E27FC236}">
                <a16:creationId xmlns:a16="http://schemas.microsoft.com/office/drawing/2014/main" id="{A2AF6F13-50E3-1D41-F397-D0347388CE7C}"/>
              </a:ext>
            </a:extLst>
          </p:cNvPr>
          <p:cNvSpPr/>
          <p:nvPr/>
        </p:nvSpPr>
        <p:spPr>
          <a:xfrm rot="5400000">
            <a:off x="3027233" y="-2816447"/>
            <a:ext cx="3058283" cy="8677321"/>
          </a:xfrm>
          <a:prstGeom prst="triangle">
            <a:avLst/>
          </a:prstGeom>
          <a:gradFill>
            <a:gsLst>
              <a:gs pos="0">
                <a:schemeClr val="accent1">
                  <a:lumMod val="5000"/>
                  <a:lumOff val="95000"/>
                  <a:alpha val="39048"/>
                </a:schemeClr>
              </a:gs>
              <a:gs pos="23000">
                <a:schemeClr val="bg1"/>
              </a:gs>
              <a:gs pos="100000">
                <a:srgbClr val="FF0000"/>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vert="vert270" lIns="0" tIns="54000" rtlCol="0" anchor="t" anchorCtr="0"/>
          <a:lstStyle/>
          <a:p>
            <a:pPr defTabSz="685800" fontAlgn="auto">
              <a:spcBef>
                <a:spcPts val="0"/>
              </a:spcBef>
              <a:spcAft>
                <a:spcPts val="0"/>
              </a:spcAft>
            </a:pPr>
            <a:endParaRPr lang="sv-SE" sz="2400" dirty="0">
              <a:solidFill>
                <a:prstClr val="white"/>
              </a:solidFill>
              <a:latin typeface="Calibri" panose="020F0502020204030204"/>
            </a:endParaRPr>
          </a:p>
          <a:p>
            <a:pPr defTabSz="685800" fontAlgn="auto">
              <a:spcBef>
                <a:spcPts val="0"/>
              </a:spcBef>
              <a:spcAft>
                <a:spcPts val="0"/>
              </a:spcAft>
            </a:pPr>
            <a:endParaRPr lang="sv-SE" sz="2400" dirty="0">
              <a:solidFill>
                <a:prstClr val="white"/>
              </a:solidFill>
              <a:latin typeface="Calibri" panose="020F0502020204030204"/>
            </a:endParaRPr>
          </a:p>
          <a:p>
            <a:pPr defTabSz="685800" fontAlgn="auto">
              <a:spcBef>
                <a:spcPts val="0"/>
              </a:spcBef>
              <a:spcAft>
                <a:spcPts val="0"/>
              </a:spcAft>
            </a:pPr>
            <a:endParaRPr lang="sv-SE" sz="2400" dirty="0">
              <a:solidFill>
                <a:prstClr val="white"/>
              </a:solidFill>
              <a:latin typeface="Calibri" panose="020F0502020204030204"/>
            </a:endParaRPr>
          </a:p>
          <a:p>
            <a:pPr defTabSz="685800" fontAlgn="auto">
              <a:spcBef>
                <a:spcPts val="0"/>
              </a:spcBef>
              <a:spcAft>
                <a:spcPts val="0"/>
              </a:spcAft>
            </a:pPr>
            <a:r>
              <a:rPr lang="sv-SE" sz="2400">
                <a:solidFill>
                  <a:prstClr val="white"/>
                </a:solidFill>
                <a:latin typeface="Calibri" panose="020F0502020204030204"/>
              </a:rPr>
              <a:t>Produktivitet</a:t>
            </a:r>
            <a:endParaRPr lang="sv-SE" sz="2400" dirty="0">
              <a:solidFill>
                <a:prstClr val="white"/>
              </a:solidFill>
              <a:latin typeface="Calibri" panose="020F0502020204030204"/>
            </a:endParaRPr>
          </a:p>
          <a:p>
            <a:pPr defTabSz="685800" fontAlgn="auto">
              <a:spcBef>
                <a:spcPts val="0"/>
              </a:spcBef>
              <a:spcAft>
                <a:spcPts val="0"/>
              </a:spcAft>
            </a:pPr>
            <a:r>
              <a:rPr lang="sv-SE" sz="2400" dirty="0">
                <a:solidFill>
                  <a:prstClr val="white"/>
                </a:solidFill>
                <a:latin typeface="Calibri" panose="020F0502020204030204"/>
              </a:rPr>
              <a:t>Genomförbarhet</a:t>
            </a:r>
          </a:p>
          <a:p>
            <a:pPr defTabSz="685800" fontAlgn="auto">
              <a:spcBef>
                <a:spcPts val="0"/>
              </a:spcBef>
              <a:spcAft>
                <a:spcPts val="0"/>
              </a:spcAft>
            </a:pPr>
            <a:r>
              <a:rPr lang="sv-SE" sz="2400" dirty="0">
                <a:solidFill>
                  <a:prstClr val="white"/>
                </a:solidFill>
                <a:latin typeface="Calibri" panose="020F0502020204030204"/>
              </a:rPr>
              <a:t>Fokus				</a:t>
            </a:r>
          </a:p>
        </p:txBody>
      </p:sp>
      <p:sp>
        <p:nvSpPr>
          <p:cNvPr id="12" name="Triangel 11">
            <a:extLst>
              <a:ext uri="{FF2B5EF4-FFF2-40B4-BE49-F238E27FC236}">
                <a16:creationId xmlns:a16="http://schemas.microsoft.com/office/drawing/2014/main" id="{C6997FC2-5708-F1E2-ADD2-B772EA89A3AC}"/>
              </a:ext>
            </a:extLst>
          </p:cNvPr>
          <p:cNvSpPr/>
          <p:nvPr/>
        </p:nvSpPr>
        <p:spPr>
          <a:xfrm rot="16200000">
            <a:off x="3039098" y="-2703809"/>
            <a:ext cx="3128094" cy="8646284"/>
          </a:xfrm>
          <a:prstGeom prst="triangle">
            <a:avLst>
              <a:gd name="adj" fmla="val 49655"/>
            </a:avLst>
          </a:prstGeom>
          <a:gradFill>
            <a:gsLst>
              <a:gs pos="0">
                <a:schemeClr val="accent1">
                  <a:lumMod val="5000"/>
                  <a:lumOff val="95000"/>
                  <a:alpha val="16159"/>
                </a:schemeClr>
              </a:gs>
              <a:gs pos="84000">
                <a:schemeClr val="accent1">
                  <a:lumMod val="45000"/>
                  <a:lumOff val="55000"/>
                </a:schemeClr>
              </a:gs>
              <a:gs pos="100000">
                <a:schemeClr val="accent1"/>
              </a:gs>
              <a:gs pos="100000">
                <a:schemeClr val="accent1"/>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vert="vert" rtlCol="0" anchor="t" anchorCtr="0"/>
          <a:lstStyle/>
          <a:p>
            <a:pPr algn="r" defTabSz="685800" fontAlgn="auto">
              <a:spcBef>
                <a:spcPts val="0"/>
              </a:spcBef>
              <a:spcAft>
                <a:spcPts val="0"/>
              </a:spcAft>
            </a:pPr>
            <a:r>
              <a:rPr lang="sv-SE" sz="2400" dirty="0" err="1">
                <a:solidFill>
                  <a:prstClr val="black"/>
                </a:solidFill>
                <a:latin typeface="Calibri" panose="020F0502020204030204"/>
              </a:rPr>
              <a:t>Inklusion</a:t>
            </a:r>
            <a:endParaRPr lang="sv-SE" sz="2400" dirty="0">
              <a:solidFill>
                <a:prstClr val="black"/>
              </a:solidFill>
              <a:latin typeface="Calibri" panose="020F0502020204030204"/>
            </a:endParaRPr>
          </a:p>
          <a:p>
            <a:pPr algn="r" defTabSz="685800" fontAlgn="auto">
              <a:spcBef>
                <a:spcPts val="0"/>
              </a:spcBef>
              <a:spcAft>
                <a:spcPts val="0"/>
              </a:spcAft>
            </a:pPr>
            <a:r>
              <a:rPr lang="sv-SE" sz="2400" dirty="0">
                <a:solidFill>
                  <a:prstClr val="black"/>
                </a:solidFill>
                <a:latin typeface="Calibri" panose="020F0502020204030204"/>
              </a:rPr>
              <a:t>Komplexitet</a:t>
            </a:r>
          </a:p>
          <a:p>
            <a:pPr algn="r" defTabSz="685800" fontAlgn="auto">
              <a:spcBef>
                <a:spcPts val="0"/>
              </a:spcBef>
              <a:spcAft>
                <a:spcPts val="0"/>
              </a:spcAft>
            </a:pPr>
            <a:r>
              <a:rPr lang="sv-SE" sz="2400" dirty="0">
                <a:solidFill>
                  <a:prstClr val="black"/>
                </a:solidFill>
                <a:latin typeface="Calibri" panose="020F0502020204030204"/>
              </a:rPr>
              <a:t>Perspektivbredd</a:t>
            </a:r>
          </a:p>
          <a:p>
            <a:pPr algn="r" defTabSz="685800" fontAlgn="auto">
              <a:spcBef>
                <a:spcPts val="0"/>
              </a:spcBef>
              <a:spcAft>
                <a:spcPts val="0"/>
              </a:spcAft>
            </a:pPr>
            <a:endParaRPr lang="sv-SE" sz="2400" dirty="0">
              <a:solidFill>
                <a:prstClr val="black"/>
              </a:solidFill>
              <a:latin typeface="Calibri" panose="020F0502020204030204"/>
            </a:endParaRPr>
          </a:p>
          <a:p>
            <a:pPr algn="r" defTabSz="685800" fontAlgn="auto">
              <a:spcBef>
                <a:spcPts val="0"/>
              </a:spcBef>
              <a:spcAft>
                <a:spcPts val="0"/>
              </a:spcAft>
            </a:pPr>
            <a:endParaRPr lang="sv-SE" sz="2400" dirty="0">
              <a:solidFill>
                <a:prstClr val="black"/>
              </a:solidFill>
              <a:latin typeface="Calibri" panose="020F0502020204030204"/>
            </a:endParaRPr>
          </a:p>
        </p:txBody>
      </p:sp>
      <p:sp>
        <p:nvSpPr>
          <p:cNvPr id="5" name="Rubrik 2">
            <a:extLst>
              <a:ext uri="{FF2B5EF4-FFF2-40B4-BE49-F238E27FC236}">
                <a16:creationId xmlns:a16="http://schemas.microsoft.com/office/drawing/2014/main" id="{971E9018-5962-4C50-8152-932CB437D5F2}"/>
              </a:ext>
            </a:extLst>
          </p:cNvPr>
          <p:cNvSpPr txBox="1">
            <a:spLocks/>
          </p:cNvSpPr>
          <p:nvPr/>
        </p:nvSpPr>
        <p:spPr bwMode="auto">
          <a:xfrm>
            <a:off x="537363" y="303866"/>
            <a:ext cx="7831350" cy="56940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1" fontAlgn="base" hangingPunct="1">
              <a:lnSpc>
                <a:spcPct val="90000"/>
              </a:lnSpc>
              <a:spcBef>
                <a:spcPct val="0"/>
              </a:spcBef>
              <a:spcAft>
                <a:spcPct val="0"/>
              </a:spcAft>
              <a:defRPr sz="2800" b="1" i="0" kern="1200">
                <a:solidFill>
                  <a:schemeClr val="bg1">
                    <a:lumMod val="95000"/>
                  </a:schemeClr>
                </a:solidFill>
                <a:latin typeface="Arial Narrow"/>
                <a:ea typeface="ＭＳ Ｐゴシック" pitchFamily="-65" charset="-128"/>
                <a:cs typeface="ＭＳ Ｐゴシック" charset="0"/>
              </a:defRPr>
            </a:lvl1pPr>
            <a:lvl2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2pPr>
            <a:lvl3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3pPr>
            <a:lvl4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4pPr>
            <a:lvl5pPr algn="l" defTabSz="457200" rtl="0" eaLnBrk="1" fontAlgn="base" hangingPunct="1">
              <a:lnSpc>
                <a:spcPct val="90000"/>
              </a:lnSpc>
              <a:spcBef>
                <a:spcPct val="0"/>
              </a:spcBef>
              <a:spcAft>
                <a:spcPct val="0"/>
              </a:spcAft>
              <a:defRPr sz="3000" b="1">
                <a:solidFill>
                  <a:schemeClr val="tx1"/>
                </a:solidFill>
                <a:latin typeface="Arial" charset="0"/>
                <a:ea typeface="ＭＳ Ｐゴシック" pitchFamily="-65" charset="-128"/>
                <a:cs typeface="ＭＳ Ｐゴシック" charset="0"/>
              </a:defRPr>
            </a:lvl5pPr>
            <a:lvl6pPr marL="4572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6pPr>
            <a:lvl7pPr marL="9144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7pPr>
            <a:lvl8pPr marL="13716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8pPr>
            <a:lvl9pPr marL="1828800" algn="l" defTabSz="457200" rtl="0" eaLnBrk="1" fontAlgn="base" hangingPunct="1">
              <a:spcBef>
                <a:spcPct val="0"/>
              </a:spcBef>
              <a:spcAft>
                <a:spcPct val="0"/>
              </a:spcAft>
              <a:defRPr sz="2000">
                <a:solidFill>
                  <a:srgbClr val="464646"/>
                </a:solidFill>
                <a:latin typeface="Arial Bold" pitchFamily="-65" charset="0"/>
                <a:ea typeface="ＭＳ Ｐゴシック" pitchFamily="-65" charset="-128"/>
              </a:defRPr>
            </a:lvl9p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sv-SE" sz="2800" b="1" i="0" u="none" strike="noStrike" kern="1200" cap="none" spc="0" normalizeH="0" baseline="0" noProof="0" dirty="0">
                <a:ln>
                  <a:noFill/>
                </a:ln>
                <a:solidFill>
                  <a:schemeClr val="bg1"/>
                </a:solidFill>
                <a:effectLst/>
                <a:uLnTx/>
                <a:uFillTx/>
                <a:latin typeface="Arial Narrow"/>
                <a:ea typeface="ＭＳ Ｐゴシック" pitchFamily="-65" charset="-128"/>
              </a:rPr>
              <a:t>Gruppers och personers delaktighet</a:t>
            </a:r>
          </a:p>
        </p:txBody>
      </p:sp>
    </p:spTree>
    <p:extLst>
      <p:ext uri="{BB962C8B-B14F-4D97-AF65-F5344CB8AC3E}">
        <p14:creationId xmlns:p14="http://schemas.microsoft.com/office/powerpoint/2010/main" val="317075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righ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31" grpId="0" animBg="1"/>
      <p:bldP spid="32" grpId="0" animBg="1"/>
      <p:bldP spid="3" grpId="0"/>
      <p:bldP spid="6" grpId="0"/>
      <p:bldP spid="14"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E197B2-731F-1737-4FA9-6C47F2F6095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FDB30B43-9D86-BCD9-59A6-1E1F76FB8B76}"/>
              </a:ext>
            </a:extLst>
          </p:cNvPr>
          <p:cNvSpPr>
            <a:spLocks noGrp="1"/>
          </p:cNvSpPr>
          <p:nvPr>
            <p:ph type="title"/>
          </p:nvPr>
        </p:nvSpPr>
        <p:spPr/>
        <p:txBody>
          <a:bodyPr/>
          <a:lstStyle/>
          <a:p>
            <a:r>
              <a:rPr lang="sv-SE" dirty="0"/>
              <a:t>Tiden påverkar kunskapen: ackumulera eller </a:t>
            </a:r>
            <a:r>
              <a:rPr lang="sv-SE" dirty="0" err="1"/>
              <a:t>loopa</a:t>
            </a:r>
            <a:r>
              <a:rPr lang="sv-SE" dirty="0"/>
              <a:t>?</a:t>
            </a:r>
          </a:p>
        </p:txBody>
      </p:sp>
      <p:cxnSp>
        <p:nvCxnSpPr>
          <p:cNvPr id="4" name="Rak pil 3">
            <a:extLst>
              <a:ext uri="{FF2B5EF4-FFF2-40B4-BE49-F238E27FC236}">
                <a16:creationId xmlns:a16="http://schemas.microsoft.com/office/drawing/2014/main" id="{AB01BD4E-5494-CF7A-BDDA-3DCC31EB82C9}"/>
              </a:ext>
            </a:extLst>
          </p:cNvPr>
          <p:cNvCxnSpPr>
            <a:cxnSpLocks/>
          </p:cNvCxnSpPr>
          <p:nvPr/>
        </p:nvCxnSpPr>
        <p:spPr>
          <a:xfrm flipH="1">
            <a:off x="306107" y="4308326"/>
            <a:ext cx="8496944" cy="0"/>
          </a:xfrm>
          <a:prstGeom prst="straightConnector1">
            <a:avLst/>
          </a:prstGeom>
          <a:ln w="76200">
            <a:gradFill>
              <a:gsLst>
                <a:gs pos="0">
                  <a:schemeClr val="bg1"/>
                </a:gs>
                <a:gs pos="88000">
                  <a:schemeClr val="bg1"/>
                </a:gs>
              </a:gsLst>
              <a:lin ang="10800000" scaled="0"/>
            </a:gradFill>
            <a:headEnd type="arrow"/>
            <a:tailEnd type="none"/>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 name="Rak pil 4">
            <a:extLst>
              <a:ext uri="{FF2B5EF4-FFF2-40B4-BE49-F238E27FC236}">
                <a16:creationId xmlns:a16="http://schemas.microsoft.com/office/drawing/2014/main" id="{F48C62DF-1ED7-82A4-FAFD-415285FCA7BA}"/>
              </a:ext>
            </a:extLst>
          </p:cNvPr>
          <p:cNvCxnSpPr>
            <a:cxnSpLocks/>
          </p:cNvCxnSpPr>
          <p:nvPr/>
        </p:nvCxnSpPr>
        <p:spPr>
          <a:xfrm flipH="1">
            <a:off x="323528" y="1995686"/>
            <a:ext cx="6696744" cy="1512168"/>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 name="Rak 10">
            <a:extLst>
              <a:ext uri="{FF2B5EF4-FFF2-40B4-BE49-F238E27FC236}">
                <a16:creationId xmlns:a16="http://schemas.microsoft.com/office/drawing/2014/main" id="{DA5BE60D-BD88-0AC1-0FEA-A2E0AAC3C0C0}"/>
              </a:ext>
            </a:extLst>
          </p:cNvPr>
          <p:cNvCxnSpPr>
            <a:cxnSpLocks/>
          </p:cNvCxnSpPr>
          <p:nvPr/>
        </p:nvCxnSpPr>
        <p:spPr>
          <a:xfrm>
            <a:off x="340366" y="1923678"/>
            <a:ext cx="8462685" cy="0"/>
          </a:xfrm>
          <a:prstGeom prst="line">
            <a:avLst/>
          </a:prstGeom>
          <a:ln>
            <a:solidFill>
              <a:schemeClr val="accent1">
                <a:lumMod val="20000"/>
                <a:lumOff val="80000"/>
              </a:schemeClr>
            </a:solidFill>
            <a:prstDash val="lgDash"/>
          </a:ln>
        </p:spPr>
        <p:style>
          <a:lnRef idx="1">
            <a:schemeClr val="dk1"/>
          </a:lnRef>
          <a:fillRef idx="0">
            <a:schemeClr val="dk1"/>
          </a:fillRef>
          <a:effectRef idx="0">
            <a:schemeClr val="dk1"/>
          </a:effectRef>
          <a:fontRef idx="minor">
            <a:schemeClr val="tx1"/>
          </a:fontRef>
        </p:style>
      </p:cxnSp>
      <p:cxnSp>
        <p:nvCxnSpPr>
          <p:cNvPr id="14" name="Rak pil 13">
            <a:extLst>
              <a:ext uri="{FF2B5EF4-FFF2-40B4-BE49-F238E27FC236}">
                <a16:creationId xmlns:a16="http://schemas.microsoft.com/office/drawing/2014/main" id="{776079BF-C21F-E105-776E-DE95CDA1D248}"/>
              </a:ext>
            </a:extLst>
          </p:cNvPr>
          <p:cNvCxnSpPr>
            <a:cxnSpLocks/>
          </p:cNvCxnSpPr>
          <p:nvPr/>
        </p:nvCxnSpPr>
        <p:spPr>
          <a:xfrm>
            <a:off x="306107" y="987574"/>
            <a:ext cx="0" cy="3320752"/>
          </a:xfrm>
          <a:prstGeom prst="straightConnector1">
            <a:avLst/>
          </a:prstGeom>
          <a:ln w="76200">
            <a:gradFill>
              <a:gsLst>
                <a:gs pos="0">
                  <a:schemeClr val="accent1">
                    <a:lumMod val="75000"/>
                  </a:schemeClr>
                </a:gs>
                <a:gs pos="60000">
                  <a:srgbClr val="92D050"/>
                </a:gs>
              </a:gsLst>
              <a:lin ang="10800000" scaled="0"/>
            </a:gradFill>
            <a:headEnd type="arrow"/>
            <a:tailEnd type="none"/>
          </a:ln>
          <a:effectLst>
            <a:glow rad="228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7" name="textruta 16">
            <a:extLst>
              <a:ext uri="{FF2B5EF4-FFF2-40B4-BE49-F238E27FC236}">
                <a16:creationId xmlns:a16="http://schemas.microsoft.com/office/drawing/2014/main" id="{3D603903-F574-9B81-1C9C-9D486B32297C}"/>
              </a:ext>
            </a:extLst>
          </p:cNvPr>
          <p:cNvSpPr txBox="1"/>
          <p:nvPr/>
        </p:nvSpPr>
        <p:spPr>
          <a:xfrm>
            <a:off x="179827" y="4369999"/>
            <a:ext cx="73465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Tid</a:t>
            </a:r>
          </a:p>
        </p:txBody>
      </p:sp>
      <p:sp>
        <p:nvSpPr>
          <p:cNvPr id="19" name="textruta 18">
            <a:extLst>
              <a:ext uri="{FF2B5EF4-FFF2-40B4-BE49-F238E27FC236}">
                <a16:creationId xmlns:a16="http://schemas.microsoft.com/office/drawing/2014/main" id="{8CCB781B-4908-7D2C-9BD2-0B84B956C233}"/>
              </a:ext>
            </a:extLst>
          </p:cNvPr>
          <p:cNvSpPr txBox="1"/>
          <p:nvPr/>
        </p:nvSpPr>
        <p:spPr>
          <a:xfrm>
            <a:off x="684000" y="1563639"/>
            <a:ext cx="8064464" cy="584775"/>
          </a:xfrm>
          <a:prstGeom prst="rect">
            <a:avLst/>
          </a:prstGeom>
          <a:noFill/>
        </p:spPr>
        <p:txBody>
          <a:bodyPr wrap="square" rtlCol="0">
            <a:spAutoFit/>
          </a:bodyPr>
          <a:lstStyle/>
          <a:p>
            <a:r>
              <a:rPr lang="sv-SE" sz="1600" dirty="0">
                <a:solidFill>
                  <a:schemeClr val="accent1">
                    <a:lumMod val="40000"/>
                    <a:lumOff val="60000"/>
                  </a:schemeClr>
                </a:solidFill>
              </a:rPr>
              <a:t>Beslut i normala förhållanden: </a:t>
            </a:r>
            <a:r>
              <a:rPr lang="sv-SE" sz="1600" dirty="0">
                <a:solidFill>
                  <a:schemeClr val="accent1">
                    <a:lumMod val="60000"/>
                    <a:lumOff val="40000"/>
                  </a:schemeClr>
                </a:solidFill>
                <a:latin typeface="Arial"/>
              </a:rPr>
              <a:t>optimera kunskapskvalitet</a:t>
            </a:r>
          </a:p>
          <a:p>
            <a:endParaRPr lang="sv-SE" sz="1600" dirty="0">
              <a:solidFill>
                <a:schemeClr val="accent1">
                  <a:lumMod val="40000"/>
                  <a:lumOff val="60000"/>
                </a:schemeClr>
              </a:solidFill>
            </a:endParaRPr>
          </a:p>
        </p:txBody>
      </p:sp>
      <p:cxnSp>
        <p:nvCxnSpPr>
          <p:cNvPr id="21" name="Rak 20">
            <a:extLst>
              <a:ext uri="{FF2B5EF4-FFF2-40B4-BE49-F238E27FC236}">
                <a16:creationId xmlns:a16="http://schemas.microsoft.com/office/drawing/2014/main" id="{F7B8EE1F-2F71-5347-F759-4DCD4705A67A}"/>
              </a:ext>
            </a:extLst>
          </p:cNvPr>
          <p:cNvCxnSpPr>
            <a:cxnSpLocks/>
          </p:cNvCxnSpPr>
          <p:nvPr/>
        </p:nvCxnSpPr>
        <p:spPr>
          <a:xfrm>
            <a:off x="357787" y="3777590"/>
            <a:ext cx="8462685" cy="0"/>
          </a:xfrm>
          <a:prstGeom prst="line">
            <a:avLst/>
          </a:prstGeom>
          <a:ln>
            <a:solidFill>
              <a:srgbClr val="FF0000"/>
            </a:solidFill>
            <a:prstDash val="lgDash"/>
          </a:ln>
        </p:spPr>
        <p:style>
          <a:lnRef idx="1">
            <a:schemeClr val="dk1"/>
          </a:lnRef>
          <a:fillRef idx="0">
            <a:schemeClr val="dk1"/>
          </a:fillRef>
          <a:effectRef idx="0">
            <a:schemeClr val="dk1"/>
          </a:effectRef>
          <a:fontRef idx="minor">
            <a:schemeClr val="tx1"/>
          </a:fontRef>
        </p:style>
      </p:cxnSp>
      <p:sp>
        <p:nvSpPr>
          <p:cNvPr id="22" name="textruta 21">
            <a:extLst>
              <a:ext uri="{FF2B5EF4-FFF2-40B4-BE49-F238E27FC236}">
                <a16:creationId xmlns:a16="http://schemas.microsoft.com/office/drawing/2014/main" id="{6C298AD7-FA5F-8B07-B28B-CB30A81F8921}"/>
              </a:ext>
            </a:extLst>
          </p:cNvPr>
          <p:cNvSpPr txBox="1"/>
          <p:nvPr/>
        </p:nvSpPr>
        <p:spPr>
          <a:xfrm>
            <a:off x="684000" y="3418815"/>
            <a:ext cx="3671976" cy="369332"/>
          </a:xfrm>
          <a:prstGeom prst="rect">
            <a:avLst/>
          </a:prstGeom>
          <a:noFill/>
        </p:spPr>
        <p:txBody>
          <a:bodyPr wrap="square" rtlCol="0">
            <a:spAutoFit/>
          </a:bodyPr>
          <a:lstStyle/>
          <a:p>
            <a:r>
              <a:rPr lang="sv-SE" dirty="0">
                <a:solidFill>
                  <a:srgbClr val="FF0000"/>
                </a:solidFill>
              </a:rPr>
              <a:t>Beslut i kris</a:t>
            </a:r>
          </a:p>
        </p:txBody>
      </p:sp>
      <p:sp>
        <p:nvSpPr>
          <p:cNvPr id="6" name="Frihandsfigur 5">
            <a:extLst>
              <a:ext uri="{FF2B5EF4-FFF2-40B4-BE49-F238E27FC236}">
                <a16:creationId xmlns:a16="http://schemas.microsoft.com/office/drawing/2014/main" id="{AC110E6F-8FB2-47C5-7133-1BDAE184EA8A}"/>
              </a:ext>
            </a:extLst>
          </p:cNvPr>
          <p:cNvSpPr/>
          <p:nvPr/>
        </p:nvSpPr>
        <p:spPr>
          <a:xfrm rot="21356464">
            <a:off x="377638" y="3552296"/>
            <a:ext cx="6808343" cy="620217"/>
          </a:xfrm>
          <a:custGeom>
            <a:avLst/>
            <a:gdLst>
              <a:gd name="csX0" fmla="*/ 0 w 6098294"/>
              <a:gd name="csY0" fmla="*/ 457200 h 620217"/>
              <a:gd name="csX1" fmla="*/ 8964 w 6098294"/>
              <a:gd name="csY1" fmla="*/ 394447 h 620217"/>
              <a:gd name="csX2" fmla="*/ 44823 w 6098294"/>
              <a:gd name="csY2" fmla="*/ 313765 h 620217"/>
              <a:gd name="csX3" fmla="*/ 71717 w 6098294"/>
              <a:gd name="csY3" fmla="*/ 295835 h 620217"/>
              <a:gd name="csX4" fmla="*/ 89647 w 6098294"/>
              <a:gd name="csY4" fmla="*/ 277906 h 620217"/>
              <a:gd name="csX5" fmla="*/ 116541 w 6098294"/>
              <a:gd name="csY5" fmla="*/ 259977 h 620217"/>
              <a:gd name="csX6" fmla="*/ 152400 w 6098294"/>
              <a:gd name="csY6" fmla="*/ 224118 h 620217"/>
              <a:gd name="csX7" fmla="*/ 233082 w 6098294"/>
              <a:gd name="csY7" fmla="*/ 197224 h 620217"/>
              <a:gd name="csX8" fmla="*/ 259976 w 6098294"/>
              <a:gd name="csY8" fmla="*/ 188259 h 620217"/>
              <a:gd name="csX9" fmla="*/ 295835 w 6098294"/>
              <a:gd name="csY9" fmla="*/ 179294 h 620217"/>
              <a:gd name="csX10" fmla="*/ 349623 w 6098294"/>
              <a:gd name="csY10" fmla="*/ 161365 h 620217"/>
              <a:gd name="csX11" fmla="*/ 403412 w 6098294"/>
              <a:gd name="csY11" fmla="*/ 125506 h 620217"/>
              <a:gd name="csX12" fmla="*/ 564776 w 6098294"/>
              <a:gd name="csY12" fmla="*/ 98612 h 620217"/>
              <a:gd name="csX13" fmla="*/ 600635 w 6098294"/>
              <a:gd name="csY13" fmla="*/ 89647 h 620217"/>
              <a:gd name="csX14" fmla="*/ 663388 w 6098294"/>
              <a:gd name="csY14" fmla="*/ 71718 h 620217"/>
              <a:gd name="csX15" fmla="*/ 744070 w 6098294"/>
              <a:gd name="csY15" fmla="*/ 62753 h 620217"/>
              <a:gd name="csX16" fmla="*/ 788894 w 6098294"/>
              <a:gd name="csY16" fmla="*/ 71718 h 620217"/>
              <a:gd name="csX17" fmla="*/ 797859 w 6098294"/>
              <a:gd name="csY17" fmla="*/ 98612 h 620217"/>
              <a:gd name="csX18" fmla="*/ 788894 w 6098294"/>
              <a:gd name="csY18" fmla="*/ 340659 h 620217"/>
              <a:gd name="csX19" fmla="*/ 779929 w 6098294"/>
              <a:gd name="csY19" fmla="*/ 385482 h 620217"/>
              <a:gd name="csX20" fmla="*/ 762000 w 6098294"/>
              <a:gd name="csY20" fmla="*/ 439271 h 620217"/>
              <a:gd name="csX21" fmla="*/ 788894 w 6098294"/>
              <a:gd name="csY21" fmla="*/ 448235 h 620217"/>
              <a:gd name="csX22" fmla="*/ 806823 w 6098294"/>
              <a:gd name="csY22" fmla="*/ 394447 h 620217"/>
              <a:gd name="csX23" fmla="*/ 842682 w 6098294"/>
              <a:gd name="csY23" fmla="*/ 349624 h 620217"/>
              <a:gd name="csX24" fmla="*/ 860612 w 6098294"/>
              <a:gd name="csY24" fmla="*/ 313765 h 620217"/>
              <a:gd name="csX25" fmla="*/ 905435 w 6098294"/>
              <a:gd name="csY25" fmla="*/ 259977 h 620217"/>
              <a:gd name="csX26" fmla="*/ 923364 w 6098294"/>
              <a:gd name="csY26" fmla="*/ 233082 h 620217"/>
              <a:gd name="csX27" fmla="*/ 977153 w 6098294"/>
              <a:gd name="csY27" fmla="*/ 197224 h 620217"/>
              <a:gd name="csX28" fmla="*/ 995082 w 6098294"/>
              <a:gd name="csY28" fmla="*/ 179294 h 620217"/>
              <a:gd name="csX29" fmla="*/ 1021976 w 6098294"/>
              <a:gd name="csY29" fmla="*/ 170329 h 620217"/>
              <a:gd name="csX30" fmla="*/ 1048870 w 6098294"/>
              <a:gd name="csY30" fmla="*/ 152400 h 620217"/>
              <a:gd name="csX31" fmla="*/ 1084729 w 6098294"/>
              <a:gd name="csY31" fmla="*/ 143435 h 620217"/>
              <a:gd name="csX32" fmla="*/ 1138517 w 6098294"/>
              <a:gd name="csY32" fmla="*/ 125506 h 620217"/>
              <a:gd name="csX33" fmla="*/ 1165412 w 6098294"/>
              <a:gd name="csY33" fmla="*/ 116541 h 620217"/>
              <a:gd name="csX34" fmla="*/ 1201270 w 6098294"/>
              <a:gd name="csY34" fmla="*/ 98612 h 620217"/>
              <a:gd name="csX35" fmla="*/ 1237129 w 6098294"/>
              <a:gd name="csY35" fmla="*/ 89647 h 620217"/>
              <a:gd name="csX36" fmla="*/ 1264023 w 6098294"/>
              <a:gd name="csY36" fmla="*/ 80682 h 620217"/>
              <a:gd name="csX37" fmla="*/ 1281953 w 6098294"/>
              <a:gd name="csY37" fmla="*/ 62753 h 620217"/>
              <a:gd name="csX38" fmla="*/ 1335741 w 6098294"/>
              <a:gd name="csY38" fmla="*/ 44824 h 620217"/>
              <a:gd name="csX39" fmla="*/ 1416423 w 6098294"/>
              <a:gd name="csY39" fmla="*/ 26894 h 620217"/>
              <a:gd name="csX40" fmla="*/ 1443317 w 6098294"/>
              <a:gd name="csY40" fmla="*/ 44824 h 620217"/>
              <a:gd name="csX41" fmla="*/ 1479176 w 6098294"/>
              <a:gd name="csY41" fmla="*/ 89647 h 620217"/>
              <a:gd name="csX42" fmla="*/ 1488141 w 6098294"/>
              <a:gd name="csY42" fmla="*/ 116541 h 620217"/>
              <a:gd name="csX43" fmla="*/ 1497106 w 6098294"/>
              <a:gd name="csY43" fmla="*/ 224118 h 620217"/>
              <a:gd name="csX44" fmla="*/ 1524000 w 6098294"/>
              <a:gd name="csY44" fmla="*/ 367553 h 620217"/>
              <a:gd name="csX45" fmla="*/ 1532964 w 6098294"/>
              <a:gd name="csY45" fmla="*/ 421341 h 620217"/>
              <a:gd name="csX46" fmla="*/ 1550894 w 6098294"/>
              <a:gd name="csY46" fmla="*/ 484094 h 620217"/>
              <a:gd name="csX47" fmla="*/ 1577788 w 6098294"/>
              <a:gd name="csY47" fmla="*/ 475129 h 620217"/>
              <a:gd name="csX48" fmla="*/ 1640541 w 6098294"/>
              <a:gd name="csY48" fmla="*/ 394447 h 620217"/>
              <a:gd name="csX49" fmla="*/ 1694329 w 6098294"/>
              <a:gd name="csY49" fmla="*/ 349624 h 620217"/>
              <a:gd name="csX50" fmla="*/ 1721223 w 6098294"/>
              <a:gd name="csY50" fmla="*/ 340659 h 620217"/>
              <a:gd name="csX51" fmla="*/ 1775012 w 6098294"/>
              <a:gd name="csY51" fmla="*/ 313765 h 620217"/>
              <a:gd name="csX52" fmla="*/ 1864659 w 6098294"/>
              <a:gd name="csY52" fmla="*/ 259977 h 620217"/>
              <a:gd name="csX53" fmla="*/ 1909482 w 6098294"/>
              <a:gd name="csY53" fmla="*/ 224118 h 620217"/>
              <a:gd name="csX54" fmla="*/ 1963270 w 6098294"/>
              <a:gd name="csY54" fmla="*/ 170329 h 620217"/>
              <a:gd name="csX55" fmla="*/ 1981200 w 6098294"/>
              <a:gd name="csY55" fmla="*/ 152400 h 620217"/>
              <a:gd name="csX56" fmla="*/ 2061882 w 6098294"/>
              <a:gd name="csY56" fmla="*/ 98612 h 620217"/>
              <a:gd name="csX57" fmla="*/ 2115670 w 6098294"/>
              <a:gd name="csY57" fmla="*/ 62753 h 620217"/>
              <a:gd name="csX58" fmla="*/ 2169459 w 6098294"/>
              <a:gd name="csY58" fmla="*/ 44824 h 620217"/>
              <a:gd name="csX59" fmla="*/ 2205317 w 6098294"/>
              <a:gd name="csY59" fmla="*/ 53788 h 620217"/>
              <a:gd name="csX60" fmla="*/ 2214282 w 6098294"/>
              <a:gd name="csY60" fmla="*/ 89647 h 620217"/>
              <a:gd name="csX61" fmla="*/ 2223247 w 6098294"/>
              <a:gd name="csY61" fmla="*/ 134471 h 620217"/>
              <a:gd name="csX62" fmla="*/ 2241176 w 6098294"/>
              <a:gd name="csY62" fmla="*/ 197224 h 620217"/>
              <a:gd name="csX63" fmla="*/ 2250141 w 6098294"/>
              <a:gd name="csY63" fmla="*/ 304800 h 620217"/>
              <a:gd name="csX64" fmla="*/ 2259106 w 6098294"/>
              <a:gd name="csY64" fmla="*/ 376518 h 620217"/>
              <a:gd name="csX65" fmla="*/ 2268070 w 6098294"/>
              <a:gd name="csY65" fmla="*/ 528918 h 620217"/>
              <a:gd name="csX66" fmla="*/ 2303929 w 6098294"/>
              <a:gd name="csY66" fmla="*/ 510988 h 620217"/>
              <a:gd name="csX67" fmla="*/ 2357717 w 6098294"/>
              <a:gd name="csY67" fmla="*/ 457200 h 620217"/>
              <a:gd name="csX68" fmla="*/ 2375647 w 6098294"/>
              <a:gd name="csY68" fmla="*/ 394447 h 620217"/>
              <a:gd name="csX69" fmla="*/ 2411506 w 6098294"/>
              <a:gd name="csY69" fmla="*/ 322729 h 620217"/>
              <a:gd name="csX70" fmla="*/ 2438400 w 6098294"/>
              <a:gd name="csY70" fmla="*/ 268941 h 620217"/>
              <a:gd name="csX71" fmla="*/ 2474259 w 6098294"/>
              <a:gd name="csY71" fmla="*/ 224118 h 620217"/>
              <a:gd name="csX72" fmla="*/ 2492188 w 6098294"/>
              <a:gd name="csY72" fmla="*/ 206188 h 620217"/>
              <a:gd name="csX73" fmla="*/ 2528047 w 6098294"/>
              <a:gd name="csY73" fmla="*/ 197224 h 620217"/>
              <a:gd name="csX74" fmla="*/ 2581835 w 6098294"/>
              <a:gd name="csY74" fmla="*/ 179294 h 620217"/>
              <a:gd name="csX75" fmla="*/ 2608729 w 6098294"/>
              <a:gd name="csY75" fmla="*/ 170329 h 620217"/>
              <a:gd name="csX76" fmla="*/ 2635623 w 6098294"/>
              <a:gd name="csY76" fmla="*/ 152400 h 620217"/>
              <a:gd name="csX77" fmla="*/ 2653553 w 6098294"/>
              <a:gd name="csY77" fmla="*/ 134471 h 620217"/>
              <a:gd name="csX78" fmla="*/ 2707341 w 6098294"/>
              <a:gd name="csY78" fmla="*/ 98612 h 620217"/>
              <a:gd name="csX79" fmla="*/ 2752164 w 6098294"/>
              <a:gd name="csY79" fmla="*/ 62753 h 620217"/>
              <a:gd name="csX80" fmla="*/ 2779059 w 6098294"/>
              <a:gd name="csY80" fmla="*/ 53788 h 620217"/>
              <a:gd name="csX81" fmla="*/ 2805953 w 6098294"/>
              <a:gd name="csY81" fmla="*/ 143435 h 620217"/>
              <a:gd name="csX82" fmla="*/ 2814917 w 6098294"/>
              <a:gd name="csY82" fmla="*/ 179294 h 620217"/>
              <a:gd name="csX83" fmla="*/ 2850776 w 6098294"/>
              <a:gd name="csY83" fmla="*/ 224118 h 620217"/>
              <a:gd name="csX84" fmla="*/ 2859741 w 6098294"/>
              <a:gd name="csY84" fmla="*/ 251012 h 620217"/>
              <a:gd name="csX85" fmla="*/ 2877670 w 6098294"/>
              <a:gd name="csY85" fmla="*/ 277906 h 620217"/>
              <a:gd name="csX86" fmla="*/ 2904564 w 6098294"/>
              <a:gd name="csY86" fmla="*/ 510988 h 620217"/>
              <a:gd name="csX87" fmla="*/ 3012141 w 6098294"/>
              <a:gd name="csY87" fmla="*/ 403412 h 620217"/>
              <a:gd name="csX88" fmla="*/ 3039035 w 6098294"/>
              <a:gd name="csY88" fmla="*/ 376518 h 620217"/>
              <a:gd name="csX89" fmla="*/ 3065929 w 6098294"/>
              <a:gd name="csY89" fmla="*/ 349624 h 620217"/>
              <a:gd name="csX90" fmla="*/ 3083859 w 6098294"/>
              <a:gd name="csY90" fmla="*/ 322729 h 620217"/>
              <a:gd name="csX91" fmla="*/ 3110753 w 6098294"/>
              <a:gd name="csY91" fmla="*/ 277906 h 620217"/>
              <a:gd name="csX92" fmla="*/ 3119717 w 6098294"/>
              <a:gd name="csY92" fmla="*/ 251012 h 620217"/>
              <a:gd name="csX93" fmla="*/ 3137647 w 6098294"/>
              <a:gd name="csY93" fmla="*/ 233082 h 620217"/>
              <a:gd name="csX94" fmla="*/ 3164541 w 6098294"/>
              <a:gd name="csY94" fmla="*/ 188259 h 620217"/>
              <a:gd name="csX95" fmla="*/ 3173506 w 6098294"/>
              <a:gd name="csY95" fmla="*/ 161365 h 620217"/>
              <a:gd name="csX96" fmla="*/ 3218329 w 6098294"/>
              <a:gd name="csY96" fmla="*/ 116541 h 620217"/>
              <a:gd name="csX97" fmla="*/ 3263153 w 6098294"/>
              <a:gd name="csY97" fmla="*/ 62753 h 620217"/>
              <a:gd name="csX98" fmla="*/ 3299012 w 6098294"/>
              <a:gd name="csY98" fmla="*/ 44824 h 620217"/>
              <a:gd name="csX99" fmla="*/ 3352800 w 6098294"/>
              <a:gd name="csY99" fmla="*/ 0 h 620217"/>
              <a:gd name="csX100" fmla="*/ 3370729 w 6098294"/>
              <a:gd name="csY100" fmla="*/ 26894 h 620217"/>
              <a:gd name="csX101" fmla="*/ 3379694 w 6098294"/>
              <a:gd name="csY101" fmla="*/ 62753 h 620217"/>
              <a:gd name="csX102" fmla="*/ 3397623 w 6098294"/>
              <a:gd name="csY102" fmla="*/ 107577 h 620217"/>
              <a:gd name="csX103" fmla="*/ 3406588 w 6098294"/>
              <a:gd name="csY103" fmla="*/ 161365 h 620217"/>
              <a:gd name="csX104" fmla="*/ 3424517 w 6098294"/>
              <a:gd name="csY104" fmla="*/ 233082 h 620217"/>
              <a:gd name="csX105" fmla="*/ 3442447 w 6098294"/>
              <a:gd name="csY105" fmla="*/ 394447 h 620217"/>
              <a:gd name="csX106" fmla="*/ 3451412 w 6098294"/>
              <a:gd name="csY106" fmla="*/ 421341 h 620217"/>
              <a:gd name="csX107" fmla="*/ 3460376 w 6098294"/>
              <a:gd name="csY107" fmla="*/ 457200 h 620217"/>
              <a:gd name="csX108" fmla="*/ 3478306 w 6098294"/>
              <a:gd name="csY108" fmla="*/ 555812 h 620217"/>
              <a:gd name="csX109" fmla="*/ 3487270 w 6098294"/>
              <a:gd name="csY109" fmla="*/ 618565 h 620217"/>
              <a:gd name="csX110" fmla="*/ 3496235 w 6098294"/>
              <a:gd name="csY110" fmla="*/ 591671 h 620217"/>
              <a:gd name="csX111" fmla="*/ 3514164 w 6098294"/>
              <a:gd name="csY111" fmla="*/ 528918 h 620217"/>
              <a:gd name="csX112" fmla="*/ 3585882 w 6098294"/>
              <a:gd name="csY112" fmla="*/ 466165 h 620217"/>
              <a:gd name="csX113" fmla="*/ 3612776 w 6098294"/>
              <a:gd name="csY113" fmla="*/ 457200 h 620217"/>
              <a:gd name="csX114" fmla="*/ 3702423 w 6098294"/>
              <a:gd name="csY114" fmla="*/ 403412 h 620217"/>
              <a:gd name="csX115" fmla="*/ 3756212 w 6098294"/>
              <a:gd name="csY115" fmla="*/ 376518 h 620217"/>
              <a:gd name="csX116" fmla="*/ 3810000 w 6098294"/>
              <a:gd name="csY116" fmla="*/ 331694 h 620217"/>
              <a:gd name="csX117" fmla="*/ 3845859 w 6098294"/>
              <a:gd name="csY117" fmla="*/ 268941 h 620217"/>
              <a:gd name="csX118" fmla="*/ 3899647 w 6098294"/>
              <a:gd name="csY118" fmla="*/ 206188 h 620217"/>
              <a:gd name="csX119" fmla="*/ 3962400 w 6098294"/>
              <a:gd name="csY119" fmla="*/ 125506 h 620217"/>
              <a:gd name="csX120" fmla="*/ 3971364 w 6098294"/>
              <a:gd name="csY120" fmla="*/ 89647 h 620217"/>
              <a:gd name="csX121" fmla="*/ 4016188 w 6098294"/>
              <a:gd name="csY121" fmla="*/ 44824 h 620217"/>
              <a:gd name="csX122" fmla="*/ 4043082 w 6098294"/>
              <a:gd name="csY122" fmla="*/ 53788 h 620217"/>
              <a:gd name="csX123" fmla="*/ 4069976 w 6098294"/>
              <a:gd name="csY123" fmla="*/ 98612 h 620217"/>
              <a:gd name="csX124" fmla="*/ 4087906 w 6098294"/>
              <a:gd name="csY124" fmla="*/ 125506 h 620217"/>
              <a:gd name="csX125" fmla="*/ 4096870 w 6098294"/>
              <a:gd name="csY125" fmla="*/ 179294 h 620217"/>
              <a:gd name="csX126" fmla="*/ 4150659 w 6098294"/>
              <a:gd name="csY126" fmla="*/ 188259 h 620217"/>
              <a:gd name="csX127" fmla="*/ 4213412 w 6098294"/>
              <a:gd name="csY127" fmla="*/ 233082 h 620217"/>
              <a:gd name="csX128" fmla="*/ 4231341 w 6098294"/>
              <a:gd name="csY128" fmla="*/ 268941 h 620217"/>
              <a:gd name="csX129" fmla="*/ 4276164 w 6098294"/>
              <a:gd name="csY129" fmla="*/ 322729 h 620217"/>
              <a:gd name="csX130" fmla="*/ 4312023 w 6098294"/>
              <a:gd name="csY130" fmla="*/ 394447 h 620217"/>
              <a:gd name="csX131" fmla="*/ 4320988 w 6098294"/>
              <a:gd name="csY131" fmla="*/ 484094 h 620217"/>
              <a:gd name="csX132" fmla="*/ 4338917 w 6098294"/>
              <a:gd name="csY132" fmla="*/ 502024 h 620217"/>
              <a:gd name="csX133" fmla="*/ 4356847 w 6098294"/>
              <a:gd name="csY133" fmla="*/ 484094 h 620217"/>
              <a:gd name="csX134" fmla="*/ 4437529 w 6098294"/>
              <a:gd name="csY134" fmla="*/ 394447 h 620217"/>
              <a:gd name="csX135" fmla="*/ 4473388 w 6098294"/>
              <a:gd name="csY135" fmla="*/ 358588 h 620217"/>
              <a:gd name="csX136" fmla="*/ 4500282 w 6098294"/>
              <a:gd name="csY136" fmla="*/ 313765 h 620217"/>
              <a:gd name="csX137" fmla="*/ 4563035 w 6098294"/>
              <a:gd name="csY137" fmla="*/ 251012 h 620217"/>
              <a:gd name="csX138" fmla="*/ 4625788 w 6098294"/>
              <a:gd name="csY138" fmla="*/ 179294 h 620217"/>
              <a:gd name="csX139" fmla="*/ 4679576 w 6098294"/>
              <a:gd name="csY139" fmla="*/ 143435 h 620217"/>
              <a:gd name="csX140" fmla="*/ 4760259 w 6098294"/>
              <a:gd name="csY140" fmla="*/ 116541 h 620217"/>
              <a:gd name="csX141" fmla="*/ 4787153 w 6098294"/>
              <a:gd name="csY141" fmla="*/ 107577 h 620217"/>
              <a:gd name="csX142" fmla="*/ 4814047 w 6098294"/>
              <a:gd name="csY142" fmla="*/ 98612 h 620217"/>
              <a:gd name="csX143" fmla="*/ 4823012 w 6098294"/>
              <a:gd name="csY143" fmla="*/ 71718 h 620217"/>
              <a:gd name="csX144" fmla="*/ 4876800 w 6098294"/>
              <a:gd name="csY144" fmla="*/ 80682 h 620217"/>
              <a:gd name="csX145" fmla="*/ 4903694 w 6098294"/>
              <a:gd name="csY145" fmla="*/ 125506 h 620217"/>
              <a:gd name="csX146" fmla="*/ 4921623 w 6098294"/>
              <a:gd name="csY146" fmla="*/ 161365 h 620217"/>
              <a:gd name="csX147" fmla="*/ 4939553 w 6098294"/>
              <a:gd name="csY147" fmla="*/ 188259 h 620217"/>
              <a:gd name="csX148" fmla="*/ 4975412 w 6098294"/>
              <a:gd name="csY148" fmla="*/ 295835 h 620217"/>
              <a:gd name="csX149" fmla="*/ 4984376 w 6098294"/>
              <a:gd name="csY149" fmla="*/ 322729 h 620217"/>
              <a:gd name="csX150" fmla="*/ 5020235 w 6098294"/>
              <a:gd name="csY150" fmla="*/ 376518 h 620217"/>
              <a:gd name="csX151" fmla="*/ 5038164 w 6098294"/>
              <a:gd name="csY151" fmla="*/ 403412 h 620217"/>
              <a:gd name="csX152" fmla="*/ 5056094 w 6098294"/>
              <a:gd name="csY152" fmla="*/ 466165 h 620217"/>
              <a:gd name="csX153" fmla="*/ 5074023 w 6098294"/>
              <a:gd name="csY153" fmla="*/ 493059 h 620217"/>
              <a:gd name="csX154" fmla="*/ 5100917 w 6098294"/>
              <a:gd name="csY154" fmla="*/ 502024 h 620217"/>
              <a:gd name="csX155" fmla="*/ 5109882 w 6098294"/>
              <a:gd name="csY155" fmla="*/ 466165 h 620217"/>
              <a:gd name="csX156" fmla="*/ 5127812 w 6098294"/>
              <a:gd name="csY156" fmla="*/ 439271 h 620217"/>
              <a:gd name="csX157" fmla="*/ 5190564 w 6098294"/>
              <a:gd name="csY157" fmla="*/ 358588 h 620217"/>
              <a:gd name="csX158" fmla="*/ 5262282 w 6098294"/>
              <a:gd name="csY158" fmla="*/ 268941 h 620217"/>
              <a:gd name="csX159" fmla="*/ 5298141 w 6098294"/>
              <a:gd name="csY159" fmla="*/ 224118 h 620217"/>
              <a:gd name="csX160" fmla="*/ 5325035 w 6098294"/>
              <a:gd name="csY160" fmla="*/ 188259 h 620217"/>
              <a:gd name="csX161" fmla="*/ 5360894 w 6098294"/>
              <a:gd name="csY161" fmla="*/ 152400 h 620217"/>
              <a:gd name="csX162" fmla="*/ 5378823 w 6098294"/>
              <a:gd name="csY162" fmla="*/ 125506 h 620217"/>
              <a:gd name="csX163" fmla="*/ 5396753 w 6098294"/>
              <a:gd name="csY163" fmla="*/ 107577 h 620217"/>
              <a:gd name="csX164" fmla="*/ 5414682 w 6098294"/>
              <a:gd name="csY164" fmla="*/ 80682 h 620217"/>
              <a:gd name="csX165" fmla="*/ 5441576 w 6098294"/>
              <a:gd name="csY165" fmla="*/ 71718 h 620217"/>
              <a:gd name="csX166" fmla="*/ 5486400 w 6098294"/>
              <a:gd name="csY166" fmla="*/ 80682 h 620217"/>
              <a:gd name="csX167" fmla="*/ 5522259 w 6098294"/>
              <a:gd name="csY167" fmla="*/ 116541 h 620217"/>
              <a:gd name="csX168" fmla="*/ 5558117 w 6098294"/>
              <a:gd name="csY168" fmla="*/ 188259 h 620217"/>
              <a:gd name="csX169" fmla="*/ 5576047 w 6098294"/>
              <a:gd name="csY169" fmla="*/ 224118 h 620217"/>
              <a:gd name="csX170" fmla="*/ 5585012 w 6098294"/>
              <a:gd name="csY170" fmla="*/ 251012 h 620217"/>
              <a:gd name="csX171" fmla="*/ 5602941 w 6098294"/>
              <a:gd name="csY171" fmla="*/ 277906 h 620217"/>
              <a:gd name="csX172" fmla="*/ 5629835 w 6098294"/>
              <a:gd name="csY172" fmla="*/ 340659 h 620217"/>
              <a:gd name="csX173" fmla="*/ 5656729 w 6098294"/>
              <a:gd name="csY173" fmla="*/ 412377 h 620217"/>
              <a:gd name="csX174" fmla="*/ 5647764 w 6098294"/>
              <a:gd name="csY174" fmla="*/ 502024 h 620217"/>
              <a:gd name="csX175" fmla="*/ 5638800 w 6098294"/>
              <a:gd name="csY175" fmla="*/ 573741 h 620217"/>
              <a:gd name="csX176" fmla="*/ 5665694 w 6098294"/>
              <a:gd name="csY176" fmla="*/ 564777 h 620217"/>
              <a:gd name="csX177" fmla="*/ 5683623 w 6098294"/>
              <a:gd name="csY177" fmla="*/ 546847 h 620217"/>
              <a:gd name="csX178" fmla="*/ 5701553 w 6098294"/>
              <a:gd name="csY178" fmla="*/ 519953 h 620217"/>
              <a:gd name="csX179" fmla="*/ 5728447 w 6098294"/>
              <a:gd name="csY179" fmla="*/ 502024 h 620217"/>
              <a:gd name="csX180" fmla="*/ 5818094 w 6098294"/>
              <a:gd name="csY180" fmla="*/ 376518 h 620217"/>
              <a:gd name="csX181" fmla="*/ 5844988 w 6098294"/>
              <a:gd name="csY181" fmla="*/ 340659 h 620217"/>
              <a:gd name="csX182" fmla="*/ 5862917 w 6098294"/>
              <a:gd name="csY182" fmla="*/ 295835 h 620217"/>
              <a:gd name="csX183" fmla="*/ 5898776 w 6098294"/>
              <a:gd name="csY183" fmla="*/ 242047 h 620217"/>
              <a:gd name="csX184" fmla="*/ 5952564 w 6098294"/>
              <a:gd name="csY184" fmla="*/ 170329 h 620217"/>
              <a:gd name="csX185" fmla="*/ 5970494 w 6098294"/>
              <a:gd name="csY185" fmla="*/ 143435 h 620217"/>
              <a:gd name="csX186" fmla="*/ 5988423 w 6098294"/>
              <a:gd name="csY186" fmla="*/ 107577 h 620217"/>
              <a:gd name="csX187" fmla="*/ 6015317 w 6098294"/>
              <a:gd name="csY187" fmla="*/ 80682 h 620217"/>
              <a:gd name="csX188" fmla="*/ 6042212 w 6098294"/>
              <a:gd name="csY188" fmla="*/ 44824 h 620217"/>
              <a:gd name="csX189" fmla="*/ 6087035 w 6098294"/>
              <a:gd name="csY189" fmla="*/ 8965 h 620217"/>
              <a:gd name="csX190" fmla="*/ 6096000 w 6098294"/>
              <a:gd name="csY190" fmla="*/ 53788 h 620217"/>
              <a:gd name="csX191" fmla="*/ 6078070 w 6098294"/>
              <a:gd name="csY191" fmla="*/ 206188 h 620217"/>
              <a:gd name="csX192" fmla="*/ 6087035 w 6098294"/>
              <a:gd name="csY192" fmla="*/ 403412 h 620217"/>
              <a:gd name="csX193" fmla="*/ 6087035 w 6098294"/>
              <a:gd name="csY193" fmla="*/ 502024 h 620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Lst>
            <a:rect l="l" t="t" r="r" b="b"/>
            <a:pathLst>
              <a:path w="6098294" h="620217">
                <a:moveTo>
                  <a:pt x="0" y="457200"/>
                </a:moveTo>
                <a:cubicBezTo>
                  <a:pt x="2988" y="436282"/>
                  <a:pt x="4213" y="415036"/>
                  <a:pt x="8964" y="394447"/>
                </a:cubicBezTo>
                <a:cubicBezTo>
                  <a:pt x="14290" y="371370"/>
                  <a:pt x="25539" y="333050"/>
                  <a:pt x="44823" y="313765"/>
                </a:cubicBezTo>
                <a:cubicBezTo>
                  <a:pt x="52442" y="306146"/>
                  <a:pt x="63304" y="302566"/>
                  <a:pt x="71717" y="295835"/>
                </a:cubicBezTo>
                <a:cubicBezTo>
                  <a:pt x="78317" y="290555"/>
                  <a:pt x="83047" y="283186"/>
                  <a:pt x="89647" y="277906"/>
                </a:cubicBezTo>
                <a:cubicBezTo>
                  <a:pt x="98060" y="271176"/>
                  <a:pt x="108361" y="266989"/>
                  <a:pt x="116541" y="259977"/>
                </a:cubicBezTo>
                <a:cubicBezTo>
                  <a:pt x="129376" y="248976"/>
                  <a:pt x="136363" y="229464"/>
                  <a:pt x="152400" y="224118"/>
                </a:cubicBezTo>
                <a:lnTo>
                  <a:pt x="233082" y="197224"/>
                </a:lnTo>
                <a:cubicBezTo>
                  <a:pt x="242047" y="194236"/>
                  <a:pt x="250809" y="190551"/>
                  <a:pt x="259976" y="188259"/>
                </a:cubicBezTo>
                <a:cubicBezTo>
                  <a:pt x="271929" y="185271"/>
                  <a:pt x="284034" y="182834"/>
                  <a:pt x="295835" y="179294"/>
                </a:cubicBezTo>
                <a:cubicBezTo>
                  <a:pt x="313937" y="173863"/>
                  <a:pt x="349623" y="161365"/>
                  <a:pt x="349623" y="161365"/>
                </a:cubicBezTo>
                <a:cubicBezTo>
                  <a:pt x="367553" y="149412"/>
                  <a:pt x="382969" y="132320"/>
                  <a:pt x="403412" y="125506"/>
                </a:cubicBezTo>
                <a:cubicBezTo>
                  <a:pt x="491337" y="96198"/>
                  <a:pt x="438366" y="109147"/>
                  <a:pt x="564776" y="98612"/>
                </a:cubicBezTo>
                <a:cubicBezTo>
                  <a:pt x="576729" y="95624"/>
                  <a:pt x="588788" y="93032"/>
                  <a:pt x="600635" y="89647"/>
                </a:cubicBezTo>
                <a:cubicBezTo>
                  <a:pt x="627976" y="81835"/>
                  <a:pt x="633019" y="76390"/>
                  <a:pt x="663388" y="71718"/>
                </a:cubicBezTo>
                <a:cubicBezTo>
                  <a:pt x="690133" y="67603"/>
                  <a:pt x="717176" y="65741"/>
                  <a:pt x="744070" y="62753"/>
                </a:cubicBezTo>
                <a:cubicBezTo>
                  <a:pt x="759011" y="65741"/>
                  <a:pt x="776216" y="63266"/>
                  <a:pt x="788894" y="71718"/>
                </a:cubicBezTo>
                <a:cubicBezTo>
                  <a:pt x="796757" y="76960"/>
                  <a:pt x="797859" y="89162"/>
                  <a:pt x="797859" y="98612"/>
                </a:cubicBezTo>
                <a:cubicBezTo>
                  <a:pt x="797859" y="179350"/>
                  <a:pt x="793930" y="260079"/>
                  <a:pt x="788894" y="340659"/>
                </a:cubicBezTo>
                <a:cubicBezTo>
                  <a:pt x="787944" y="355866"/>
                  <a:pt x="783938" y="370782"/>
                  <a:pt x="779929" y="385482"/>
                </a:cubicBezTo>
                <a:cubicBezTo>
                  <a:pt x="774956" y="403716"/>
                  <a:pt x="762000" y="439271"/>
                  <a:pt x="762000" y="439271"/>
                </a:cubicBezTo>
                <a:cubicBezTo>
                  <a:pt x="770965" y="442259"/>
                  <a:pt x="782212" y="454917"/>
                  <a:pt x="788894" y="448235"/>
                </a:cubicBezTo>
                <a:cubicBezTo>
                  <a:pt x="802258" y="434871"/>
                  <a:pt x="793459" y="407810"/>
                  <a:pt x="806823" y="394447"/>
                </a:cubicBezTo>
                <a:cubicBezTo>
                  <a:pt x="826459" y="374812"/>
                  <a:pt x="827602" y="376013"/>
                  <a:pt x="842682" y="349624"/>
                </a:cubicBezTo>
                <a:cubicBezTo>
                  <a:pt x="849312" y="338021"/>
                  <a:pt x="853982" y="325368"/>
                  <a:pt x="860612" y="313765"/>
                </a:cubicBezTo>
                <a:cubicBezTo>
                  <a:pt x="884896" y="271268"/>
                  <a:pt x="871720" y="300436"/>
                  <a:pt x="905435" y="259977"/>
                </a:cubicBezTo>
                <a:cubicBezTo>
                  <a:pt x="912332" y="251700"/>
                  <a:pt x="915255" y="240177"/>
                  <a:pt x="923364" y="233082"/>
                </a:cubicBezTo>
                <a:cubicBezTo>
                  <a:pt x="939581" y="218892"/>
                  <a:pt x="961916" y="212462"/>
                  <a:pt x="977153" y="197224"/>
                </a:cubicBezTo>
                <a:cubicBezTo>
                  <a:pt x="983129" y="191247"/>
                  <a:pt x="987835" y="183643"/>
                  <a:pt x="995082" y="179294"/>
                </a:cubicBezTo>
                <a:cubicBezTo>
                  <a:pt x="1003185" y="174432"/>
                  <a:pt x="1013524" y="174555"/>
                  <a:pt x="1021976" y="170329"/>
                </a:cubicBezTo>
                <a:cubicBezTo>
                  <a:pt x="1031613" y="165511"/>
                  <a:pt x="1038967" y="156644"/>
                  <a:pt x="1048870" y="152400"/>
                </a:cubicBezTo>
                <a:cubicBezTo>
                  <a:pt x="1060195" y="147547"/>
                  <a:pt x="1072928" y="146975"/>
                  <a:pt x="1084729" y="143435"/>
                </a:cubicBezTo>
                <a:cubicBezTo>
                  <a:pt x="1102831" y="138004"/>
                  <a:pt x="1120588" y="131482"/>
                  <a:pt x="1138517" y="125506"/>
                </a:cubicBezTo>
                <a:cubicBezTo>
                  <a:pt x="1147482" y="122518"/>
                  <a:pt x="1156960" y="120767"/>
                  <a:pt x="1165412" y="116541"/>
                </a:cubicBezTo>
                <a:cubicBezTo>
                  <a:pt x="1177365" y="110565"/>
                  <a:pt x="1188757" y="103304"/>
                  <a:pt x="1201270" y="98612"/>
                </a:cubicBezTo>
                <a:cubicBezTo>
                  <a:pt x="1212806" y="94286"/>
                  <a:pt x="1225282" y="93032"/>
                  <a:pt x="1237129" y="89647"/>
                </a:cubicBezTo>
                <a:cubicBezTo>
                  <a:pt x="1246215" y="87051"/>
                  <a:pt x="1255058" y="83670"/>
                  <a:pt x="1264023" y="80682"/>
                </a:cubicBezTo>
                <a:cubicBezTo>
                  <a:pt x="1270000" y="74706"/>
                  <a:pt x="1274393" y="66533"/>
                  <a:pt x="1281953" y="62753"/>
                </a:cubicBezTo>
                <a:cubicBezTo>
                  <a:pt x="1298857" y="54301"/>
                  <a:pt x="1317812" y="50800"/>
                  <a:pt x="1335741" y="44824"/>
                </a:cubicBezTo>
                <a:cubicBezTo>
                  <a:pt x="1379882" y="30110"/>
                  <a:pt x="1353308" y="37414"/>
                  <a:pt x="1416423" y="26894"/>
                </a:cubicBezTo>
                <a:cubicBezTo>
                  <a:pt x="1425388" y="32871"/>
                  <a:pt x="1434904" y="38093"/>
                  <a:pt x="1443317" y="44824"/>
                </a:cubicBezTo>
                <a:cubicBezTo>
                  <a:pt x="1457216" y="55943"/>
                  <a:pt x="1471409" y="74112"/>
                  <a:pt x="1479176" y="89647"/>
                </a:cubicBezTo>
                <a:cubicBezTo>
                  <a:pt x="1483402" y="98099"/>
                  <a:pt x="1485153" y="107576"/>
                  <a:pt x="1488141" y="116541"/>
                </a:cubicBezTo>
                <a:cubicBezTo>
                  <a:pt x="1491129" y="152400"/>
                  <a:pt x="1492643" y="188413"/>
                  <a:pt x="1497106" y="224118"/>
                </a:cubicBezTo>
                <a:cubicBezTo>
                  <a:pt x="1521251" y="417279"/>
                  <a:pt x="1504798" y="271539"/>
                  <a:pt x="1524000" y="367553"/>
                </a:cubicBezTo>
                <a:cubicBezTo>
                  <a:pt x="1527565" y="385377"/>
                  <a:pt x="1529399" y="403517"/>
                  <a:pt x="1532964" y="421341"/>
                </a:cubicBezTo>
                <a:cubicBezTo>
                  <a:pt x="1538592" y="449481"/>
                  <a:pt x="1542350" y="458463"/>
                  <a:pt x="1550894" y="484094"/>
                </a:cubicBezTo>
                <a:cubicBezTo>
                  <a:pt x="1559859" y="481106"/>
                  <a:pt x="1569925" y="480371"/>
                  <a:pt x="1577788" y="475129"/>
                </a:cubicBezTo>
                <a:cubicBezTo>
                  <a:pt x="1615640" y="449894"/>
                  <a:pt x="1604922" y="430066"/>
                  <a:pt x="1640541" y="394447"/>
                </a:cubicBezTo>
                <a:cubicBezTo>
                  <a:pt x="1660368" y="374620"/>
                  <a:pt x="1669366" y="362105"/>
                  <a:pt x="1694329" y="349624"/>
                </a:cubicBezTo>
                <a:cubicBezTo>
                  <a:pt x="1702781" y="345398"/>
                  <a:pt x="1712771" y="344885"/>
                  <a:pt x="1721223" y="340659"/>
                </a:cubicBezTo>
                <a:cubicBezTo>
                  <a:pt x="1790726" y="305906"/>
                  <a:pt x="1707420" y="336293"/>
                  <a:pt x="1775012" y="313765"/>
                </a:cubicBezTo>
                <a:cubicBezTo>
                  <a:pt x="1839919" y="270493"/>
                  <a:pt x="1809526" y="287543"/>
                  <a:pt x="1864659" y="259977"/>
                </a:cubicBezTo>
                <a:cubicBezTo>
                  <a:pt x="1943418" y="181214"/>
                  <a:pt x="1807725" y="314570"/>
                  <a:pt x="1909482" y="224118"/>
                </a:cubicBezTo>
                <a:cubicBezTo>
                  <a:pt x="1928433" y="207272"/>
                  <a:pt x="1945340" y="188259"/>
                  <a:pt x="1963270" y="170329"/>
                </a:cubicBezTo>
                <a:cubicBezTo>
                  <a:pt x="1969247" y="164352"/>
                  <a:pt x="1974167" y="157088"/>
                  <a:pt x="1981200" y="152400"/>
                </a:cubicBezTo>
                <a:lnTo>
                  <a:pt x="2061882" y="98612"/>
                </a:lnTo>
                <a:lnTo>
                  <a:pt x="2115670" y="62753"/>
                </a:lnTo>
                <a:lnTo>
                  <a:pt x="2169459" y="44824"/>
                </a:lnTo>
                <a:cubicBezTo>
                  <a:pt x="2181412" y="47812"/>
                  <a:pt x="2196605" y="45076"/>
                  <a:pt x="2205317" y="53788"/>
                </a:cubicBezTo>
                <a:cubicBezTo>
                  <a:pt x="2214029" y="62500"/>
                  <a:pt x="2211609" y="77620"/>
                  <a:pt x="2214282" y="89647"/>
                </a:cubicBezTo>
                <a:cubicBezTo>
                  <a:pt x="2217588" y="104521"/>
                  <a:pt x="2219941" y="119597"/>
                  <a:pt x="2223247" y="134471"/>
                </a:cubicBezTo>
                <a:cubicBezTo>
                  <a:pt x="2230750" y="168233"/>
                  <a:pt x="2231196" y="167279"/>
                  <a:pt x="2241176" y="197224"/>
                </a:cubicBezTo>
                <a:cubicBezTo>
                  <a:pt x="2244164" y="233083"/>
                  <a:pt x="2246560" y="268996"/>
                  <a:pt x="2250141" y="304800"/>
                </a:cubicBezTo>
                <a:cubicBezTo>
                  <a:pt x="2252538" y="328772"/>
                  <a:pt x="2257185" y="352503"/>
                  <a:pt x="2259106" y="376518"/>
                </a:cubicBezTo>
                <a:cubicBezTo>
                  <a:pt x="2263164" y="427244"/>
                  <a:pt x="2265082" y="478118"/>
                  <a:pt x="2268070" y="528918"/>
                </a:cubicBezTo>
                <a:cubicBezTo>
                  <a:pt x="2280023" y="522941"/>
                  <a:pt x="2293494" y="519336"/>
                  <a:pt x="2303929" y="510988"/>
                </a:cubicBezTo>
                <a:cubicBezTo>
                  <a:pt x="2323729" y="495148"/>
                  <a:pt x="2357717" y="457200"/>
                  <a:pt x="2357717" y="457200"/>
                </a:cubicBezTo>
                <a:cubicBezTo>
                  <a:pt x="2361521" y="441983"/>
                  <a:pt x="2368501" y="410167"/>
                  <a:pt x="2375647" y="394447"/>
                </a:cubicBezTo>
                <a:cubicBezTo>
                  <a:pt x="2386707" y="370115"/>
                  <a:pt x="2403055" y="348085"/>
                  <a:pt x="2411506" y="322729"/>
                </a:cubicBezTo>
                <a:cubicBezTo>
                  <a:pt x="2423877" y="285614"/>
                  <a:pt x="2415228" y="303697"/>
                  <a:pt x="2438400" y="268941"/>
                </a:cubicBezTo>
                <a:cubicBezTo>
                  <a:pt x="2452619" y="226282"/>
                  <a:pt x="2437395" y="253609"/>
                  <a:pt x="2474259" y="224118"/>
                </a:cubicBezTo>
                <a:cubicBezTo>
                  <a:pt x="2480859" y="218838"/>
                  <a:pt x="2484628" y="209968"/>
                  <a:pt x="2492188" y="206188"/>
                </a:cubicBezTo>
                <a:cubicBezTo>
                  <a:pt x="2503208" y="200678"/>
                  <a:pt x="2516246" y="200764"/>
                  <a:pt x="2528047" y="197224"/>
                </a:cubicBezTo>
                <a:cubicBezTo>
                  <a:pt x="2546149" y="191793"/>
                  <a:pt x="2563906" y="185271"/>
                  <a:pt x="2581835" y="179294"/>
                </a:cubicBezTo>
                <a:cubicBezTo>
                  <a:pt x="2590800" y="176306"/>
                  <a:pt x="2600866" y="175571"/>
                  <a:pt x="2608729" y="170329"/>
                </a:cubicBezTo>
                <a:cubicBezTo>
                  <a:pt x="2617694" y="164353"/>
                  <a:pt x="2627210" y="159130"/>
                  <a:pt x="2635623" y="152400"/>
                </a:cubicBezTo>
                <a:cubicBezTo>
                  <a:pt x="2642223" y="147120"/>
                  <a:pt x="2646791" y="139542"/>
                  <a:pt x="2653553" y="134471"/>
                </a:cubicBezTo>
                <a:cubicBezTo>
                  <a:pt x="2670792" y="121542"/>
                  <a:pt x="2692104" y="113849"/>
                  <a:pt x="2707341" y="98612"/>
                </a:cubicBezTo>
                <a:cubicBezTo>
                  <a:pt x="2724018" y="81934"/>
                  <a:pt x="2729545" y="74062"/>
                  <a:pt x="2752164" y="62753"/>
                </a:cubicBezTo>
                <a:cubicBezTo>
                  <a:pt x="2760616" y="58527"/>
                  <a:pt x="2770094" y="56776"/>
                  <a:pt x="2779059" y="53788"/>
                </a:cubicBezTo>
                <a:cubicBezTo>
                  <a:pt x="2815428" y="90159"/>
                  <a:pt x="2791935" y="59327"/>
                  <a:pt x="2805953" y="143435"/>
                </a:cubicBezTo>
                <a:cubicBezTo>
                  <a:pt x="2807978" y="155588"/>
                  <a:pt x="2810064" y="167969"/>
                  <a:pt x="2814917" y="179294"/>
                </a:cubicBezTo>
                <a:cubicBezTo>
                  <a:pt x="2823397" y="199081"/>
                  <a:pt x="2836319" y="209661"/>
                  <a:pt x="2850776" y="224118"/>
                </a:cubicBezTo>
                <a:cubicBezTo>
                  <a:pt x="2853764" y="233083"/>
                  <a:pt x="2855515" y="242560"/>
                  <a:pt x="2859741" y="251012"/>
                </a:cubicBezTo>
                <a:cubicBezTo>
                  <a:pt x="2864559" y="260649"/>
                  <a:pt x="2875839" y="267289"/>
                  <a:pt x="2877670" y="277906"/>
                </a:cubicBezTo>
                <a:cubicBezTo>
                  <a:pt x="2890958" y="354978"/>
                  <a:pt x="2895599" y="433294"/>
                  <a:pt x="2904564" y="510988"/>
                </a:cubicBezTo>
                <a:lnTo>
                  <a:pt x="3012141" y="403412"/>
                </a:lnTo>
                <a:lnTo>
                  <a:pt x="3039035" y="376518"/>
                </a:lnTo>
                <a:cubicBezTo>
                  <a:pt x="3048000" y="367553"/>
                  <a:pt x="3058897" y="360173"/>
                  <a:pt x="3065929" y="349624"/>
                </a:cubicBezTo>
                <a:lnTo>
                  <a:pt x="3083859" y="322729"/>
                </a:lnTo>
                <a:cubicBezTo>
                  <a:pt x="3109252" y="246543"/>
                  <a:pt x="3073836" y="339433"/>
                  <a:pt x="3110753" y="277906"/>
                </a:cubicBezTo>
                <a:cubicBezTo>
                  <a:pt x="3115615" y="269803"/>
                  <a:pt x="3114855" y="259115"/>
                  <a:pt x="3119717" y="251012"/>
                </a:cubicBezTo>
                <a:cubicBezTo>
                  <a:pt x="3124066" y="243764"/>
                  <a:pt x="3132734" y="239960"/>
                  <a:pt x="3137647" y="233082"/>
                </a:cubicBezTo>
                <a:cubicBezTo>
                  <a:pt x="3147775" y="218903"/>
                  <a:pt x="3156749" y="203844"/>
                  <a:pt x="3164541" y="188259"/>
                </a:cubicBezTo>
                <a:cubicBezTo>
                  <a:pt x="3168767" y="179807"/>
                  <a:pt x="3167836" y="168925"/>
                  <a:pt x="3173506" y="161365"/>
                </a:cubicBezTo>
                <a:cubicBezTo>
                  <a:pt x="3186184" y="144461"/>
                  <a:pt x="3205651" y="133445"/>
                  <a:pt x="3218329" y="116541"/>
                </a:cubicBezTo>
                <a:cubicBezTo>
                  <a:pt x="3225111" y="107498"/>
                  <a:pt x="3248903" y="72252"/>
                  <a:pt x="3263153" y="62753"/>
                </a:cubicBezTo>
                <a:cubicBezTo>
                  <a:pt x="3274272" y="55340"/>
                  <a:pt x="3287680" y="51907"/>
                  <a:pt x="3299012" y="44824"/>
                </a:cubicBezTo>
                <a:cubicBezTo>
                  <a:pt x="3327419" y="27069"/>
                  <a:pt x="3332345" y="20454"/>
                  <a:pt x="3352800" y="0"/>
                </a:cubicBezTo>
                <a:cubicBezTo>
                  <a:pt x="3358776" y="8965"/>
                  <a:pt x="3366485" y="16991"/>
                  <a:pt x="3370729" y="26894"/>
                </a:cubicBezTo>
                <a:cubicBezTo>
                  <a:pt x="3375582" y="38219"/>
                  <a:pt x="3375798" y="51064"/>
                  <a:pt x="3379694" y="62753"/>
                </a:cubicBezTo>
                <a:cubicBezTo>
                  <a:pt x="3384783" y="78019"/>
                  <a:pt x="3391647" y="92636"/>
                  <a:pt x="3397623" y="107577"/>
                </a:cubicBezTo>
                <a:cubicBezTo>
                  <a:pt x="3400611" y="125506"/>
                  <a:pt x="3402779" y="143592"/>
                  <a:pt x="3406588" y="161365"/>
                </a:cubicBezTo>
                <a:cubicBezTo>
                  <a:pt x="3411751" y="185459"/>
                  <a:pt x="3424517" y="233082"/>
                  <a:pt x="3424517" y="233082"/>
                </a:cubicBezTo>
                <a:cubicBezTo>
                  <a:pt x="3427091" y="258823"/>
                  <a:pt x="3436807" y="363428"/>
                  <a:pt x="3442447" y="394447"/>
                </a:cubicBezTo>
                <a:cubicBezTo>
                  <a:pt x="3444137" y="403744"/>
                  <a:pt x="3448816" y="412255"/>
                  <a:pt x="3451412" y="421341"/>
                </a:cubicBezTo>
                <a:cubicBezTo>
                  <a:pt x="3454797" y="433188"/>
                  <a:pt x="3458351" y="445047"/>
                  <a:pt x="3460376" y="457200"/>
                </a:cubicBezTo>
                <a:cubicBezTo>
                  <a:pt x="3477269" y="558562"/>
                  <a:pt x="3459072" y="498113"/>
                  <a:pt x="3478306" y="555812"/>
                </a:cubicBezTo>
                <a:cubicBezTo>
                  <a:pt x="3481294" y="576730"/>
                  <a:pt x="3477821" y="599666"/>
                  <a:pt x="3487270" y="618565"/>
                </a:cubicBezTo>
                <a:cubicBezTo>
                  <a:pt x="3491496" y="627017"/>
                  <a:pt x="3493639" y="600757"/>
                  <a:pt x="3496235" y="591671"/>
                </a:cubicBezTo>
                <a:cubicBezTo>
                  <a:pt x="3500063" y="578274"/>
                  <a:pt x="3507002" y="543242"/>
                  <a:pt x="3514164" y="528918"/>
                </a:cubicBezTo>
                <a:cubicBezTo>
                  <a:pt x="3528806" y="499634"/>
                  <a:pt x="3553612" y="476922"/>
                  <a:pt x="3585882" y="466165"/>
                </a:cubicBezTo>
                <a:lnTo>
                  <a:pt x="3612776" y="457200"/>
                </a:lnTo>
                <a:cubicBezTo>
                  <a:pt x="3662145" y="407834"/>
                  <a:pt x="3583494" y="482701"/>
                  <a:pt x="3702423" y="403412"/>
                </a:cubicBezTo>
                <a:cubicBezTo>
                  <a:pt x="3737180" y="380240"/>
                  <a:pt x="3719095" y="388889"/>
                  <a:pt x="3756212" y="376518"/>
                </a:cubicBezTo>
                <a:cubicBezTo>
                  <a:pt x="3782655" y="358889"/>
                  <a:pt x="3788431" y="357577"/>
                  <a:pt x="3810000" y="331694"/>
                </a:cubicBezTo>
                <a:cubicBezTo>
                  <a:pt x="3834672" y="302087"/>
                  <a:pt x="3823941" y="304009"/>
                  <a:pt x="3845859" y="268941"/>
                </a:cubicBezTo>
                <a:cubicBezTo>
                  <a:pt x="3879434" y="215222"/>
                  <a:pt x="3862974" y="250196"/>
                  <a:pt x="3899647" y="206188"/>
                </a:cubicBezTo>
                <a:cubicBezTo>
                  <a:pt x="3921459" y="180014"/>
                  <a:pt x="3962400" y="125506"/>
                  <a:pt x="3962400" y="125506"/>
                </a:cubicBezTo>
                <a:cubicBezTo>
                  <a:pt x="3965388" y="113553"/>
                  <a:pt x="3964530" y="99899"/>
                  <a:pt x="3971364" y="89647"/>
                </a:cubicBezTo>
                <a:cubicBezTo>
                  <a:pt x="3983085" y="72066"/>
                  <a:pt x="4016188" y="44824"/>
                  <a:pt x="4016188" y="44824"/>
                </a:cubicBezTo>
                <a:cubicBezTo>
                  <a:pt x="4025153" y="47812"/>
                  <a:pt x="4034979" y="48926"/>
                  <a:pt x="4043082" y="53788"/>
                </a:cubicBezTo>
                <a:cubicBezTo>
                  <a:pt x="4068098" y="68797"/>
                  <a:pt x="4057887" y="74435"/>
                  <a:pt x="4069976" y="98612"/>
                </a:cubicBezTo>
                <a:cubicBezTo>
                  <a:pt x="4074794" y="108249"/>
                  <a:pt x="4081929" y="116541"/>
                  <a:pt x="4087906" y="125506"/>
                </a:cubicBezTo>
                <a:cubicBezTo>
                  <a:pt x="4090894" y="143435"/>
                  <a:pt x="4084017" y="166441"/>
                  <a:pt x="4096870" y="179294"/>
                </a:cubicBezTo>
                <a:cubicBezTo>
                  <a:pt x="4109723" y="192147"/>
                  <a:pt x="4133415" y="182511"/>
                  <a:pt x="4150659" y="188259"/>
                </a:cubicBezTo>
                <a:cubicBezTo>
                  <a:pt x="4158525" y="190881"/>
                  <a:pt x="4212562" y="232444"/>
                  <a:pt x="4213412" y="233082"/>
                </a:cubicBezTo>
                <a:cubicBezTo>
                  <a:pt x="4219388" y="245035"/>
                  <a:pt x="4223574" y="258066"/>
                  <a:pt x="4231341" y="268941"/>
                </a:cubicBezTo>
                <a:cubicBezTo>
                  <a:pt x="4275120" y="330232"/>
                  <a:pt x="4243328" y="262529"/>
                  <a:pt x="4276164" y="322729"/>
                </a:cubicBezTo>
                <a:cubicBezTo>
                  <a:pt x="4288963" y="346193"/>
                  <a:pt x="4312023" y="394447"/>
                  <a:pt x="4312023" y="394447"/>
                </a:cubicBezTo>
                <a:cubicBezTo>
                  <a:pt x="4315011" y="424329"/>
                  <a:pt x="4313704" y="454959"/>
                  <a:pt x="4320988" y="484094"/>
                </a:cubicBezTo>
                <a:cubicBezTo>
                  <a:pt x="4323038" y="492294"/>
                  <a:pt x="4330465" y="502024"/>
                  <a:pt x="4338917" y="502024"/>
                </a:cubicBezTo>
                <a:cubicBezTo>
                  <a:pt x="4347369" y="502024"/>
                  <a:pt x="4350430" y="489595"/>
                  <a:pt x="4356847" y="484094"/>
                </a:cubicBezTo>
                <a:cubicBezTo>
                  <a:pt x="4453724" y="401055"/>
                  <a:pt x="4351383" y="502128"/>
                  <a:pt x="4437529" y="394447"/>
                </a:cubicBezTo>
                <a:cubicBezTo>
                  <a:pt x="4448089" y="381247"/>
                  <a:pt x="4463010" y="371931"/>
                  <a:pt x="4473388" y="358588"/>
                </a:cubicBezTo>
                <a:cubicBezTo>
                  <a:pt x="4484085" y="344834"/>
                  <a:pt x="4489127" y="327151"/>
                  <a:pt x="4500282" y="313765"/>
                </a:cubicBezTo>
                <a:cubicBezTo>
                  <a:pt x="4519220" y="291039"/>
                  <a:pt x="4546626" y="275626"/>
                  <a:pt x="4563035" y="251012"/>
                </a:cubicBezTo>
                <a:cubicBezTo>
                  <a:pt x="4581989" y="222580"/>
                  <a:pt x="4594322" y="200272"/>
                  <a:pt x="4625788" y="179294"/>
                </a:cubicBezTo>
                <a:cubicBezTo>
                  <a:pt x="4643717" y="167341"/>
                  <a:pt x="4659133" y="150249"/>
                  <a:pt x="4679576" y="143435"/>
                </a:cubicBezTo>
                <a:lnTo>
                  <a:pt x="4760259" y="116541"/>
                </a:lnTo>
                <a:lnTo>
                  <a:pt x="4787153" y="107577"/>
                </a:lnTo>
                <a:lnTo>
                  <a:pt x="4814047" y="98612"/>
                </a:lnTo>
                <a:cubicBezTo>
                  <a:pt x="4817035" y="89647"/>
                  <a:pt x="4816330" y="78400"/>
                  <a:pt x="4823012" y="71718"/>
                </a:cubicBezTo>
                <a:cubicBezTo>
                  <a:pt x="4845281" y="49449"/>
                  <a:pt x="4858970" y="68796"/>
                  <a:pt x="4876800" y="80682"/>
                </a:cubicBezTo>
                <a:cubicBezTo>
                  <a:pt x="4897608" y="143112"/>
                  <a:pt x="4870879" y="76284"/>
                  <a:pt x="4903694" y="125506"/>
                </a:cubicBezTo>
                <a:cubicBezTo>
                  <a:pt x="4911107" y="136625"/>
                  <a:pt x="4914993" y="149762"/>
                  <a:pt x="4921623" y="161365"/>
                </a:cubicBezTo>
                <a:cubicBezTo>
                  <a:pt x="4926969" y="170720"/>
                  <a:pt x="4933576" y="179294"/>
                  <a:pt x="4939553" y="188259"/>
                </a:cubicBezTo>
                <a:cubicBezTo>
                  <a:pt x="4971402" y="315657"/>
                  <a:pt x="4940670" y="214772"/>
                  <a:pt x="4975412" y="295835"/>
                </a:cubicBezTo>
                <a:cubicBezTo>
                  <a:pt x="4979134" y="304520"/>
                  <a:pt x="4979787" y="314469"/>
                  <a:pt x="4984376" y="322729"/>
                </a:cubicBezTo>
                <a:cubicBezTo>
                  <a:pt x="4994841" y="341566"/>
                  <a:pt x="5008282" y="358588"/>
                  <a:pt x="5020235" y="376518"/>
                </a:cubicBezTo>
                <a:lnTo>
                  <a:pt x="5038164" y="403412"/>
                </a:lnTo>
                <a:cubicBezTo>
                  <a:pt x="5041037" y="414903"/>
                  <a:pt x="5049663" y="453303"/>
                  <a:pt x="5056094" y="466165"/>
                </a:cubicBezTo>
                <a:cubicBezTo>
                  <a:pt x="5060912" y="475802"/>
                  <a:pt x="5065610" y="486328"/>
                  <a:pt x="5074023" y="493059"/>
                </a:cubicBezTo>
                <a:cubicBezTo>
                  <a:pt x="5081402" y="498962"/>
                  <a:pt x="5091952" y="499036"/>
                  <a:pt x="5100917" y="502024"/>
                </a:cubicBezTo>
                <a:cubicBezTo>
                  <a:pt x="5103905" y="490071"/>
                  <a:pt x="5105028" y="477490"/>
                  <a:pt x="5109882" y="466165"/>
                </a:cubicBezTo>
                <a:cubicBezTo>
                  <a:pt x="5114126" y="456262"/>
                  <a:pt x="5121347" y="447890"/>
                  <a:pt x="5127812" y="439271"/>
                </a:cubicBezTo>
                <a:cubicBezTo>
                  <a:pt x="5148255" y="412014"/>
                  <a:pt x="5169514" y="385379"/>
                  <a:pt x="5190564" y="358588"/>
                </a:cubicBezTo>
                <a:cubicBezTo>
                  <a:pt x="5214207" y="328497"/>
                  <a:pt x="5238376" y="298823"/>
                  <a:pt x="5262282" y="268941"/>
                </a:cubicBezTo>
                <a:cubicBezTo>
                  <a:pt x="5274235" y="254000"/>
                  <a:pt x="5286394" y="239221"/>
                  <a:pt x="5298141" y="224118"/>
                </a:cubicBezTo>
                <a:cubicBezTo>
                  <a:pt x="5307314" y="212324"/>
                  <a:pt x="5314470" y="198824"/>
                  <a:pt x="5325035" y="188259"/>
                </a:cubicBezTo>
                <a:cubicBezTo>
                  <a:pt x="5336988" y="176306"/>
                  <a:pt x="5349893" y="165235"/>
                  <a:pt x="5360894" y="152400"/>
                </a:cubicBezTo>
                <a:cubicBezTo>
                  <a:pt x="5367906" y="144220"/>
                  <a:pt x="5372092" y="133919"/>
                  <a:pt x="5378823" y="125506"/>
                </a:cubicBezTo>
                <a:cubicBezTo>
                  <a:pt x="5384103" y="118906"/>
                  <a:pt x="5391473" y="114177"/>
                  <a:pt x="5396753" y="107577"/>
                </a:cubicBezTo>
                <a:cubicBezTo>
                  <a:pt x="5403484" y="99164"/>
                  <a:pt x="5406269" y="87413"/>
                  <a:pt x="5414682" y="80682"/>
                </a:cubicBezTo>
                <a:cubicBezTo>
                  <a:pt x="5422061" y="74779"/>
                  <a:pt x="5432611" y="74706"/>
                  <a:pt x="5441576" y="71718"/>
                </a:cubicBezTo>
                <a:cubicBezTo>
                  <a:pt x="5456517" y="74706"/>
                  <a:pt x="5473080" y="73282"/>
                  <a:pt x="5486400" y="80682"/>
                </a:cubicBezTo>
                <a:cubicBezTo>
                  <a:pt x="5501177" y="88891"/>
                  <a:pt x="5522259" y="116541"/>
                  <a:pt x="5522259" y="116541"/>
                </a:cubicBezTo>
                <a:lnTo>
                  <a:pt x="5558117" y="188259"/>
                </a:lnTo>
                <a:cubicBezTo>
                  <a:pt x="5564093" y="200212"/>
                  <a:pt x="5571821" y="211440"/>
                  <a:pt x="5576047" y="224118"/>
                </a:cubicBezTo>
                <a:cubicBezTo>
                  <a:pt x="5579035" y="233083"/>
                  <a:pt x="5580786" y="242560"/>
                  <a:pt x="5585012" y="251012"/>
                </a:cubicBezTo>
                <a:cubicBezTo>
                  <a:pt x="5589830" y="260649"/>
                  <a:pt x="5597596" y="268551"/>
                  <a:pt x="5602941" y="277906"/>
                </a:cubicBezTo>
                <a:cubicBezTo>
                  <a:pt x="5636917" y="337366"/>
                  <a:pt x="5608285" y="290375"/>
                  <a:pt x="5629835" y="340659"/>
                </a:cubicBezTo>
                <a:cubicBezTo>
                  <a:pt x="5657961" y="406288"/>
                  <a:pt x="5640201" y="346267"/>
                  <a:pt x="5656729" y="412377"/>
                </a:cubicBezTo>
                <a:cubicBezTo>
                  <a:pt x="5653741" y="442259"/>
                  <a:pt x="5651080" y="472176"/>
                  <a:pt x="5647764" y="502024"/>
                </a:cubicBezTo>
                <a:cubicBezTo>
                  <a:pt x="5645104" y="525968"/>
                  <a:pt x="5632181" y="550576"/>
                  <a:pt x="5638800" y="573741"/>
                </a:cubicBezTo>
                <a:cubicBezTo>
                  <a:pt x="5641396" y="582827"/>
                  <a:pt x="5656729" y="567765"/>
                  <a:pt x="5665694" y="564777"/>
                </a:cubicBezTo>
                <a:cubicBezTo>
                  <a:pt x="5671670" y="558800"/>
                  <a:pt x="5678343" y="553447"/>
                  <a:pt x="5683623" y="546847"/>
                </a:cubicBezTo>
                <a:cubicBezTo>
                  <a:pt x="5690354" y="538434"/>
                  <a:pt x="5693934" y="527572"/>
                  <a:pt x="5701553" y="519953"/>
                </a:cubicBezTo>
                <a:cubicBezTo>
                  <a:pt x="5709172" y="512335"/>
                  <a:pt x="5719482" y="508000"/>
                  <a:pt x="5728447" y="502024"/>
                </a:cubicBezTo>
                <a:cubicBezTo>
                  <a:pt x="5869458" y="320723"/>
                  <a:pt x="5739120" y="494979"/>
                  <a:pt x="5818094" y="376518"/>
                </a:cubicBezTo>
                <a:cubicBezTo>
                  <a:pt x="5826382" y="364086"/>
                  <a:pt x="5837732" y="353720"/>
                  <a:pt x="5844988" y="340659"/>
                </a:cubicBezTo>
                <a:cubicBezTo>
                  <a:pt x="5852803" y="326592"/>
                  <a:pt x="5855211" y="309962"/>
                  <a:pt x="5862917" y="295835"/>
                </a:cubicBezTo>
                <a:cubicBezTo>
                  <a:pt x="5873235" y="276918"/>
                  <a:pt x="5886823" y="259976"/>
                  <a:pt x="5898776" y="242047"/>
                </a:cubicBezTo>
                <a:cubicBezTo>
                  <a:pt x="5939305" y="181255"/>
                  <a:pt x="5888692" y="255492"/>
                  <a:pt x="5952564" y="170329"/>
                </a:cubicBezTo>
                <a:cubicBezTo>
                  <a:pt x="5959029" y="161710"/>
                  <a:pt x="5965148" y="152790"/>
                  <a:pt x="5970494" y="143435"/>
                </a:cubicBezTo>
                <a:cubicBezTo>
                  <a:pt x="5977124" y="131832"/>
                  <a:pt x="5980656" y="118451"/>
                  <a:pt x="5988423" y="107577"/>
                </a:cubicBezTo>
                <a:cubicBezTo>
                  <a:pt x="5995792" y="97260"/>
                  <a:pt x="6007066" y="90308"/>
                  <a:pt x="6015317" y="80682"/>
                </a:cubicBezTo>
                <a:cubicBezTo>
                  <a:pt x="6025041" y="69338"/>
                  <a:pt x="6032647" y="56302"/>
                  <a:pt x="6042212" y="44824"/>
                </a:cubicBezTo>
                <a:cubicBezTo>
                  <a:pt x="6058182" y="25660"/>
                  <a:pt x="6065316" y="23444"/>
                  <a:pt x="6087035" y="8965"/>
                </a:cubicBezTo>
                <a:cubicBezTo>
                  <a:pt x="6090023" y="23906"/>
                  <a:pt x="6096000" y="38551"/>
                  <a:pt x="6096000" y="53788"/>
                </a:cubicBezTo>
                <a:cubicBezTo>
                  <a:pt x="6096000" y="125400"/>
                  <a:pt x="6089760" y="147740"/>
                  <a:pt x="6078070" y="206188"/>
                </a:cubicBezTo>
                <a:cubicBezTo>
                  <a:pt x="6081058" y="271929"/>
                  <a:pt x="6082798" y="337739"/>
                  <a:pt x="6087035" y="403412"/>
                </a:cubicBezTo>
                <a:cubicBezTo>
                  <a:pt x="6093134" y="497943"/>
                  <a:pt x="6108991" y="458111"/>
                  <a:pt x="6087035" y="502024"/>
                </a:cubicBezTo>
              </a:path>
            </a:pathLst>
          </a:custGeom>
          <a:noFill/>
          <a:ln>
            <a:solidFill>
              <a:srgbClr val="DE7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8888F1F3-FA8F-46B8-DDB2-A231B2F41FAA}"/>
              </a:ext>
            </a:extLst>
          </p:cNvPr>
          <p:cNvSpPr txBox="1"/>
          <p:nvPr/>
        </p:nvSpPr>
        <p:spPr>
          <a:xfrm rot="16200000">
            <a:off x="-892345" y="3203872"/>
            <a:ext cx="204830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chemeClr val="bg1"/>
                </a:solidFill>
                <a:effectLst/>
                <a:uLnTx/>
                <a:uFillTx/>
                <a:latin typeface="Arial"/>
                <a:ea typeface="+mn-ea"/>
                <a:cs typeface="+mn-cs"/>
              </a:rPr>
              <a:t>Kunskapskvalitet</a:t>
            </a:r>
          </a:p>
        </p:txBody>
      </p:sp>
      <p:graphicFrame>
        <p:nvGraphicFramePr>
          <p:cNvPr id="2" name="Platshållare för innehåll 10">
            <a:extLst>
              <a:ext uri="{FF2B5EF4-FFF2-40B4-BE49-F238E27FC236}">
                <a16:creationId xmlns:a16="http://schemas.microsoft.com/office/drawing/2014/main" id="{8A72C697-1B25-250C-9C22-BC543F086F83}"/>
              </a:ext>
            </a:extLst>
          </p:cNvPr>
          <p:cNvGraphicFramePr>
            <a:graphicFrameLocks noGrp="1"/>
          </p:cNvGraphicFramePr>
          <p:nvPr>
            <p:ph sz="quarter" idx="12"/>
          </p:nvPr>
        </p:nvGraphicFramePr>
        <p:xfrm>
          <a:off x="5364088" y="1946109"/>
          <a:ext cx="3487796" cy="1294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45206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animBg="1"/>
      <p:bldGraphic spid="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99B18F0-A93E-5D6F-F509-7AA50CCC5EFE}"/>
              </a:ext>
            </a:extLst>
          </p:cNvPr>
          <p:cNvSpPr>
            <a:spLocks noGrp="1"/>
          </p:cNvSpPr>
          <p:nvPr>
            <p:ph sz="quarter" idx="12"/>
          </p:nvPr>
        </p:nvSpPr>
        <p:spPr/>
        <p:txBody>
          <a:bodyPr/>
          <a:lstStyle/>
          <a:p>
            <a:endParaRPr lang="sv-SE"/>
          </a:p>
        </p:txBody>
      </p:sp>
      <p:sp>
        <p:nvSpPr>
          <p:cNvPr id="3" name="Rubrik 2">
            <a:extLst>
              <a:ext uri="{FF2B5EF4-FFF2-40B4-BE49-F238E27FC236}">
                <a16:creationId xmlns:a16="http://schemas.microsoft.com/office/drawing/2014/main" id="{06C46CCD-CF2A-CD99-A2A3-42A0CD130AA4}"/>
              </a:ext>
            </a:extLst>
          </p:cNvPr>
          <p:cNvSpPr>
            <a:spLocks noGrp="1"/>
          </p:cNvSpPr>
          <p:nvPr>
            <p:ph type="title"/>
          </p:nvPr>
        </p:nvSpPr>
        <p:spPr/>
        <p:txBody>
          <a:bodyPr/>
          <a:lstStyle/>
          <a:p>
            <a:r>
              <a:rPr lang="sv-SE" dirty="0"/>
              <a:t>Tack!</a:t>
            </a:r>
          </a:p>
        </p:txBody>
      </p:sp>
      <p:pic>
        <p:nvPicPr>
          <p:cNvPr id="4" name="Platshållare för bild 5">
            <a:extLst>
              <a:ext uri="{FF2B5EF4-FFF2-40B4-BE49-F238E27FC236}">
                <a16:creationId xmlns:a16="http://schemas.microsoft.com/office/drawing/2014/main" id="{87675308-1717-8E11-E5E2-7B5847EE511C}"/>
              </a:ext>
            </a:extLst>
          </p:cNvPr>
          <p:cNvPicPr>
            <a:picLocks noChangeAspect="1"/>
          </p:cNvPicPr>
          <p:nvPr/>
        </p:nvPicPr>
        <p:blipFill>
          <a:blip r:embed="rId2"/>
          <a:srcRect l="1066" r="1066"/>
          <a:stretch/>
        </p:blipFill>
        <p:spPr>
          <a:xfrm>
            <a:off x="3274142" y="-1460698"/>
            <a:ext cx="5869858" cy="8812991"/>
          </a:xfrm>
          <a:prstGeom prst="rect">
            <a:avLst/>
          </a:prstGeom>
          <a:noFill/>
        </p:spPr>
      </p:pic>
    </p:spTree>
    <p:extLst>
      <p:ext uri="{BB962C8B-B14F-4D97-AF65-F5344CB8AC3E}">
        <p14:creationId xmlns:p14="http://schemas.microsoft.com/office/powerpoint/2010/main" val="22574120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upp 103">
            <a:extLst>
              <a:ext uri="{FF2B5EF4-FFF2-40B4-BE49-F238E27FC236}">
                <a16:creationId xmlns:a16="http://schemas.microsoft.com/office/drawing/2014/main" id="{EC89AA73-33F3-E54E-BFD9-4BFF08C14F10}"/>
              </a:ext>
            </a:extLst>
          </p:cNvPr>
          <p:cNvGrpSpPr/>
          <p:nvPr/>
        </p:nvGrpSpPr>
        <p:grpSpPr>
          <a:xfrm>
            <a:off x="395536" y="894336"/>
            <a:ext cx="1138334" cy="732439"/>
            <a:chOff x="241892" y="761069"/>
            <a:chExt cx="1517779" cy="976585"/>
          </a:xfrm>
        </p:grpSpPr>
        <p:sp>
          <p:nvSpPr>
            <p:cNvPr id="105" name="Rectangle 82">
              <a:extLst>
                <a:ext uri="{FF2B5EF4-FFF2-40B4-BE49-F238E27FC236}">
                  <a16:creationId xmlns:a16="http://schemas.microsoft.com/office/drawing/2014/main" id="{FEF7FD13-8622-9747-B5CE-E53ADB6FEBA3}"/>
                </a:ext>
              </a:extLst>
            </p:cNvPr>
            <p:cNvSpPr>
              <a:spLocks noChangeArrowheads="1"/>
            </p:cNvSpPr>
            <p:nvPr/>
          </p:nvSpPr>
          <p:spPr bwMode="auto">
            <a:xfrm rot="1971097">
              <a:off x="241892" y="761069"/>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 Verksamheter</a:t>
              </a:r>
            </a:p>
            <a:p>
              <a:pPr algn="ctr" defTabSz="342900" fontAlgn="auto">
                <a:spcBef>
                  <a:spcPts val="0"/>
                </a:spcBef>
                <a:spcAft>
                  <a:spcPts val="0"/>
                </a:spcAft>
                <a:defRPr/>
              </a:pPr>
              <a:endParaRPr lang="sv-SE" sz="1050" dirty="0">
                <a:solidFill>
                  <a:prstClr val="white"/>
                </a:solidFill>
                <a:latin typeface="Calibri"/>
              </a:endParaRPr>
            </a:p>
          </p:txBody>
        </p:sp>
        <p:sp>
          <p:nvSpPr>
            <p:cNvPr id="106" name="AutoShape 83">
              <a:extLst>
                <a:ext uri="{FF2B5EF4-FFF2-40B4-BE49-F238E27FC236}">
                  <a16:creationId xmlns:a16="http://schemas.microsoft.com/office/drawing/2014/main" id="{88EF4C2D-A301-C84B-9261-2793359C64C7}"/>
                </a:ext>
              </a:extLst>
            </p:cNvPr>
            <p:cNvSpPr>
              <a:spLocks noChangeArrowheads="1"/>
            </p:cNvSpPr>
            <p:nvPr/>
          </p:nvSpPr>
          <p:spPr bwMode="auto">
            <a:xfrm rot="1971097">
              <a:off x="1150167" y="1419892"/>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7" name="AutoShape 84">
              <a:extLst>
                <a:ext uri="{FF2B5EF4-FFF2-40B4-BE49-F238E27FC236}">
                  <a16:creationId xmlns:a16="http://schemas.microsoft.com/office/drawing/2014/main" id="{E1F66C51-06F2-7A44-988C-90FFD82F366B}"/>
                </a:ext>
              </a:extLst>
            </p:cNvPr>
            <p:cNvSpPr>
              <a:spLocks noChangeArrowheads="1"/>
            </p:cNvSpPr>
            <p:nvPr/>
          </p:nvSpPr>
          <p:spPr bwMode="auto">
            <a:xfrm rot="1971097">
              <a:off x="254155" y="891372"/>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8" name="AutoShape 85">
              <a:extLst>
                <a:ext uri="{FF2B5EF4-FFF2-40B4-BE49-F238E27FC236}">
                  <a16:creationId xmlns:a16="http://schemas.microsoft.com/office/drawing/2014/main" id="{8A047E7A-0177-AE48-BF11-7CBAAE35FBF6}"/>
                </a:ext>
              </a:extLst>
            </p:cNvPr>
            <p:cNvSpPr>
              <a:spLocks noChangeArrowheads="1"/>
            </p:cNvSpPr>
            <p:nvPr/>
          </p:nvSpPr>
          <p:spPr bwMode="auto">
            <a:xfrm rot="1971097">
              <a:off x="572537" y="1178525"/>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sp>
        <p:nvSpPr>
          <p:cNvPr id="77" name="Rectangle 82"/>
          <p:cNvSpPr>
            <a:spLocks noChangeArrowheads="1"/>
          </p:cNvSpPr>
          <p:nvPr/>
        </p:nvSpPr>
        <p:spPr bwMode="auto">
          <a:xfrm rot="1971097">
            <a:off x="7470520" y="3858233"/>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78" name="AutoShape 83"/>
          <p:cNvSpPr>
            <a:spLocks noChangeArrowheads="1"/>
          </p:cNvSpPr>
          <p:nvPr/>
        </p:nvSpPr>
        <p:spPr bwMode="auto">
          <a:xfrm rot="1971097">
            <a:off x="8174750" y="4362068"/>
            <a:ext cx="259838" cy="23832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79" name="AutoShape 84"/>
          <p:cNvSpPr>
            <a:spLocks noChangeArrowheads="1"/>
          </p:cNvSpPr>
          <p:nvPr/>
        </p:nvSpPr>
        <p:spPr bwMode="auto">
          <a:xfrm rot="1971097">
            <a:off x="7508524" y="3965678"/>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80" name="AutoShape 85"/>
          <p:cNvSpPr>
            <a:spLocks noChangeArrowheads="1"/>
          </p:cNvSpPr>
          <p:nvPr/>
        </p:nvSpPr>
        <p:spPr bwMode="auto">
          <a:xfrm rot="1971097">
            <a:off x="7744419" y="4181043"/>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91" name="Rectangle 2"/>
          <p:cNvSpPr>
            <a:spLocks noChangeArrowheads="1"/>
          </p:cNvSpPr>
          <p:nvPr/>
        </p:nvSpPr>
        <p:spPr bwMode="auto">
          <a:xfrm>
            <a:off x="1878807" y="400050"/>
            <a:ext cx="3368662" cy="4457700"/>
          </a:xfrm>
          <a:prstGeom prst="rect">
            <a:avLst/>
          </a:prstGeom>
          <a:noFill/>
          <a:ln w="9525">
            <a:noFill/>
            <a:miter lim="800000"/>
            <a:headEnd/>
            <a:tailEnd/>
          </a:ln>
          <a:effectLst/>
        </p:spPr>
        <p:txBody>
          <a:bodyPr anchor="b">
            <a:prstTxWarp prst="textNoShape">
              <a:avLst/>
            </a:prstTxWarp>
          </a:bodyPr>
          <a:lstStyle/>
          <a:p>
            <a:pPr defTabSz="342900" fontAlgn="auto">
              <a:spcBef>
                <a:spcPts val="0"/>
              </a:spcBef>
              <a:spcAft>
                <a:spcPts val="0"/>
              </a:spcAft>
              <a:defRPr/>
            </a:pPr>
            <a:r>
              <a:rPr lang="sv-SE" sz="3300" dirty="0">
                <a:solidFill>
                  <a:srgbClr val="EEECE1"/>
                </a:solidFill>
                <a:latin typeface="Helvetica" charset="0"/>
                <a:cs typeface="+mn-cs"/>
              </a:rPr>
              <a:t>The </a:t>
            </a:r>
            <a:r>
              <a:rPr lang="sv-SE" sz="3300" dirty="0" err="1">
                <a:solidFill>
                  <a:srgbClr val="EEECE1"/>
                </a:solidFill>
                <a:latin typeface="Helvetica" charset="0"/>
                <a:cs typeface="+mn-cs"/>
              </a:rPr>
              <a:t>big</a:t>
            </a:r>
            <a:r>
              <a:rPr lang="sv-SE" sz="3300" dirty="0">
                <a:solidFill>
                  <a:srgbClr val="EEECE1"/>
                </a:solidFill>
                <a:latin typeface="Helvetica" charset="0"/>
                <a:cs typeface="+mn-cs"/>
              </a:rPr>
              <a:t> </a:t>
            </a:r>
            <a:r>
              <a:rPr lang="sv-SE" sz="3300" dirty="0" err="1">
                <a:solidFill>
                  <a:srgbClr val="EEECE1"/>
                </a:solidFill>
                <a:latin typeface="Helvetica" charset="0"/>
                <a:cs typeface="+mn-cs"/>
              </a:rPr>
              <a:t>idea</a:t>
            </a:r>
            <a:endParaRPr lang="sv-SE" sz="3300" dirty="0">
              <a:solidFill>
                <a:srgbClr val="EEECE1"/>
              </a:solidFill>
              <a:latin typeface="Helvetica" charset="0"/>
            </a:endParaRPr>
          </a:p>
        </p:txBody>
      </p:sp>
      <p:sp>
        <p:nvSpPr>
          <p:cNvPr id="94" name="textruta 93">
            <a:extLst>
              <a:ext uri="{FF2B5EF4-FFF2-40B4-BE49-F238E27FC236}">
                <a16:creationId xmlns:a16="http://schemas.microsoft.com/office/drawing/2014/main" id="{F8F22CF3-CA04-DF46-8FDE-FAFFC3CAE055}"/>
              </a:ext>
            </a:extLst>
          </p:cNvPr>
          <p:cNvSpPr txBox="1"/>
          <p:nvPr/>
        </p:nvSpPr>
        <p:spPr>
          <a:xfrm>
            <a:off x="1878806" y="1320223"/>
            <a:ext cx="3009447" cy="784830"/>
          </a:xfrm>
          <a:prstGeom prst="rect">
            <a:avLst/>
          </a:prstGeom>
          <a:noFill/>
        </p:spPr>
        <p:txBody>
          <a:bodyPr wrap="square" rtlCol="0">
            <a:spAutoFit/>
          </a:bodyPr>
          <a:lstStyle/>
          <a:p>
            <a:pPr defTabSz="342900" fontAlgn="auto">
              <a:spcBef>
                <a:spcPts val="0"/>
              </a:spcBef>
              <a:spcAft>
                <a:spcPts val="0"/>
              </a:spcAft>
              <a:defRPr/>
            </a:pPr>
            <a:r>
              <a:rPr lang="sv-SE" sz="4500" dirty="0">
                <a:solidFill>
                  <a:prstClr val="white"/>
                </a:solidFill>
                <a:latin typeface="Calibri"/>
                <a:ea typeface="+mn-ea"/>
                <a:cs typeface="+mn-cs"/>
              </a:rPr>
              <a:t>Kunskap</a:t>
            </a:r>
            <a:endParaRPr lang="sv-SE" sz="825" dirty="0">
              <a:solidFill>
                <a:prstClr val="white"/>
              </a:solidFill>
              <a:latin typeface="Calibri"/>
              <a:ea typeface="+mn-ea"/>
              <a:cs typeface="+mn-cs"/>
            </a:endParaRPr>
          </a:p>
        </p:txBody>
      </p:sp>
      <p:grpSp>
        <p:nvGrpSpPr>
          <p:cNvPr id="98" name="Grupp 97">
            <a:extLst>
              <a:ext uri="{FF2B5EF4-FFF2-40B4-BE49-F238E27FC236}">
                <a16:creationId xmlns:a16="http://schemas.microsoft.com/office/drawing/2014/main" id="{F9C36A3D-416D-E34C-9C90-6B20A23F2314}"/>
              </a:ext>
            </a:extLst>
          </p:cNvPr>
          <p:cNvGrpSpPr/>
          <p:nvPr/>
        </p:nvGrpSpPr>
        <p:grpSpPr>
          <a:xfrm>
            <a:off x="917523" y="292926"/>
            <a:ext cx="1138334" cy="732439"/>
            <a:chOff x="241892" y="761069"/>
            <a:chExt cx="1517779" cy="976585"/>
          </a:xfrm>
        </p:grpSpPr>
        <p:sp>
          <p:nvSpPr>
            <p:cNvPr id="99" name="Rectangle 82">
              <a:extLst>
                <a:ext uri="{FF2B5EF4-FFF2-40B4-BE49-F238E27FC236}">
                  <a16:creationId xmlns:a16="http://schemas.microsoft.com/office/drawing/2014/main" id="{96FE1A65-1097-7E45-87D8-2BE41B703D61}"/>
                </a:ext>
              </a:extLst>
            </p:cNvPr>
            <p:cNvSpPr>
              <a:spLocks noChangeArrowheads="1"/>
            </p:cNvSpPr>
            <p:nvPr/>
          </p:nvSpPr>
          <p:spPr bwMode="auto">
            <a:xfrm rot="1971097">
              <a:off x="241892" y="761069"/>
              <a:ext cx="1517779" cy="777395"/>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 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100" name="AutoShape 83">
              <a:extLst>
                <a:ext uri="{FF2B5EF4-FFF2-40B4-BE49-F238E27FC236}">
                  <a16:creationId xmlns:a16="http://schemas.microsoft.com/office/drawing/2014/main" id="{1FD399A7-6AB7-FD4E-B1EE-E37D0C0321C7}"/>
                </a:ext>
              </a:extLst>
            </p:cNvPr>
            <p:cNvSpPr>
              <a:spLocks noChangeArrowheads="1"/>
            </p:cNvSpPr>
            <p:nvPr/>
          </p:nvSpPr>
          <p:spPr bwMode="auto">
            <a:xfrm rot="1971097">
              <a:off x="1150167" y="1419892"/>
              <a:ext cx="346450" cy="31776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1" name="AutoShape 84">
              <a:extLst>
                <a:ext uri="{FF2B5EF4-FFF2-40B4-BE49-F238E27FC236}">
                  <a16:creationId xmlns:a16="http://schemas.microsoft.com/office/drawing/2014/main" id="{4D50DAF2-8369-5C41-B473-DC66023AA2A5}"/>
                </a:ext>
              </a:extLst>
            </p:cNvPr>
            <p:cNvSpPr>
              <a:spLocks noChangeArrowheads="1"/>
            </p:cNvSpPr>
            <p:nvPr/>
          </p:nvSpPr>
          <p:spPr bwMode="auto">
            <a:xfrm rot="1971097">
              <a:off x="254155" y="891372"/>
              <a:ext cx="347628" cy="28651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03" name="AutoShape 85">
              <a:extLst>
                <a:ext uri="{FF2B5EF4-FFF2-40B4-BE49-F238E27FC236}">
                  <a16:creationId xmlns:a16="http://schemas.microsoft.com/office/drawing/2014/main" id="{0A8128A2-70D8-A742-86E1-0CCCFE34BDC2}"/>
                </a:ext>
              </a:extLst>
            </p:cNvPr>
            <p:cNvSpPr>
              <a:spLocks noChangeArrowheads="1"/>
            </p:cNvSpPr>
            <p:nvPr/>
          </p:nvSpPr>
          <p:spPr bwMode="auto">
            <a:xfrm rot="1971097">
              <a:off x="572537" y="1178525"/>
              <a:ext cx="606876" cy="205409"/>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grpSp>
      <p:sp>
        <p:nvSpPr>
          <p:cNvPr id="109" name="Rectangle 82">
            <a:extLst>
              <a:ext uri="{FF2B5EF4-FFF2-40B4-BE49-F238E27FC236}">
                <a16:creationId xmlns:a16="http://schemas.microsoft.com/office/drawing/2014/main" id="{5BFD57E4-9AA4-034C-BAD9-DD159EC7A89E}"/>
              </a:ext>
            </a:extLst>
          </p:cNvPr>
          <p:cNvSpPr>
            <a:spLocks noChangeArrowheads="1"/>
          </p:cNvSpPr>
          <p:nvPr/>
        </p:nvSpPr>
        <p:spPr bwMode="auto">
          <a:xfrm rot="1971097">
            <a:off x="538116" y="456502"/>
            <a:ext cx="1138334" cy="583046"/>
          </a:xfrm>
          <a:prstGeom prst="rect">
            <a:avLst/>
          </a:prstGeom>
          <a:solidFill>
            <a:schemeClr val="accent1"/>
          </a:solidFill>
          <a:ln w="9525">
            <a:solidFill>
              <a:schemeClr val="tx1"/>
            </a:solidFill>
            <a:miter lim="800000"/>
            <a:headEnd/>
            <a:tailEnd/>
          </a:ln>
        </p:spPr>
        <p:txBody>
          <a:bodyPr wrap="none">
            <a:prstTxWarp prst="textNoShape">
              <a:avLst/>
            </a:prstTxWarp>
          </a:bodyPr>
          <a:lstStyle/>
          <a:p>
            <a:pPr algn="ctr" defTabSz="342900" fontAlgn="auto">
              <a:spcBef>
                <a:spcPts val="0"/>
              </a:spcBef>
              <a:spcAft>
                <a:spcPts val="0"/>
              </a:spcAft>
              <a:defRPr/>
            </a:pPr>
            <a:r>
              <a:rPr lang="sv-SE" sz="1050" dirty="0">
                <a:solidFill>
                  <a:prstClr val="white"/>
                </a:solidFill>
                <a:latin typeface="Calibri"/>
              </a:rPr>
              <a:t>Verksamhet</a:t>
            </a:r>
          </a:p>
          <a:p>
            <a:pPr algn="ctr" defTabSz="342900" fontAlgn="auto">
              <a:spcBef>
                <a:spcPts val="0"/>
              </a:spcBef>
              <a:spcAft>
                <a:spcPts val="0"/>
              </a:spcAft>
              <a:defRPr/>
            </a:pPr>
            <a:endParaRPr lang="sv-SE" sz="1050" dirty="0">
              <a:solidFill>
                <a:prstClr val="white"/>
              </a:solidFill>
              <a:latin typeface="Calibri"/>
            </a:endParaRPr>
          </a:p>
        </p:txBody>
      </p:sp>
      <p:sp>
        <p:nvSpPr>
          <p:cNvPr id="110" name="AutoShape 83">
            <a:extLst>
              <a:ext uri="{FF2B5EF4-FFF2-40B4-BE49-F238E27FC236}">
                <a16:creationId xmlns:a16="http://schemas.microsoft.com/office/drawing/2014/main" id="{3336C379-7F23-DE44-A6DC-C3F3F5ECE816}"/>
              </a:ext>
            </a:extLst>
          </p:cNvPr>
          <p:cNvSpPr>
            <a:spLocks noChangeArrowheads="1"/>
          </p:cNvSpPr>
          <p:nvPr/>
        </p:nvSpPr>
        <p:spPr bwMode="auto">
          <a:xfrm rot="1971097">
            <a:off x="1219321" y="950619"/>
            <a:ext cx="259838" cy="238322"/>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11" name="AutoShape 84">
            <a:extLst>
              <a:ext uri="{FF2B5EF4-FFF2-40B4-BE49-F238E27FC236}">
                <a16:creationId xmlns:a16="http://schemas.microsoft.com/office/drawing/2014/main" id="{976BE47E-9C79-9C46-9BA3-DC6ED537BC7C}"/>
              </a:ext>
            </a:extLst>
          </p:cNvPr>
          <p:cNvSpPr>
            <a:spLocks noChangeArrowheads="1"/>
          </p:cNvSpPr>
          <p:nvPr/>
        </p:nvSpPr>
        <p:spPr bwMode="auto">
          <a:xfrm rot="1971097">
            <a:off x="547312" y="554230"/>
            <a:ext cx="260721" cy="214889"/>
          </a:xfrm>
          <a:prstGeom prst="smileyFace">
            <a:avLst>
              <a:gd name="adj" fmla="val 4653"/>
            </a:avLst>
          </a:prstGeom>
          <a:solidFill>
            <a:schemeClr val="accent1"/>
          </a:solidFill>
          <a:ln w="9525">
            <a:solidFill>
              <a:schemeClr val="tx1"/>
            </a:solidFill>
            <a:round/>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112" name="AutoShape 85">
            <a:extLst>
              <a:ext uri="{FF2B5EF4-FFF2-40B4-BE49-F238E27FC236}">
                <a16:creationId xmlns:a16="http://schemas.microsoft.com/office/drawing/2014/main" id="{CCB19F8B-0168-CD4C-94A6-EF93C76B4585}"/>
              </a:ext>
            </a:extLst>
          </p:cNvPr>
          <p:cNvSpPr>
            <a:spLocks noChangeArrowheads="1"/>
          </p:cNvSpPr>
          <p:nvPr/>
        </p:nvSpPr>
        <p:spPr bwMode="auto">
          <a:xfrm rot="1971097">
            <a:off x="786099" y="769594"/>
            <a:ext cx="455157" cy="154057"/>
          </a:xfrm>
          <a:prstGeom prst="leftRightArrow">
            <a:avLst>
              <a:gd name="adj1" fmla="val 50000"/>
              <a:gd name="adj2" fmla="val 52820"/>
            </a:avLst>
          </a:prstGeom>
          <a:solidFill>
            <a:schemeClr val="accent1"/>
          </a:solidFill>
          <a:ln w="9525">
            <a:solidFill>
              <a:schemeClr val="tx1"/>
            </a:solidFill>
            <a:miter lim="800000"/>
            <a:headEnd/>
            <a:tailEnd/>
          </a:ln>
        </p:spPr>
        <p:txBody>
          <a:bodyPr wrap="none" anchor="ctr">
            <a:prstTxWarp prst="textNoShape">
              <a:avLst/>
            </a:prstTxWarp>
          </a:bodyPr>
          <a:lstStyle/>
          <a:p>
            <a:pPr defTabSz="342900" fontAlgn="auto">
              <a:spcBef>
                <a:spcPts val="0"/>
              </a:spcBef>
              <a:spcAft>
                <a:spcPts val="0"/>
              </a:spcAft>
              <a:defRPr/>
            </a:pPr>
            <a:endParaRPr lang="sv-SE" sz="1350">
              <a:solidFill>
                <a:prstClr val="white"/>
              </a:solidFill>
              <a:latin typeface="Calibri"/>
            </a:endParaRPr>
          </a:p>
        </p:txBody>
      </p:sp>
      <p:sp>
        <p:nvSpPr>
          <p:cNvPr id="97" name="Ellips 96">
            <a:extLst>
              <a:ext uri="{FF2B5EF4-FFF2-40B4-BE49-F238E27FC236}">
                <a16:creationId xmlns:a16="http://schemas.microsoft.com/office/drawing/2014/main" id="{BFD01A6F-28EC-1A49-A8C5-240BA5C78E75}"/>
              </a:ext>
            </a:extLst>
          </p:cNvPr>
          <p:cNvSpPr/>
          <p:nvPr/>
        </p:nvSpPr>
        <p:spPr>
          <a:xfrm>
            <a:off x="1662252" y="822653"/>
            <a:ext cx="2409272" cy="2202485"/>
          </a:xfrm>
          <a:prstGeom prst="ellipse">
            <a:avLst/>
          </a:prstGeom>
          <a:solidFill>
            <a:srgbClr val="FFB6B9">
              <a:alpha val="7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auto">
              <a:spcBef>
                <a:spcPts val="0"/>
              </a:spcBef>
              <a:spcAft>
                <a:spcPts val="0"/>
              </a:spcAft>
              <a:defRPr/>
            </a:pPr>
            <a:r>
              <a:rPr lang="sv-SE" sz="7200" dirty="0">
                <a:solidFill>
                  <a:prstClr val="white"/>
                </a:solidFill>
                <a:latin typeface="Calibri"/>
              </a:rPr>
              <a:t>?</a:t>
            </a:r>
          </a:p>
        </p:txBody>
      </p:sp>
      <p:pic>
        <p:nvPicPr>
          <p:cNvPr id="24" name="Bildobjekt 23">
            <a:extLst>
              <a:ext uri="{FF2B5EF4-FFF2-40B4-BE49-F238E27FC236}">
                <a16:creationId xmlns:a16="http://schemas.microsoft.com/office/drawing/2014/main" id="{EB687F11-1C3E-034C-AC8D-CBAC4F2C5D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58" b="95625" l="10000" r="90000">
                        <a14:foregroundMark x1="37500" y1="95625" x2="45625" y2="91667"/>
                        <a14:foregroundMark x1="62813" y1="8333" x2="51719" y2="6458"/>
                      </a14:backgroundRemoval>
                    </a14:imgEffect>
                  </a14:imgLayer>
                </a14:imgProps>
              </a:ext>
            </a:extLst>
          </a:blip>
          <a:stretch>
            <a:fillRect/>
          </a:stretch>
        </p:blipFill>
        <p:spPr>
          <a:xfrm>
            <a:off x="407047" y="1519061"/>
            <a:ext cx="1323320" cy="992490"/>
          </a:xfrm>
          <a:prstGeom prst="rect">
            <a:avLst/>
          </a:prstGeom>
        </p:spPr>
      </p:pic>
      <p:pic>
        <p:nvPicPr>
          <p:cNvPr id="26" name="Picture 8">
            <a:hlinkClick r:id="rId4"/>
            <a:extLst>
              <a:ext uri="{FF2B5EF4-FFF2-40B4-BE49-F238E27FC236}">
                <a16:creationId xmlns:a16="http://schemas.microsoft.com/office/drawing/2014/main" id="{27D43F87-F777-874D-857A-926F3A9857CF}"/>
              </a:ext>
            </a:extLst>
          </p:cNvPr>
          <p:cNvPicPr>
            <a:picLocks noChangeAspect="1" noChangeArrowheads="1"/>
          </p:cNvPicPr>
          <p:nvPr/>
        </p:nvPicPr>
        <p:blipFill rotWithShape="1">
          <a:blip r:embed="rId5"/>
          <a:srcRect l="21972" t="12617" r="19541" b="2130"/>
          <a:stretch/>
        </p:blipFill>
        <p:spPr bwMode="auto">
          <a:xfrm>
            <a:off x="2154321" y="239848"/>
            <a:ext cx="984867" cy="650795"/>
          </a:xfrm>
          <a:prstGeom prst="rect">
            <a:avLst/>
          </a:prstGeom>
          <a:noFill/>
          <a:extLst>
            <a:ext uri="{909E8E84-426E-40DD-AFC4-6F175D3DCCD1}">
              <a14:hiddenFill xmlns:a14="http://schemas.microsoft.com/office/drawing/2010/main">
                <a:solidFill>
                  <a:srgbClr val="FFFFFF"/>
                </a:solidFill>
              </a14:hiddenFill>
            </a:ext>
          </a:extLst>
        </p:spPr>
      </p:pic>
      <p:sp>
        <p:nvSpPr>
          <p:cNvPr id="28" name="Tankebubbla 4">
            <a:extLst>
              <a:ext uri="{FF2B5EF4-FFF2-40B4-BE49-F238E27FC236}">
                <a16:creationId xmlns:a16="http://schemas.microsoft.com/office/drawing/2014/main" id="{42CA5382-1AB1-E644-9E13-E8640259C32A}"/>
              </a:ext>
            </a:extLst>
          </p:cNvPr>
          <p:cNvSpPr/>
          <p:nvPr/>
        </p:nvSpPr>
        <p:spPr>
          <a:xfrm>
            <a:off x="7131870" y="2888239"/>
            <a:ext cx="1616594" cy="903535"/>
          </a:xfrm>
          <a:prstGeom prst="cloudCallout">
            <a:avLst/>
          </a:prstGeom>
          <a:gradFill rotWithShape="1">
            <a:gsLst>
              <a:gs pos="45000">
                <a:srgbClr val="FFC000"/>
              </a:gs>
              <a:gs pos="100000">
                <a:srgbClr val="FFFFFF"/>
              </a:gs>
            </a:gsLst>
            <a:path path="circle">
              <a:fillToRect l="50000" t="50000" r="50000" b="50000"/>
            </a:path>
          </a:gradFill>
          <a:ln w="9525" cap="flat" cmpd="sng" algn="ctr">
            <a:solidFill>
              <a:srgbClr val="A9A57C">
                <a:shade val="95000"/>
                <a:satMod val="105000"/>
              </a:srgbClr>
            </a:solidFill>
            <a:prstDash val="solid"/>
          </a:ln>
          <a:effectLst>
            <a:outerShdw blurRad="40000" dist="23000" dir="5400000" rotWithShape="0">
              <a:srgbClr val="000000">
                <a:alpha val="35000"/>
              </a:srgbClr>
            </a:outerShdw>
          </a:effectLst>
        </p:spPr>
        <p:txBody>
          <a:bodyPr rtlCol="0" anchor="ctr" anchorCtr="0"/>
          <a:lstStyle/>
          <a:p>
            <a:pPr algn="ctr" defTabSz="685800">
              <a:defRPr/>
            </a:pPr>
            <a:r>
              <a:rPr lang="sv-SE" sz="3600" kern="0" dirty="0">
                <a:solidFill>
                  <a:prstClr val="white"/>
                </a:solidFill>
                <a:latin typeface="Arial"/>
                <a:ea typeface="+mn-ea"/>
                <a:cs typeface="Arial"/>
              </a:rPr>
              <a:t>?</a:t>
            </a:r>
          </a:p>
        </p:txBody>
      </p:sp>
    </p:spTree>
    <p:extLst>
      <p:ext uri="{BB962C8B-B14F-4D97-AF65-F5344CB8AC3E}">
        <p14:creationId xmlns:p14="http://schemas.microsoft.com/office/powerpoint/2010/main" val="392513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3.33333E-6 L 0.65868 0.46527 " pathEditMode="relative" rAng="0" ptsTypes="AA">
                                      <p:cBhvr>
                                        <p:cTn id="6" dur="2000" fill="hold"/>
                                        <p:tgtEl>
                                          <p:spTgt spid="24"/>
                                        </p:tgtEl>
                                        <p:attrNameLst>
                                          <p:attrName>ppt_x</p:attrName>
                                          <p:attrName>ppt_y</p:attrName>
                                        </p:attrNameLst>
                                      </p:cBhvr>
                                      <p:rCtr x="32934" y="23264"/>
                                    </p:animMotion>
                                  </p:childTnLst>
                                </p:cTn>
                              </p:par>
                              <p:par>
                                <p:cTn id="7" presetID="0" presetClass="path" presetSubtype="0" accel="50000" decel="50000" fill="hold" nodeType="withEffect">
                                  <p:stCondLst>
                                    <p:cond delay="0"/>
                                  </p:stCondLst>
                                  <p:childTnLst>
                                    <p:animMotion origin="layout" path="M 2.5E-6 -2.22222E-6 L 0.58229 0.39028 " pathEditMode="relative" rAng="0" ptsTypes="AA">
                                      <p:cBhvr>
                                        <p:cTn id="8" dur="2000" fill="hold"/>
                                        <p:tgtEl>
                                          <p:spTgt spid="26"/>
                                        </p:tgtEl>
                                        <p:attrNameLst>
                                          <p:attrName>ppt_x</p:attrName>
                                          <p:attrName>ppt_y</p:attrName>
                                        </p:attrNameLst>
                                      </p:cBhvr>
                                      <p:rCtr x="29115" y="19514"/>
                                    </p:animMotion>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dissolve">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20D9A2-9BAE-0F6A-FAC3-9435AEC40811}"/>
            </a:ext>
          </a:extLst>
        </p:cNvPr>
        <p:cNvGrpSpPr/>
        <p:nvPr/>
      </p:nvGrpSpPr>
      <p:grpSpPr>
        <a:xfrm>
          <a:off x="0" y="0"/>
          <a:ext cx="0" cy="0"/>
          <a:chOff x="0" y="0"/>
          <a:chExt cx="0" cy="0"/>
        </a:xfrm>
      </p:grpSpPr>
      <p:pic>
        <p:nvPicPr>
          <p:cNvPr id="24577" name="Bildobjekt 3">
            <a:extLst>
              <a:ext uri="{FF2B5EF4-FFF2-40B4-BE49-F238E27FC236}">
                <a16:creationId xmlns:a16="http://schemas.microsoft.com/office/drawing/2014/main" id="{14093966-E40B-A842-5856-51695A32F403}"/>
              </a:ext>
            </a:extLst>
          </p:cNvPr>
          <p:cNvPicPr>
            <a:picLocks noChangeAspect="1"/>
          </p:cNvPicPr>
          <p:nvPr/>
        </p:nvPicPr>
        <p:blipFill>
          <a:blip r:embed="rId3">
            <a:alphaModFix amt="98000"/>
            <a:extLst>
              <a:ext uri="{28A0092B-C50C-407E-A947-70E740481C1C}">
                <a14:useLocalDpi xmlns:a14="http://schemas.microsoft.com/office/drawing/2010/main" val="0"/>
              </a:ext>
            </a:extLst>
          </a:blip>
          <a:srcRect/>
          <a:stretch>
            <a:fillRect/>
          </a:stretch>
        </p:blipFill>
        <p:spPr bwMode="auto">
          <a:xfrm>
            <a:off x="-22255" y="-857251"/>
            <a:ext cx="9144000" cy="6858001"/>
          </a:xfrm>
          <a:prstGeom prst="rect">
            <a:avLst/>
          </a:prstGeom>
          <a:noFill/>
          <a:ln>
            <a:noFill/>
          </a:ln>
          <a:extLst>
            <a:ext uri="{909E8E84-426E-40dd-AFC4-6F175D3DCCD1}">
              <a14:hiddenFill xmlns="" xmlns:a14="http://schemas.microsoft.com/office/drawing/2010/main">
                <a:solidFill>
                  <a:srgbClr val="FFFFFF">
                    <a:alpha val="2509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8" name="Rubrik 1">
            <a:extLst>
              <a:ext uri="{FF2B5EF4-FFF2-40B4-BE49-F238E27FC236}">
                <a16:creationId xmlns:a16="http://schemas.microsoft.com/office/drawing/2014/main" id="{FDBE75CE-6068-F3AA-79B1-0308F7F70D90}"/>
              </a:ext>
            </a:extLst>
          </p:cNvPr>
          <p:cNvSpPr>
            <a:spLocks noGrp="1"/>
          </p:cNvSpPr>
          <p:nvPr>
            <p:ph type="title"/>
          </p:nvPr>
        </p:nvSpPr>
        <p:spPr>
          <a:xfrm>
            <a:off x="1977995" y="1663302"/>
            <a:ext cx="5029200" cy="742950"/>
          </a:xfrm>
        </p:spPr>
        <p:txBody>
          <a:bodyPr/>
          <a:lstStyle/>
          <a:p>
            <a:endParaRPr lang="sv-SE" sz="2100" dirty="0">
              <a:ea typeface="ＭＳ Ｐゴシック" charset="0"/>
            </a:endParaRPr>
          </a:p>
        </p:txBody>
      </p:sp>
      <p:sp>
        <p:nvSpPr>
          <p:cNvPr id="3" name="Platshållare för text 2">
            <a:extLst>
              <a:ext uri="{FF2B5EF4-FFF2-40B4-BE49-F238E27FC236}">
                <a16:creationId xmlns:a16="http://schemas.microsoft.com/office/drawing/2014/main" id="{C95ABA41-C230-7963-FA63-448127120322}"/>
              </a:ext>
            </a:extLst>
          </p:cNvPr>
          <p:cNvSpPr>
            <a:spLocks noGrp="1"/>
          </p:cNvSpPr>
          <p:nvPr>
            <p:ph type="body" sz="quarter" idx="12"/>
          </p:nvPr>
        </p:nvSpPr>
        <p:spPr>
          <a:xfrm>
            <a:off x="-22255" y="21109"/>
            <a:ext cx="8805373" cy="3835598"/>
          </a:xfrm>
        </p:spPr>
        <p:txBody>
          <a:bodyPr numCol="3" spcCol="360000"/>
          <a:lstStyle/>
          <a:p>
            <a:pPr marL="198834" lvl="1" indent="0">
              <a:buNone/>
            </a:pPr>
            <a:r>
              <a:rPr lang="sv-SE" sz="1800" dirty="0">
                <a:solidFill>
                  <a:schemeClr val="bg1"/>
                </a:solidFill>
                <a:ea typeface="ＭＳ Ｐゴシック" charset="0"/>
              </a:rPr>
              <a:t>”</a:t>
            </a:r>
            <a:r>
              <a:rPr lang="sv-SE" altLang="ja-JP" sz="1800" dirty="0" err="1">
                <a:solidFill>
                  <a:schemeClr val="bg1"/>
                </a:solidFill>
                <a:ea typeface="ＭＳ Ｐゴシック" charset="0"/>
              </a:rPr>
              <a:t>Outcomes</a:t>
            </a:r>
            <a:r>
              <a:rPr lang="sv-SE" altLang="ja-JP" sz="1800" dirty="0">
                <a:solidFill>
                  <a:schemeClr val="bg1"/>
                </a:solidFill>
                <a:ea typeface="ＭＳ Ｐゴシック" charset="0"/>
              </a:rPr>
              <a:t> </a:t>
            </a:r>
            <a:r>
              <a:rPr lang="sv-SE" altLang="ja-JP" sz="1800" dirty="0" err="1">
                <a:solidFill>
                  <a:schemeClr val="bg1"/>
                </a:solidFill>
                <a:ea typeface="ＭＳ Ｐゴシック" charset="0"/>
              </a:rPr>
              <a:t>movement</a:t>
            </a:r>
            <a:r>
              <a:rPr lang="sv-SE" sz="1800" dirty="0">
                <a:solidFill>
                  <a:schemeClr val="bg1"/>
                </a:solidFill>
                <a:ea typeface="ＭＳ Ｐゴシック" charset="0"/>
              </a:rPr>
              <a:t>”</a:t>
            </a:r>
            <a:r>
              <a:rPr lang="sv-SE" altLang="ja-JP" sz="1800" dirty="0">
                <a:solidFill>
                  <a:schemeClr val="bg1"/>
                </a:solidFill>
                <a:ea typeface="ＭＳ Ｐゴシック" charset="0"/>
              </a:rPr>
              <a:t>  </a:t>
            </a:r>
          </a:p>
          <a:p>
            <a:pPr marL="400050" lvl="2" indent="0" algn="ctr">
              <a:buNone/>
            </a:pPr>
            <a:r>
              <a:rPr lang="sv-SE" altLang="ja-JP" sz="1500" dirty="0">
                <a:solidFill>
                  <a:schemeClr val="bg1"/>
                </a:solidFill>
                <a:ea typeface="ＭＳ Ｐゴシック" charset="0"/>
              </a:rPr>
              <a:t>Resultatrörelsen -70 tal</a:t>
            </a: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198834" lvl="1" indent="0" algn="ctr">
              <a:buNone/>
            </a:pPr>
            <a:endParaRPr lang="sv-SE" sz="1800" dirty="0">
              <a:solidFill>
                <a:schemeClr val="bg1"/>
              </a:solidFill>
              <a:ea typeface="ＭＳ Ｐゴシック" charset="0"/>
            </a:endParaRPr>
          </a:p>
          <a:p>
            <a:pPr marL="198834" lvl="1" indent="0" algn="ctr">
              <a:buNone/>
            </a:pPr>
            <a:endParaRPr lang="sv-SE" sz="1800" dirty="0">
              <a:solidFill>
                <a:schemeClr val="bg1"/>
              </a:solidFill>
              <a:ea typeface="ＭＳ Ｐゴシック" charset="0"/>
            </a:endParaRPr>
          </a:p>
          <a:p>
            <a:pPr marL="400050" lvl="2" indent="0" algn="ctr">
              <a:buNone/>
            </a:pPr>
            <a:r>
              <a:rPr lang="sv-SE" sz="1500" dirty="0">
                <a:solidFill>
                  <a:schemeClr val="bg1"/>
                </a:solidFill>
                <a:latin typeface="Helvetica Neue"/>
                <a:ea typeface="Helvetica" charset="0"/>
                <a:cs typeface="Helvetica Neue"/>
              </a:rPr>
              <a:t>	</a:t>
            </a:r>
            <a:endParaRPr lang="sv-SE" sz="1800" dirty="0">
              <a:solidFill>
                <a:schemeClr val="bg1"/>
              </a:solidFill>
              <a:ea typeface="ＭＳ Ｐゴシック" charset="0"/>
            </a:endParaRPr>
          </a:p>
        </p:txBody>
      </p:sp>
      <p:sp>
        <p:nvSpPr>
          <p:cNvPr id="2" name="textruta 1">
            <a:extLst>
              <a:ext uri="{FF2B5EF4-FFF2-40B4-BE49-F238E27FC236}">
                <a16:creationId xmlns:a16="http://schemas.microsoft.com/office/drawing/2014/main" id="{AD055555-9679-2E06-8A78-E2FD1329EFAD}"/>
              </a:ext>
            </a:extLst>
          </p:cNvPr>
          <p:cNvSpPr txBox="1"/>
          <p:nvPr/>
        </p:nvSpPr>
        <p:spPr>
          <a:xfrm>
            <a:off x="2141849" y="3787134"/>
            <a:ext cx="1070486" cy="553998"/>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EBM 1992</a:t>
            </a:r>
          </a:p>
        </p:txBody>
      </p:sp>
      <p:sp>
        <p:nvSpPr>
          <p:cNvPr id="7" name="textruta 6">
            <a:extLst>
              <a:ext uri="{FF2B5EF4-FFF2-40B4-BE49-F238E27FC236}">
                <a16:creationId xmlns:a16="http://schemas.microsoft.com/office/drawing/2014/main" id="{E9BBEDD4-9FE8-0CD5-9745-DBDE391B45AD}"/>
              </a:ext>
            </a:extLst>
          </p:cNvPr>
          <p:cNvSpPr txBox="1"/>
          <p:nvPr/>
        </p:nvSpPr>
        <p:spPr>
          <a:xfrm>
            <a:off x="493515" y="2103563"/>
            <a:ext cx="2667505" cy="323165"/>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3366FF"/>
                </a:solidFill>
                <a:effectLst/>
                <a:uLnTx/>
                <a:uFillTx/>
                <a:latin typeface="Helvetica Neue"/>
                <a:ea typeface="Helvetica" charset="0"/>
                <a:cs typeface="Helvetica Neue"/>
              </a:rPr>
              <a:t>Riktlinjer</a:t>
            </a:r>
          </a:p>
        </p:txBody>
      </p:sp>
      <p:sp>
        <p:nvSpPr>
          <p:cNvPr id="8" name="textruta 7">
            <a:extLst>
              <a:ext uri="{FF2B5EF4-FFF2-40B4-BE49-F238E27FC236}">
                <a16:creationId xmlns:a16="http://schemas.microsoft.com/office/drawing/2014/main" id="{5A9BD8D2-D3FC-7D6A-C5A8-31C8DD029387}"/>
              </a:ext>
            </a:extLst>
          </p:cNvPr>
          <p:cNvSpPr txBox="1"/>
          <p:nvPr/>
        </p:nvSpPr>
        <p:spPr>
          <a:xfrm>
            <a:off x="489649" y="4825558"/>
            <a:ext cx="2931527" cy="415498"/>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2100" b="1" i="0" u="none" strike="noStrike" kern="1200" cap="none" spc="0" normalizeH="0" baseline="0" noProof="0" dirty="0">
                <a:ln>
                  <a:noFill/>
                </a:ln>
                <a:solidFill>
                  <a:srgbClr val="FF0000"/>
                </a:solidFill>
                <a:effectLst/>
                <a:uLnTx/>
                <a:uFillTx/>
                <a:latin typeface="Helvetica Neue"/>
                <a:ea typeface="Helvetica" charset="0"/>
                <a:cs typeface="Helvetica Neue"/>
              </a:rPr>
              <a:t>EVIDENSBASERING</a:t>
            </a:r>
          </a:p>
        </p:txBody>
      </p:sp>
      <p:sp>
        <p:nvSpPr>
          <p:cNvPr id="9" name="textruta 8">
            <a:extLst>
              <a:ext uri="{FF2B5EF4-FFF2-40B4-BE49-F238E27FC236}">
                <a16:creationId xmlns:a16="http://schemas.microsoft.com/office/drawing/2014/main" id="{8A2A25D0-3FFA-BD33-F9C8-29F7F79F5C30}"/>
              </a:ext>
            </a:extLst>
          </p:cNvPr>
          <p:cNvSpPr txBox="1"/>
          <p:nvPr/>
        </p:nvSpPr>
        <p:spPr>
          <a:xfrm>
            <a:off x="6273594" y="3615518"/>
            <a:ext cx="1916835" cy="553998"/>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err="1">
                <a:ln>
                  <a:noFill/>
                </a:ln>
                <a:solidFill>
                  <a:srgbClr val="FF0000"/>
                </a:solidFill>
                <a:effectLst/>
                <a:uLnTx/>
                <a:uFillTx/>
                <a:latin typeface="Helvetica Neue"/>
                <a:ea typeface="Helvetica" charset="0"/>
                <a:cs typeface="Helvetica Neue"/>
              </a:rPr>
              <a:t>Cochrane</a:t>
            </a: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 </a:t>
            </a:r>
            <a:r>
              <a:rPr kumimoji="0" lang="sv-SE" sz="1500" b="1" i="0" u="none" strike="noStrike" kern="1200" cap="none" spc="0" normalizeH="0" baseline="0" noProof="0" dirty="0" err="1">
                <a:ln>
                  <a:noFill/>
                </a:ln>
                <a:solidFill>
                  <a:srgbClr val="FF0000"/>
                </a:solidFill>
                <a:effectLst/>
                <a:uLnTx/>
                <a:uFillTx/>
                <a:latin typeface="Helvetica Neue"/>
                <a:ea typeface="Helvetica" charset="0"/>
                <a:cs typeface="Helvetica Neue"/>
              </a:rPr>
              <a:t>Collaboration</a:t>
            </a: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 1993</a:t>
            </a:r>
          </a:p>
        </p:txBody>
      </p:sp>
      <p:sp>
        <p:nvSpPr>
          <p:cNvPr id="13" name="textruta 12">
            <a:extLst>
              <a:ext uri="{FF2B5EF4-FFF2-40B4-BE49-F238E27FC236}">
                <a16:creationId xmlns:a16="http://schemas.microsoft.com/office/drawing/2014/main" id="{8651BE14-7532-1443-3048-8F0F17454C47}"/>
              </a:ext>
            </a:extLst>
          </p:cNvPr>
          <p:cNvSpPr txBox="1"/>
          <p:nvPr/>
        </p:nvSpPr>
        <p:spPr>
          <a:xfrm>
            <a:off x="4792776" y="2118210"/>
            <a:ext cx="690771" cy="323165"/>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RCT</a:t>
            </a:r>
          </a:p>
        </p:txBody>
      </p:sp>
      <p:sp>
        <p:nvSpPr>
          <p:cNvPr id="14" name="textruta 13">
            <a:extLst>
              <a:ext uri="{FF2B5EF4-FFF2-40B4-BE49-F238E27FC236}">
                <a16:creationId xmlns:a16="http://schemas.microsoft.com/office/drawing/2014/main" id="{A672E6DE-6CA0-20C4-0ACE-5D0A8B6B535A}"/>
              </a:ext>
            </a:extLst>
          </p:cNvPr>
          <p:cNvSpPr txBox="1"/>
          <p:nvPr/>
        </p:nvSpPr>
        <p:spPr>
          <a:xfrm>
            <a:off x="7521096" y="2664111"/>
            <a:ext cx="1492244" cy="1015663"/>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Systematiska översikter &amp; metaanalys</a:t>
            </a:r>
          </a:p>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  </a:t>
            </a:r>
          </a:p>
        </p:txBody>
      </p:sp>
      <p:sp>
        <p:nvSpPr>
          <p:cNvPr id="4" name="textruta 3">
            <a:extLst>
              <a:ext uri="{FF2B5EF4-FFF2-40B4-BE49-F238E27FC236}">
                <a16:creationId xmlns:a16="http://schemas.microsoft.com/office/drawing/2014/main" id="{8402A238-455C-4179-4C7A-42F708B81AD7}"/>
              </a:ext>
            </a:extLst>
          </p:cNvPr>
          <p:cNvSpPr txBox="1"/>
          <p:nvPr/>
        </p:nvSpPr>
        <p:spPr>
          <a:xfrm>
            <a:off x="5629865" y="404402"/>
            <a:ext cx="3330116" cy="923330"/>
          </a:xfrm>
          <a:prstGeom prst="rect">
            <a:avLst/>
          </a:prstGeom>
          <a:noFill/>
        </p:spPr>
        <p:txBody>
          <a:bodyPr wrap="square" rtlCol="0">
            <a:spAutoFit/>
          </a:bodyPr>
          <a:lstStyle/>
          <a:p>
            <a:pPr marL="400050" marR="0" lvl="2" indent="0" algn="r" defTabSz="457200" rtl="0" eaLnBrk="1" fontAlgn="base" latinLnBrk="0" hangingPunct="1">
              <a:lnSpc>
                <a:spcPct val="100000"/>
              </a:lnSpc>
              <a:spcBef>
                <a:spcPct val="0"/>
              </a:spcBef>
              <a:spcAft>
                <a:spcPct val="0"/>
              </a:spcAft>
              <a:buClrTx/>
              <a:buSzTx/>
              <a:buFontTx/>
              <a:buNone/>
              <a:tabLst/>
              <a:defRPr/>
            </a:pPr>
            <a:r>
              <a:rPr kumimoji="0" lang="sv-SE" sz="1650" b="0" i="0" u="none" strike="noStrike" kern="1200" cap="none" spc="0" normalizeH="0" baseline="0" noProof="0" dirty="0">
                <a:ln>
                  <a:noFill/>
                </a:ln>
                <a:solidFill>
                  <a:srgbClr val="FFFFFF"/>
                </a:solidFill>
                <a:effectLst/>
                <a:uLnTx/>
                <a:uFillTx/>
                <a:latin typeface="Arial" charset="0"/>
                <a:ea typeface="ＭＳ Ｐゴシック" charset="0"/>
              </a:rPr>
              <a:t>Samhällsvetenskap </a:t>
            </a: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70-tal </a:t>
            </a:r>
          </a:p>
          <a:p>
            <a:pPr marL="198834" marR="0" lvl="1" indent="0" algn="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Medicin 80-tal</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2F2B20"/>
              </a:solidFill>
              <a:effectLst/>
              <a:uLnTx/>
              <a:uFillTx/>
              <a:latin typeface="Arial" charset="0"/>
              <a:ea typeface="ＭＳ Ｐゴシック" charset="0"/>
            </a:endParaRPr>
          </a:p>
        </p:txBody>
      </p:sp>
      <p:sp>
        <p:nvSpPr>
          <p:cNvPr id="5" name="textruta 4">
            <a:extLst>
              <a:ext uri="{FF2B5EF4-FFF2-40B4-BE49-F238E27FC236}">
                <a16:creationId xmlns:a16="http://schemas.microsoft.com/office/drawing/2014/main" id="{D1A9281C-60BB-7690-A5FE-73736361A479}"/>
              </a:ext>
            </a:extLst>
          </p:cNvPr>
          <p:cNvSpPr txBox="1"/>
          <p:nvPr/>
        </p:nvSpPr>
        <p:spPr>
          <a:xfrm>
            <a:off x="3797916" y="112259"/>
            <a:ext cx="2475678" cy="646331"/>
          </a:xfrm>
          <a:prstGeom prst="rect">
            <a:avLst/>
          </a:prstGeom>
          <a:noFill/>
        </p:spPr>
        <p:txBody>
          <a:bodyPr wrap="none" rtlCol="0">
            <a:spAutoFit/>
          </a:bodyPr>
          <a:lstStyle/>
          <a:p>
            <a:pPr marL="198834" marR="0" lvl="1" indent="0" algn="ct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Klinisk epidemiologi </a:t>
            </a:r>
          </a:p>
          <a:p>
            <a:pPr marL="198834" marR="0" lvl="1" indent="0" algn="ct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1982</a:t>
            </a:r>
            <a:endParaRPr kumimoji="0" lang="sv-SE" sz="1800" b="0" i="0" u="none" strike="noStrike" kern="1200" cap="none" spc="0" normalizeH="0" baseline="0" noProof="0" dirty="0">
              <a:ln>
                <a:noFill/>
              </a:ln>
              <a:solidFill>
                <a:srgbClr val="2F2B20"/>
              </a:solidFill>
              <a:effectLst/>
              <a:uLnTx/>
              <a:uFillTx/>
              <a:latin typeface="Arial" charset="0"/>
              <a:ea typeface="ＭＳ Ｐゴシック" charset="0"/>
            </a:endParaRPr>
          </a:p>
        </p:txBody>
      </p:sp>
      <p:sp>
        <p:nvSpPr>
          <p:cNvPr id="6" name="textruta 5">
            <a:extLst>
              <a:ext uri="{FF2B5EF4-FFF2-40B4-BE49-F238E27FC236}">
                <a16:creationId xmlns:a16="http://schemas.microsoft.com/office/drawing/2014/main" id="{17FA0E84-D493-F1CB-1043-01D6B71203B1}"/>
              </a:ext>
            </a:extLst>
          </p:cNvPr>
          <p:cNvSpPr txBox="1"/>
          <p:nvPr/>
        </p:nvSpPr>
        <p:spPr>
          <a:xfrm>
            <a:off x="3581210" y="665074"/>
            <a:ext cx="1937070" cy="369332"/>
          </a:xfrm>
          <a:prstGeom prst="rect">
            <a:avLst/>
          </a:prstGeom>
          <a:noFill/>
        </p:spPr>
        <p:txBody>
          <a:bodyPr wrap="none" rtlCol="0">
            <a:spAutoFit/>
          </a:bodyPr>
          <a:lstStyle/>
          <a:p>
            <a:pPr marL="198834" marR="0" lvl="1" indent="0" algn="ct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Randomisering</a:t>
            </a:r>
            <a:endParaRPr kumimoji="0" lang="sv-SE" sz="1800" b="0" i="0" u="none" strike="noStrike" kern="1200" cap="none" spc="0" normalizeH="0" baseline="0" noProof="0" dirty="0">
              <a:ln>
                <a:noFill/>
              </a:ln>
              <a:solidFill>
                <a:srgbClr val="2F2B20"/>
              </a:solidFill>
              <a:effectLst/>
              <a:uLnTx/>
              <a:uFillTx/>
              <a:latin typeface="Arial" charset="0"/>
              <a:ea typeface="ＭＳ Ｐゴシック" charset="0"/>
            </a:endParaRPr>
          </a:p>
        </p:txBody>
      </p:sp>
      <p:sp>
        <p:nvSpPr>
          <p:cNvPr id="15" name="textruta 14">
            <a:extLst>
              <a:ext uri="{FF2B5EF4-FFF2-40B4-BE49-F238E27FC236}">
                <a16:creationId xmlns:a16="http://schemas.microsoft.com/office/drawing/2014/main" id="{72302F29-B4A4-D206-F417-D76BC48130EA}"/>
              </a:ext>
            </a:extLst>
          </p:cNvPr>
          <p:cNvSpPr txBox="1"/>
          <p:nvPr/>
        </p:nvSpPr>
        <p:spPr>
          <a:xfrm>
            <a:off x="2203842" y="1060338"/>
            <a:ext cx="3799560" cy="646331"/>
          </a:xfrm>
          <a:prstGeom prst="rect">
            <a:avLst/>
          </a:prstGeom>
          <a:noFill/>
        </p:spPr>
        <p:txBody>
          <a:bodyPr wrap="square" rtlCol="0">
            <a:spAutoFit/>
          </a:bodyPr>
          <a:lstStyle/>
          <a:p>
            <a:pPr marL="198834" marR="0" lvl="1" indent="0" algn="ct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sym typeface="Wingdings"/>
              </a:rPr>
              <a:t> </a:t>
            </a:r>
            <a:r>
              <a:rPr kumimoji="0" lang="sv-SE" sz="1500" b="0" i="0" u="none" strike="noStrike" kern="1200" cap="none" spc="0" normalizeH="0" baseline="0" noProof="0" dirty="0" err="1">
                <a:ln>
                  <a:noFill/>
                </a:ln>
                <a:solidFill>
                  <a:srgbClr val="FFFFFF"/>
                </a:solidFill>
                <a:effectLst/>
                <a:uLnTx/>
                <a:uFillTx/>
                <a:latin typeface="Arial" charset="0"/>
                <a:ea typeface="Helvetica" charset="0"/>
              </a:rPr>
              <a:t>Critical</a:t>
            </a:r>
            <a:r>
              <a:rPr kumimoji="0" lang="sv-SE" sz="1500" b="0" i="0" u="none" strike="noStrike" kern="1200" cap="none" spc="0" normalizeH="0" baseline="0" noProof="0" dirty="0">
                <a:ln>
                  <a:noFill/>
                </a:ln>
                <a:solidFill>
                  <a:srgbClr val="FFFFFF"/>
                </a:solidFill>
                <a:effectLst/>
                <a:uLnTx/>
                <a:uFillTx/>
                <a:latin typeface="Arial" charset="0"/>
                <a:ea typeface="Helvetica" charset="0"/>
              </a:rPr>
              <a:t> </a:t>
            </a:r>
            <a:r>
              <a:rPr kumimoji="0" lang="sv-SE" sz="1500" b="0" i="0" u="none" strike="noStrike" kern="1200" cap="none" spc="0" normalizeH="0" baseline="0" noProof="0" dirty="0" err="1">
                <a:ln>
                  <a:noFill/>
                </a:ln>
                <a:solidFill>
                  <a:srgbClr val="FFFFFF"/>
                </a:solidFill>
                <a:effectLst/>
                <a:uLnTx/>
                <a:uFillTx/>
                <a:latin typeface="Arial" charset="0"/>
                <a:ea typeface="Helvetica" charset="0"/>
              </a:rPr>
              <a:t>appraisal</a:t>
            </a:r>
            <a:r>
              <a:rPr kumimoji="0" lang="sv-SE" sz="1500" b="0" i="0" u="none" strike="noStrike" kern="1200" cap="none" spc="0" normalizeH="0" baseline="0" noProof="0" dirty="0">
                <a:ln>
                  <a:noFill/>
                </a:ln>
                <a:solidFill>
                  <a:srgbClr val="FFFFFF"/>
                </a:solidFill>
                <a:effectLst/>
                <a:uLnTx/>
                <a:uFillTx/>
                <a:latin typeface="Arial" charset="0"/>
                <a:ea typeface="Helvetica"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2F2B20"/>
              </a:solidFill>
              <a:effectLst/>
              <a:uLnTx/>
              <a:uFillTx/>
              <a:latin typeface="Arial" charset="0"/>
              <a:ea typeface="ＭＳ Ｐゴシック" charset="0"/>
            </a:endParaRPr>
          </a:p>
        </p:txBody>
      </p:sp>
    </p:spTree>
    <p:extLst>
      <p:ext uri="{BB962C8B-B14F-4D97-AF65-F5344CB8AC3E}">
        <p14:creationId xmlns:p14="http://schemas.microsoft.com/office/powerpoint/2010/main" val="223825135"/>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9301F3-7961-0CEF-CF1A-4462AA9D879E}"/>
            </a:ext>
          </a:extLst>
        </p:cNvPr>
        <p:cNvGrpSpPr/>
        <p:nvPr/>
      </p:nvGrpSpPr>
      <p:grpSpPr>
        <a:xfrm>
          <a:off x="0" y="0"/>
          <a:ext cx="0" cy="0"/>
          <a:chOff x="0" y="0"/>
          <a:chExt cx="0" cy="0"/>
        </a:xfrm>
      </p:grpSpPr>
      <p:pic>
        <p:nvPicPr>
          <p:cNvPr id="24577" name="Bildobjekt 3">
            <a:extLst>
              <a:ext uri="{FF2B5EF4-FFF2-40B4-BE49-F238E27FC236}">
                <a16:creationId xmlns:a16="http://schemas.microsoft.com/office/drawing/2014/main" id="{736D6841-F576-23D1-F8B0-7237C6D0404E}"/>
              </a:ext>
            </a:extLst>
          </p:cNvPr>
          <p:cNvPicPr>
            <a:picLocks noChangeAspect="1"/>
          </p:cNvPicPr>
          <p:nvPr/>
        </p:nvPicPr>
        <p:blipFill>
          <a:blip r:embed="rId3">
            <a:alphaModFix amt="98000"/>
            <a:extLst>
              <a:ext uri="{28A0092B-C50C-407E-A947-70E740481C1C}">
                <a14:useLocalDpi xmlns:a14="http://schemas.microsoft.com/office/drawing/2010/main" val="0"/>
              </a:ext>
            </a:extLst>
          </a:blip>
          <a:srcRect/>
          <a:stretch>
            <a:fillRect/>
          </a:stretch>
        </p:blipFill>
        <p:spPr bwMode="auto">
          <a:xfrm>
            <a:off x="-22255" y="-857251"/>
            <a:ext cx="9144000" cy="6858001"/>
          </a:xfrm>
          <a:prstGeom prst="rect">
            <a:avLst/>
          </a:prstGeom>
          <a:noFill/>
          <a:ln>
            <a:noFill/>
          </a:ln>
          <a:extLst>
            <a:ext uri="{909E8E84-426E-40dd-AFC4-6F175D3DCCD1}">
              <a14:hiddenFill xmlns="" xmlns:a14="http://schemas.microsoft.com/office/drawing/2010/main">
                <a:solidFill>
                  <a:srgbClr val="FFFFFF">
                    <a:alpha val="2509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8" name="Rubrik 1">
            <a:extLst>
              <a:ext uri="{FF2B5EF4-FFF2-40B4-BE49-F238E27FC236}">
                <a16:creationId xmlns:a16="http://schemas.microsoft.com/office/drawing/2014/main" id="{6BD11B0C-550D-9EEC-6EEB-4691994C5EC8}"/>
              </a:ext>
            </a:extLst>
          </p:cNvPr>
          <p:cNvSpPr>
            <a:spLocks noGrp="1"/>
          </p:cNvSpPr>
          <p:nvPr>
            <p:ph type="title"/>
          </p:nvPr>
        </p:nvSpPr>
        <p:spPr>
          <a:xfrm>
            <a:off x="1977995" y="1663302"/>
            <a:ext cx="5029200" cy="742950"/>
          </a:xfrm>
        </p:spPr>
        <p:txBody>
          <a:bodyPr/>
          <a:lstStyle/>
          <a:p>
            <a:endParaRPr lang="sv-SE" sz="2100" dirty="0">
              <a:ea typeface="ＭＳ Ｐゴシック" charset="0"/>
            </a:endParaRPr>
          </a:p>
        </p:txBody>
      </p:sp>
      <p:sp>
        <p:nvSpPr>
          <p:cNvPr id="3" name="Platshållare för text 2">
            <a:extLst>
              <a:ext uri="{FF2B5EF4-FFF2-40B4-BE49-F238E27FC236}">
                <a16:creationId xmlns:a16="http://schemas.microsoft.com/office/drawing/2014/main" id="{69C273B8-C9F3-89A4-6F6A-A50593921290}"/>
              </a:ext>
            </a:extLst>
          </p:cNvPr>
          <p:cNvSpPr>
            <a:spLocks noGrp="1"/>
          </p:cNvSpPr>
          <p:nvPr>
            <p:ph type="body" sz="quarter" idx="12"/>
          </p:nvPr>
        </p:nvSpPr>
        <p:spPr>
          <a:xfrm>
            <a:off x="-22255" y="21109"/>
            <a:ext cx="8805373" cy="3835598"/>
          </a:xfrm>
        </p:spPr>
        <p:txBody>
          <a:bodyPr numCol="3" spcCol="360000"/>
          <a:lstStyle/>
          <a:p>
            <a:pPr marL="198834" lvl="1" indent="0">
              <a:buNone/>
            </a:pPr>
            <a:r>
              <a:rPr lang="sv-SE" sz="1800" dirty="0">
                <a:solidFill>
                  <a:schemeClr val="bg1"/>
                </a:solidFill>
                <a:ea typeface="ＭＳ Ｐゴシック" charset="0"/>
              </a:rPr>
              <a:t>”</a:t>
            </a:r>
            <a:r>
              <a:rPr lang="sv-SE" altLang="ja-JP" sz="1800" dirty="0" err="1">
                <a:solidFill>
                  <a:schemeClr val="bg1"/>
                </a:solidFill>
                <a:ea typeface="ＭＳ Ｐゴシック" charset="0"/>
              </a:rPr>
              <a:t>Outcomes</a:t>
            </a:r>
            <a:r>
              <a:rPr lang="sv-SE" altLang="ja-JP" sz="1800" dirty="0">
                <a:solidFill>
                  <a:schemeClr val="bg1"/>
                </a:solidFill>
                <a:ea typeface="ＭＳ Ｐゴシック" charset="0"/>
              </a:rPr>
              <a:t> </a:t>
            </a:r>
            <a:r>
              <a:rPr lang="sv-SE" altLang="ja-JP" sz="1800" dirty="0" err="1">
                <a:solidFill>
                  <a:schemeClr val="bg1"/>
                </a:solidFill>
                <a:ea typeface="ＭＳ Ｐゴシック" charset="0"/>
              </a:rPr>
              <a:t>movement</a:t>
            </a:r>
            <a:r>
              <a:rPr lang="sv-SE" sz="1800" dirty="0">
                <a:solidFill>
                  <a:schemeClr val="bg1"/>
                </a:solidFill>
                <a:ea typeface="ＭＳ Ｐゴシック" charset="0"/>
              </a:rPr>
              <a:t>”</a:t>
            </a:r>
            <a:r>
              <a:rPr lang="sv-SE" altLang="ja-JP" sz="1800" dirty="0">
                <a:solidFill>
                  <a:schemeClr val="bg1"/>
                </a:solidFill>
                <a:ea typeface="ＭＳ Ｐゴシック" charset="0"/>
              </a:rPr>
              <a:t>  </a:t>
            </a:r>
          </a:p>
          <a:p>
            <a:pPr marL="400050" lvl="2" indent="0" algn="ctr">
              <a:buNone/>
            </a:pPr>
            <a:r>
              <a:rPr lang="sv-SE" altLang="ja-JP" sz="1500" dirty="0">
                <a:solidFill>
                  <a:schemeClr val="bg1"/>
                </a:solidFill>
                <a:ea typeface="ＭＳ Ｐゴシック" charset="0"/>
              </a:rPr>
              <a:t>Resultatrörelsen -70 tal</a:t>
            </a: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400050" lvl="2" indent="0" algn="ctr">
              <a:buNone/>
            </a:pPr>
            <a:endParaRPr lang="sv-SE" sz="1500" dirty="0">
              <a:solidFill>
                <a:schemeClr val="bg1"/>
              </a:solidFill>
              <a:latin typeface="Helvetica Neue"/>
              <a:ea typeface="Helvetica" charset="0"/>
              <a:cs typeface="Helvetica Neue"/>
            </a:endParaRPr>
          </a:p>
          <a:p>
            <a:pPr marL="198834" lvl="1" indent="0" algn="ctr">
              <a:buNone/>
            </a:pPr>
            <a:endParaRPr lang="sv-SE" sz="1800" dirty="0">
              <a:solidFill>
                <a:schemeClr val="bg1"/>
              </a:solidFill>
              <a:ea typeface="ＭＳ Ｐゴシック" charset="0"/>
            </a:endParaRPr>
          </a:p>
          <a:p>
            <a:pPr marL="198834" lvl="1" indent="0" algn="ctr">
              <a:buNone/>
            </a:pPr>
            <a:endParaRPr lang="sv-SE" sz="1800" dirty="0">
              <a:solidFill>
                <a:schemeClr val="bg1"/>
              </a:solidFill>
              <a:ea typeface="ＭＳ Ｐゴシック" charset="0"/>
            </a:endParaRPr>
          </a:p>
          <a:p>
            <a:pPr marL="400050" lvl="2" indent="0" algn="ctr">
              <a:buNone/>
            </a:pPr>
            <a:r>
              <a:rPr lang="sv-SE" sz="1500" dirty="0">
                <a:solidFill>
                  <a:schemeClr val="bg1"/>
                </a:solidFill>
                <a:latin typeface="Helvetica Neue"/>
                <a:ea typeface="Helvetica" charset="0"/>
                <a:cs typeface="Helvetica Neue"/>
              </a:rPr>
              <a:t>	</a:t>
            </a:r>
            <a:endParaRPr lang="sv-SE" sz="1800" dirty="0">
              <a:solidFill>
                <a:schemeClr val="bg1"/>
              </a:solidFill>
              <a:ea typeface="ＭＳ Ｐゴシック" charset="0"/>
            </a:endParaRPr>
          </a:p>
        </p:txBody>
      </p:sp>
      <p:sp>
        <p:nvSpPr>
          <p:cNvPr id="2" name="textruta 1">
            <a:extLst>
              <a:ext uri="{FF2B5EF4-FFF2-40B4-BE49-F238E27FC236}">
                <a16:creationId xmlns:a16="http://schemas.microsoft.com/office/drawing/2014/main" id="{B8F69E07-7096-A6AA-0DEE-F4012BAB97CC}"/>
              </a:ext>
            </a:extLst>
          </p:cNvPr>
          <p:cNvSpPr txBox="1"/>
          <p:nvPr/>
        </p:nvSpPr>
        <p:spPr>
          <a:xfrm>
            <a:off x="2141849" y="3787134"/>
            <a:ext cx="1070486" cy="553998"/>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EBM 1992</a:t>
            </a:r>
          </a:p>
        </p:txBody>
      </p:sp>
      <p:sp>
        <p:nvSpPr>
          <p:cNvPr id="7" name="textruta 6">
            <a:extLst>
              <a:ext uri="{FF2B5EF4-FFF2-40B4-BE49-F238E27FC236}">
                <a16:creationId xmlns:a16="http://schemas.microsoft.com/office/drawing/2014/main" id="{351F9046-90AF-81C0-FF33-63CF210F25BD}"/>
              </a:ext>
            </a:extLst>
          </p:cNvPr>
          <p:cNvSpPr txBox="1"/>
          <p:nvPr/>
        </p:nvSpPr>
        <p:spPr>
          <a:xfrm>
            <a:off x="493515" y="2103563"/>
            <a:ext cx="2667505" cy="323165"/>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3366FF"/>
                </a:solidFill>
                <a:effectLst/>
                <a:uLnTx/>
                <a:uFillTx/>
                <a:latin typeface="Helvetica Neue"/>
                <a:ea typeface="Helvetica" charset="0"/>
                <a:cs typeface="Helvetica Neue"/>
              </a:rPr>
              <a:t>Riktlinjer</a:t>
            </a:r>
          </a:p>
        </p:txBody>
      </p:sp>
      <p:sp>
        <p:nvSpPr>
          <p:cNvPr id="8" name="textruta 7">
            <a:extLst>
              <a:ext uri="{FF2B5EF4-FFF2-40B4-BE49-F238E27FC236}">
                <a16:creationId xmlns:a16="http://schemas.microsoft.com/office/drawing/2014/main" id="{ED9AC3E0-094C-A1BA-49DC-398199EE1754}"/>
              </a:ext>
            </a:extLst>
          </p:cNvPr>
          <p:cNvSpPr txBox="1"/>
          <p:nvPr/>
        </p:nvSpPr>
        <p:spPr>
          <a:xfrm>
            <a:off x="489649" y="4825558"/>
            <a:ext cx="2931527" cy="415498"/>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2100" b="1" i="0" u="none" strike="noStrike" kern="1200" cap="none" spc="0" normalizeH="0" baseline="0" noProof="0" dirty="0">
                <a:ln>
                  <a:noFill/>
                </a:ln>
                <a:solidFill>
                  <a:srgbClr val="FF0000"/>
                </a:solidFill>
                <a:effectLst/>
                <a:uLnTx/>
                <a:uFillTx/>
                <a:latin typeface="Helvetica Neue"/>
                <a:ea typeface="Helvetica" charset="0"/>
                <a:cs typeface="Helvetica Neue"/>
              </a:rPr>
              <a:t>EVIDENSBASERING</a:t>
            </a:r>
          </a:p>
        </p:txBody>
      </p:sp>
      <p:sp>
        <p:nvSpPr>
          <p:cNvPr id="9" name="textruta 8">
            <a:extLst>
              <a:ext uri="{FF2B5EF4-FFF2-40B4-BE49-F238E27FC236}">
                <a16:creationId xmlns:a16="http://schemas.microsoft.com/office/drawing/2014/main" id="{CE9E5408-65A8-AFC4-D3B1-EE00E81C2A96}"/>
              </a:ext>
            </a:extLst>
          </p:cNvPr>
          <p:cNvSpPr txBox="1"/>
          <p:nvPr/>
        </p:nvSpPr>
        <p:spPr>
          <a:xfrm>
            <a:off x="6273594" y="3615518"/>
            <a:ext cx="1916835" cy="553998"/>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err="1">
                <a:ln>
                  <a:noFill/>
                </a:ln>
                <a:solidFill>
                  <a:srgbClr val="FF0000"/>
                </a:solidFill>
                <a:effectLst/>
                <a:uLnTx/>
                <a:uFillTx/>
                <a:latin typeface="Helvetica Neue"/>
                <a:ea typeface="Helvetica" charset="0"/>
                <a:cs typeface="Helvetica Neue"/>
              </a:rPr>
              <a:t>Cochrane</a:t>
            </a: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 </a:t>
            </a:r>
            <a:r>
              <a:rPr kumimoji="0" lang="sv-SE" sz="1500" b="1" i="0" u="none" strike="noStrike" kern="1200" cap="none" spc="0" normalizeH="0" baseline="0" noProof="0" dirty="0" err="1">
                <a:ln>
                  <a:noFill/>
                </a:ln>
                <a:solidFill>
                  <a:srgbClr val="FF0000"/>
                </a:solidFill>
                <a:effectLst/>
                <a:uLnTx/>
                <a:uFillTx/>
                <a:latin typeface="Helvetica Neue"/>
                <a:ea typeface="Helvetica" charset="0"/>
                <a:cs typeface="Helvetica Neue"/>
              </a:rPr>
              <a:t>Collaboration</a:t>
            </a: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 1993</a:t>
            </a:r>
          </a:p>
        </p:txBody>
      </p:sp>
      <p:sp>
        <p:nvSpPr>
          <p:cNvPr id="12" name="textruta 11">
            <a:extLst>
              <a:ext uri="{FF2B5EF4-FFF2-40B4-BE49-F238E27FC236}">
                <a16:creationId xmlns:a16="http://schemas.microsoft.com/office/drawing/2014/main" id="{E051908A-934C-C575-06F5-3946390F73B1}"/>
              </a:ext>
            </a:extLst>
          </p:cNvPr>
          <p:cNvSpPr txBox="1"/>
          <p:nvPr/>
        </p:nvSpPr>
        <p:spPr>
          <a:xfrm>
            <a:off x="603949" y="4547443"/>
            <a:ext cx="4146286" cy="553998"/>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3000" b="1" i="0" u="none" strike="noStrike" kern="1200" cap="none" spc="0" normalizeH="0" baseline="0" noProof="0" dirty="0">
                <a:ln>
                  <a:noFill/>
                </a:ln>
                <a:pattFill prst="wdUpDiag">
                  <a:fgClr>
                    <a:srgbClr val="3366FF"/>
                  </a:fgClr>
                  <a:bgClr>
                    <a:srgbClr val="FF0000"/>
                  </a:bgClr>
                </a:pattFill>
                <a:effectLst/>
                <a:uLnTx/>
                <a:uFillTx/>
                <a:latin typeface="Helvetica Neue"/>
                <a:ea typeface="Helvetica" charset="0"/>
                <a:cs typeface="Helvetica Neue"/>
              </a:rPr>
              <a:t>EVIDENSBASERING</a:t>
            </a:r>
          </a:p>
        </p:txBody>
      </p:sp>
      <p:sp>
        <p:nvSpPr>
          <p:cNvPr id="13" name="textruta 12">
            <a:extLst>
              <a:ext uri="{FF2B5EF4-FFF2-40B4-BE49-F238E27FC236}">
                <a16:creationId xmlns:a16="http://schemas.microsoft.com/office/drawing/2014/main" id="{0A918B5E-A899-574B-5F49-7DB0BBD1EDD6}"/>
              </a:ext>
            </a:extLst>
          </p:cNvPr>
          <p:cNvSpPr txBox="1"/>
          <p:nvPr/>
        </p:nvSpPr>
        <p:spPr>
          <a:xfrm>
            <a:off x="4792776" y="2118210"/>
            <a:ext cx="690771" cy="323165"/>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RCT</a:t>
            </a:r>
          </a:p>
        </p:txBody>
      </p:sp>
      <p:sp>
        <p:nvSpPr>
          <p:cNvPr id="14" name="textruta 13">
            <a:extLst>
              <a:ext uri="{FF2B5EF4-FFF2-40B4-BE49-F238E27FC236}">
                <a16:creationId xmlns:a16="http://schemas.microsoft.com/office/drawing/2014/main" id="{C121BD54-269A-8A01-BDA3-D4F36E3591F3}"/>
              </a:ext>
            </a:extLst>
          </p:cNvPr>
          <p:cNvSpPr txBox="1"/>
          <p:nvPr/>
        </p:nvSpPr>
        <p:spPr>
          <a:xfrm>
            <a:off x="7521096" y="2664111"/>
            <a:ext cx="1492244" cy="1015663"/>
          </a:xfrm>
          <a:prstGeom prst="rect">
            <a:avLst/>
          </a:prstGeom>
          <a:noFill/>
        </p:spPr>
        <p:txBody>
          <a:bodyPr wrap="square" rtlCol="0">
            <a:spAutoFit/>
          </a:bodyPr>
          <a:lstStyle/>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Systematiska översikter &amp; metaanalys</a:t>
            </a:r>
          </a:p>
          <a:p>
            <a:pPr marL="0" marR="0" lvl="2" indent="0" algn="l" defTabSz="3429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dirty="0">
                <a:ln>
                  <a:noFill/>
                </a:ln>
                <a:solidFill>
                  <a:srgbClr val="FF0000"/>
                </a:solidFill>
                <a:effectLst/>
                <a:uLnTx/>
                <a:uFillTx/>
                <a:latin typeface="Helvetica Neue"/>
                <a:ea typeface="Helvetica" charset="0"/>
                <a:cs typeface="Helvetica Neue"/>
              </a:rPr>
              <a:t>  </a:t>
            </a:r>
          </a:p>
        </p:txBody>
      </p:sp>
      <p:sp>
        <p:nvSpPr>
          <p:cNvPr id="4" name="textruta 3">
            <a:extLst>
              <a:ext uri="{FF2B5EF4-FFF2-40B4-BE49-F238E27FC236}">
                <a16:creationId xmlns:a16="http://schemas.microsoft.com/office/drawing/2014/main" id="{99BA03F6-FE03-CD24-6119-7B507C75D40D}"/>
              </a:ext>
            </a:extLst>
          </p:cNvPr>
          <p:cNvSpPr txBox="1"/>
          <p:nvPr/>
        </p:nvSpPr>
        <p:spPr>
          <a:xfrm>
            <a:off x="5629865" y="404402"/>
            <a:ext cx="3330116" cy="923330"/>
          </a:xfrm>
          <a:prstGeom prst="rect">
            <a:avLst/>
          </a:prstGeom>
          <a:noFill/>
        </p:spPr>
        <p:txBody>
          <a:bodyPr wrap="square" rtlCol="0">
            <a:spAutoFit/>
          </a:bodyPr>
          <a:lstStyle/>
          <a:p>
            <a:pPr marL="400050" marR="0" lvl="2" indent="0" algn="r" defTabSz="457200" rtl="0" eaLnBrk="1" fontAlgn="base" latinLnBrk="0" hangingPunct="1">
              <a:lnSpc>
                <a:spcPct val="100000"/>
              </a:lnSpc>
              <a:spcBef>
                <a:spcPct val="0"/>
              </a:spcBef>
              <a:spcAft>
                <a:spcPct val="0"/>
              </a:spcAft>
              <a:buClrTx/>
              <a:buSzTx/>
              <a:buFontTx/>
              <a:buNone/>
              <a:tabLst/>
              <a:defRPr/>
            </a:pPr>
            <a:r>
              <a:rPr kumimoji="0" lang="sv-SE" sz="1650" b="0" i="0" u="none" strike="noStrike" kern="1200" cap="none" spc="0" normalizeH="0" baseline="0" noProof="0" dirty="0">
                <a:ln>
                  <a:noFill/>
                </a:ln>
                <a:solidFill>
                  <a:srgbClr val="FFFFFF"/>
                </a:solidFill>
                <a:effectLst/>
                <a:uLnTx/>
                <a:uFillTx/>
                <a:latin typeface="Arial" charset="0"/>
                <a:ea typeface="ＭＳ Ｐゴシック" charset="0"/>
              </a:rPr>
              <a:t>Samhällsvetenskap </a:t>
            </a: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70-tal </a:t>
            </a:r>
          </a:p>
          <a:p>
            <a:pPr marL="198834" marR="0" lvl="1" indent="0" algn="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Medicin 80-tal</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2F2B20"/>
              </a:solidFill>
              <a:effectLst/>
              <a:uLnTx/>
              <a:uFillTx/>
              <a:latin typeface="Arial" charset="0"/>
              <a:ea typeface="ＭＳ Ｐゴシック" charset="0"/>
            </a:endParaRPr>
          </a:p>
        </p:txBody>
      </p:sp>
      <p:sp>
        <p:nvSpPr>
          <p:cNvPr id="5" name="textruta 4">
            <a:extLst>
              <a:ext uri="{FF2B5EF4-FFF2-40B4-BE49-F238E27FC236}">
                <a16:creationId xmlns:a16="http://schemas.microsoft.com/office/drawing/2014/main" id="{3EC2993A-702D-23E9-D6A2-3446C0102595}"/>
              </a:ext>
            </a:extLst>
          </p:cNvPr>
          <p:cNvSpPr txBox="1"/>
          <p:nvPr/>
        </p:nvSpPr>
        <p:spPr>
          <a:xfrm>
            <a:off x="3797916" y="112259"/>
            <a:ext cx="2475678" cy="646331"/>
          </a:xfrm>
          <a:prstGeom prst="rect">
            <a:avLst/>
          </a:prstGeom>
          <a:noFill/>
        </p:spPr>
        <p:txBody>
          <a:bodyPr wrap="none" rtlCol="0">
            <a:spAutoFit/>
          </a:bodyPr>
          <a:lstStyle/>
          <a:p>
            <a:pPr marL="198834" marR="0" lvl="1" indent="0" algn="ct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Klinisk epidemiologi </a:t>
            </a:r>
          </a:p>
          <a:p>
            <a:pPr marL="198834" marR="0" lvl="1" indent="0" algn="ct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1982</a:t>
            </a:r>
            <a:endParaRPr kumimoji="0" lang="sv-SE" sz="1800" b="0" i="0" u="none" strike="noStrike" kern="1200" cap="none" spc="0" normalizeH="0" baseline="0" noProof="0" dirty="0">
              <a:ln>
                <a:noFill/>
              </a:ln>
              <a:solidFill>
                <a:srgbClr val="2F2B20"/>
              </a:solidFill>
              <a:effectLst/>
              <a:uLnTx/>
              <a:uFillTx/>
              <a:latin typeface="Arial" charset="0"/>
              <a:ea typeface="ＭＳ Ｐゴシック" charset="0"/>
            </a:endParaRPr>
          </a:p>
        </p:txBody>
      </p:sp>
      <p:sp>
        <p:nvSpPr>
          <p:cNvPr id="6" name="textruta 5">
            <a:extLst>
              <a:ext uri="{FF2B5EF4-FFF2-40B4-BE49-F238E27FC236}">
                <a16:creationId xmlns:a16="http://schemas.microsoft.com/office/drawing/2014/main" id="{69206D13-37F8-11DD-8C2B-AB95C4E12656}"/>
              </a:ext>
            </a:extLst>
          </p:cNvPr>
          <p:cNvSpPr txBox="1"/>
          <p:nvPr/>
        </p:nvSpPr>
        <p:spPr>
          <a:xfrm>
            <a:off x="3581210" y="665074"/>
            <a:ext cx="1937070" cy="369332"/>
          </a:xfrm>
          <a:prstGeom prst="rect">
            <a:avLst/>
          </a:prstGeom>
          <a:noFill/>
        </p:spPr>
        <p:txBody>
          <a:bodyPr wrap="none" rtlCol="0">
            <a:spAutoFit/>
          </a:bodyPr>
          <a:lstStyle/>
          <a:p>
            <a:pPr marL="198834" marR="0" lvl="1" indent="0" algn="ct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rPr>
              <a:t>Randomisering</a:t>
            </a:r>
            <a:endParaRPr kumimoji="0" lang="sv-SE" sz="1800" b="0" i="0" u="none" strike="noStrike" kern="1200" cap="none" spc="0" normalizeH="0" baseline="0" noProof="0" dirty="0">
              <a:ln>
                <a:noFill/>
              </a:ln>
              <a:solidFill>
                <a:srgbClr val="2F2B20"/>
              </a:solidFill>
              <a:effectLst/>
              <a:uLnTx/>
              <a:uFillTx/>
              <a:latin typeface="Arial" charset="0"/>
              <a:ea typeface="ＭＳ Ｐゴシック" charset="0"/>
            </a:endParaRPr>
          </a:p>
        </p:txBody>
      </p:sp>
      <p:sp>
        <p:nvSpPr>
          <p:cNvPr id="15" name="textruta 14">
            <a:extLst>
              <a:ext uri="{FF2B5EF4-FFF2-40B4-BE49-F238E27FC236}">
                <a16:creationId xmlns:a16="http://schemas.microsoft.com/office/drawing/2014/main" id="{155156D6-A771-5EA8-042B-AE72BCF8E9B1}"/>
              </a:ext>
            </a:extLst>
          </p:cNvPr>
          <p:cNvSpPr txBox="1"/>
          <p:nvPr/>
        </p:nvSpPr>
        <p:spPr>
          <a:xfrm>
            <a:off x="2203842" y="1060338"/>
            <a:ext cx="3799560" cy="646331"/>
          </a:xfrm>
          <a:prstGeom prst="rect">
            <a:avLst/>
          </a:prstGeom>
          <a:noFill/>
        </p:spPr>
        <p:txBody>
          <a:bodyPr wrap="square" rtlCol="0">
            <a:spAutoFit/>
          </a:bodyPr>
          <a:lstStyle/>
          <a:p>
            <a:pPr marL="198834" marR="0" lvl="1" indent="0" algn="ctr" defTabSz="457200" rtl="0" eaLnBrk="1" fontAlgn="base" latinLnBrk="0" hangingPunct="1">
              <a:lnSpc>
                <a:spcPct val="100000"/>
              </a:lnSpc>
              <a:spcBef>
                <a:spcPct val="0"/>
              </a:spcBef>
              <a:spcAft>
                <a:spcPct val="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charset="0"/>
                <a:ea typeface="ＭＳ Ｐゴシック" charset="0"/>
                <a:sym typeface="Wingdings"/>
              </a:rPr>
              <a:t> </a:t>
            </a:r>
            <a:r>
              <a:rPr kumimoji="0" lang="sv-SE" sz="1500" b="0" i="0" u="none" strike="noStrike" kern="1200" cap="none" spc="0" normalizeH="0" baseline="0" noProof="0" dirty="0" err="1">
                <a:ln>
                  <a:noFill/>
                </a:ln>
                <a:solidFill>
                  <a:srgbClr val="FFFFFF"/>
                </a:solidFill>
                <a:effectLst/>
                <a:uLnTx/>
                <a:uFillTx/>
                <a:latin typeface="Arial" charset="0"/>
                <a:ea typeface="Helvetica" charset="0"/>
              </a:rPr>
              <a:t>Critical</a:t>
            </a:r>
            <a:r>
              <a:rPr kumimoji="0" lang="sv-SE" sz="1500" b="0" i="0" u="none" strike="noStrike" kern="1200" cap="none" spc="0" normalizeH="0" baseline="0" noProof="0" dirty="0">
                <a:ln>
                  <a:noFill/>
                </a:ln>
                <a:solidFill>
                  <a:srgbClr val="FFFFFF"/>
                </a:solidFill>
                <a:effectLst/>
                <a:uLnTx/>
                <a:uFillTx/>
                <a:latin typeface="Arial" charset="0"/>
                <a:ea typeface="Helvetica" charset="0"/>
              </a:rPr>
              <a:t> </a:t>
            </a:r>
            <a:r>
              <a:rPr kumimoji="0" lang="sv-SE" sz="1500" b="0" i="0" u="none" strike="noStrike" kern="1200" cap="none" spc="0" normalizeH="0" baseline="0" noProof="0" dirty="0" err="1">
                <a:ln>
                  <a:noFill/>
                </a:ln>
                <a:solidFill>
                  <a:srgbClr val="FFFFFF"/>
                </a:solidFill>
                <a:effectLst/>
                <a:uLnTx/>
                <a:uFillTx/>
                <a:latin typeface="Arial" charset="0"/>
                <a:ea typeface="Helvetica" charset="0"/>
              </a:rPr>
              <a:t>appraisal</a:t>
            </a:r>
            <a:r>
              <a:rPr kumimoji="0" lang="sv-SE" sz="1500" b="0" i="0" u="none" strike="noStrike" kern="1200" cap="none" spc="0" normalizeH="0" baseline="0" noProof="0" dirty="0">
                <a:ln>
                  <a:noFill/>
                </a:ln>
                <a:solidFill>
                  <a:srgbClr val="FFFFFF"/>
                </a:solidFill>
                <a:effectLst/>
                <a:uLnTx/>
                <a:uFillTx/>
                <a:latin typeface="Arial" charset="0"/>
                <a:ea typeface="Helvetica"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sv-SE" sz="1800" b="0" i="0" u="none" strike="noStrike" kern="1200" cap="none" spc="0" normalizeH="0" baseline="0" noProof="0" dirty="0">
              <a:ln>
                <a:noFill/>
              </a:ln>
              <a:solidFill>
                <a:srgbClr val="2F2B20"/>
              </a:solidFill>
              <a:effectLst/>
              <a:uLnTx/>
              <a:uFillTx/>
              <a:latin typeface="Arial" charset="0"/>
              <a:ea typeface="ＭＳ Ｐゴシック" charset="0"/>
            </a:endParaRPr>
          </a:p>
        </p:txBody>
      </p:sp>
    </p:spTree>
    <p:extLst>
      <p:ext uri="{BB962C8B-B14F-4D97-AF65-F5344CB8AC3E}">
        <p14:creationId xmlns:p14="http://schemas.microsoft.com/office/powerpoint/2010/main" val="1840857515"/>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990329-2D34-5C45-9720-D12FB10D6BD1}"/>
              </a:ext>
            </a:extLst>
          </p:cNvPr>
          <p:cNvSpPr>
            <a:spLocks noGrp="1"/>
          </p:cNvSpPr>
          <p:nvPr>
            <p:ph type="title"/>
          </p:nvPr>
        </p:nvSpPr>
        <p:spPr/>
        <p:txBody>
          <a:bodyPr/>
          <a:lstStyle/>
          <a:p>
            <a:r>
              <a:rPr lang="sv-SE" dirty="0"/>
              <a:t>Ursprungsartikeln 1992: intern validitet i studier</a:t>
            </a:r>
          </a:p>
        </p:txBody>
      </p:sp>
      <p:sp>
        <p:nvSpPr>
          <p:cNvPr id="3" name="Platshållare för bildnummer 2">
            <a:extLst>
              <a:ext uri="{FF2B5EF4-FFF2-40B4-BE49-F238E27FC236}">
                <a16:creationId xmlns:a16="http://schemas.microsoft.com/office/drawing/2014/main" id="{5C21172D-2A43-704C-8363-623F33C753BA}"/>
              </a:ext>
            </a:extLst>
          </p:cNvPr>
          <p:cNvSpPr>
            <a:spLocks noGrp="1"/>
          </p:cNvSpPr>
          <p:nvPr>
            <p:ph type="sldNum" sz="quarter" idx="10"/>
          </p:nvPr>
        </p:nvSpPr>
        <p:spPr/>
        <p:txBody>
          <a:bodyPr/>
          <a:lstStyle/>
          <a:p>
            <a:pPr defTabSz="342900" fontAlgn="auto">
              <a:spcBef>
                <a:spcPts val="0"/>
              </a:spcBef>
              <a:spcAft>
                <a:spcPts val="0"/>
              </a:spcAft>
              <a:defRPr/>
            </a:pPr>
            <a:fld id="{9426A61E-93B8-384D-8975-0A89DB09A550}" type="slidenum">
              <a:rPr lang="sv-SE">
                <a:solidFill>
                  <a:prstClr val="black">
                    <a:tint val="75000"/>
                  </a:prstClr>
                </a:solidFill>
                <a:latin typeface="Calibri"/>
                <a:ea typeface="+mn-ea"/>
                <a:cs typeface="+mn-cs"/>
              </a:rPr>
              <a:pPr defTabSz="342900" fontAlgn="auto">
                <a:spcBef>
                  <a:spcPts val="0"/>
                </a:spcBef>
                <a:spcAft>
                  <a:spcPts val="0"/>
                </a:spcAft>
                <a:defRPr/>
              </a:pPr>
              <a:t>8</a:t>
            </a:fld>
            <a:endParaRPr lang="sv-SE">
              <a:solidFill>
                <a:prstClr val="black">
                  <a:tint val="75000"/>
                </a:prstClr>
              </a:solidFill>
              <a:latin typeface="Calibri"/>
              <a:ea typeface="+mn-ea"/>
              <a:cs typeface="+mn-cs"/>
            </a:endParaRPr>
          </a:p>
        </p:txBody>
      </p:sp>
      <p:sp>
        <p:nvSpPr>
          <p:cNvPr id="5" name="Platshållare för innehåll 2">
            <a:extLst>
              <a:ext uri="{FF2B5EF4-FFF2-40B4-BE49-F238E27FC236}">
                <a16:creationId xmlns:a16="http://schemas.microsoft.com/office/drawing/2014/main" id="{28E188DA-C296-3548-8D1F-DE06FEBA6279}"/>
              </a:ext>
            </a:extLst>
          </p:cNvPr>
          <p:cNvSpPr txBox="1">
            <a:spLocks/>
          </p:cNvSpPr>
          <p:nvPr/>
        </p:nvSpPr>
        <p:spPr>
          <a:xfrm>
            <a:off x="689451" y="1696164"/>
            <a:ext cx="5865136" cy="2432577"/>
          </a:xfrm>
          <a:prstGeom prst="rect">
            <a:avLst/>
          </a:prstGeom>
        </p:spPr>
        <p:txBody>
          <a:bodyPr vert="horz" lIns="0" tIns="0" rIns="0" bIns="0" rtlCol="0">
            <a:normAutofit/>
          </a:bodyPr>
          <a:lstStyle>
            <a:lvl1pPr marL="216000" indent="-216000" algn="l" defTabSz="457200" rtl="0" eaLnBrk="1" fontAlgn="base" hangingPunct="1">
              <a:lnSpc>
                <a:spcPct val="110000"/>
              </a:lnSpc>
              <a:spcBef>
                <a:spcPts val="800"/>
              </a:spcBef>
              <a:spcAft>
                <a:spcPct val="0"/>
              </a:spcAft>
              <a:buFont typeface="Arial" charset="0"/>
              <a:buChar char="•"/>
              <a:defRPr lang="sv-SE" sz="2000" kern="1200">
                <a:solidFill>
                  <a:srgbClr val="262626"/>
                </a:solidFill>
                <a:latin typeface="Arial"/>
                <a:ea typeface="ＭＳ Ｐゴシック" pitchFamily="-65" charset="-128"/>
                <a:cs typeface="ＭＳ Ｐゴシック" charset="0"/>
              </a:defRPr>
            </a:lvl1pPr>
            <a:lvl2pPr marL="432000" indent="-216000" algn="l" defTabSz="457200" rtl="0" eaLnBrk="1" fontAlgn="base" hangingPunct="1">
              <a:lnSpc>
                <a:spcPct val="110000"/>
              </a:lnSpc>
              <a:spcBef>
                <a:spcPts val="200"/>
              </a:spcBef>
              <a:spcAft>
                <a:spcPct val="0"/>
              </a:spcAft>
              <a:buFont typeface="Arial" panose="020B0604020202020204" pitchFamily="34" charset="0"/>
              <a:buChar char="–"/>
              <a:defRPr lang="sv-SE" sz="1700" kern="1200" baseline="0">
                <a:solidFill>
                  <a:srgbClr val="262626"/>
                </a:solidFill>
                <a:latin typeface="Arial"/>
                <a:ea typeface="ＭＳ Ｐゴシック" pitchFamily="-65" charset="-128"/>
                <a:cs typeface="Arial"/>
              </a:defRPr>
            </a:lvl2pPr>
            <a:lvl3pPr marL="648000" indent="-216000" algn="l" defTabSz="457200" rtl="0" eaLnBrk="1" fontAlgn="base" hangingPunct="1">
              <a:spcBef>
                <a:spcPts val="0"/>
              </a:spcBef>
              <a:spcAft>
                <a:spcPct val="0"/>
              </a:spcAft>
              <a:buFont typeface="Wingdings" panose="05000000000000000000" pitchFamily="2" charset="2"/>
              <a:buChar char="§"/>
              <a:defRPr lang="sv-SE" sz="1700" kern="1200">
                <a:solidFill>
                  <a:schemeClr val="tx1">
                    <a:lumMod val="85000"/>
                    <a:lumOff val="15000"/>
                  </a:schemeClr>
                </a:solidFill>
                <a:latin typeface="Helvetica"/>
                <a:ea typeface="ＭＳ Ｐゴシック" charset="0"/>
                <a:cs typeface="Helvetica"/>
              </a:defRPr>
            </a:lvl3pPr>
            <a:lvl4pPr marL="864000" indent="-216000" algn="l" defTabSz="457200" rtl="0" eaLnBrk="1" fontAlgn="base" hangingPunct="1">
              <a:spcBef>
                <a:spcPts val="0"/>
              </a:spcBef>
              <a:spcAft>
                <a:spcPct val="0"/>
              </a:spcAft>
              <a:buFont typeface="Arial" panose="020B0604020202020204" pitchFamily="34" charset="0"/>
              <a:buChar char="•"/>
              <a:defRPr lang="sv-SE" sz="1700" kern="1200" baseline="0">
                <a:solidFill>
                  <a:schemeClr val="tx1">
                    <a:lumMod val="85000"/>
                    <a:lumOff val="15000"/>
                  </a:schemeClr>
                </a:solidFill>
                <a:latin typeface="Helvetica"/>
                <a:ea typeface="Helvetica" charset="0"/>
                <a:cs typeface="Helvetica"/>
              </a:defRPr>
            </a:lvl4pPr>
            <a:lvl5pPr marL="1080000" indent="-216000" algn="l" defTabSz="457200" rtl="0" eaLnBrk="1" fontAlgn="base" hangingPunct="1">
              <a:spcBef>
                <a:spcPts val="0"/>
              </a:spcBef>
              <a:spcAft>
                <a:spcPct val="0"/>
              </a:spcAft>
              <a:buFont typeface="Arial" panose="020B0604020202020204" pitchFamily="34" charset="0"/>
              <a:buChar char="–"/>
              <a:defRPr lang="sv-SE" sz="1700" kern="1200">
                <a:solidFill>
                  <a:schemeClr val="tx1">
                    <a:lumMod val="85000"/>
                    <a:lumOff val="15000"/>
                  </a:schemeClr>
                </a:solidFill>
                <a:latin typeface="Helvetica"/>
                <a:ea typeface="Helvetica" charset="0"/>
                <a:cs typeface="Helvetica"/>
              </a:defRPr>
            </a:lvl5pPr>
            <a:lvl6pPr marL="1616075" indent="-215900" algn="l" defTabSz="457200" rtl="0" eaLnBrk="1" latinLnBrk="0" hangingPunct="1">
              <a:spcBef>
                <a:spcPts val="0"/>
              </a:spcBef>
              <a:buFont typeface="Wingdings" panose="05000000000000000000" pitchFamily="2" charset="2"/>
              <a:buChar char="§"/>
              <a:defRPr sz="17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spcBef>
                <a:spcPts val="600"/>
              </a:spcBef>
              <a:buNone/>
              <a:defRPr/>
            </a:pPr>
            <a:r>
              <a:rPr lang="sv-SE" sz="1600" dirty="0">
                <a:latin typeface="Times" pitchFamily="2" charset="0"/>
                <a:ea typeface="ＭＳ Ｐゴシック" charset="0"/>
              </a:rPr>
              <a:t>A NEW paradigm for </a:t>
            </a:r>
            <a:r>
              <a:rPr lang="sv-SE" sz="1600" dirty="0" err="1">
                <a:latin typeface="Times" pitchFamily="2" charset="0"/>
                <a:ea typeface="ＭＳ Ｐゴシック" charset="0"/>
              </a:rPr>
              <a:t>medical</a:t>
            </a:r>
            <a:r>
              <a:rPr lang="sv-SE" sz="1600" dirty="0">
                <a:latin typeface="Times" pitchFamily="2" charset="0"/>
                <a:ea typeface="ＭＳ Ｐゴシック" charset="0"/>
              </a:rPr>
              <a:t> </a:t>
            </a:r>
            <a:r>
              <a:rPr lang="sv-SE" sz="1600" dirty="0" err="1">
                <a:latin typeface="Times" pitchFamily="2" charset="0"/>
                <a:ea typeface="ＭＳ Ｐゴシック" charset="0"/>
              </a:rPr>
              <a:t>practice</a:t>
            </a:r>
            <a:r>
              <a:rPr lang="sv-SE" sz="1600" dirty="0">
                <a:latin typeface="Times" pitchFamily="2" charset="0"/>
                <a:ea typeface="ＭＳ Ｐゴシック" charset="0"/>
              </a:rPr>
              <a:t> is </a:t>
            </a:r>
            <a:r>
              <a:rPr lang="sv-SE" sz="1600" dirty="0" err="1">
                <a:latin typeface="Times" pitchFamily="2" charset="0"/>
                <a:ea typeface="ＭＳ Ｐゴシック" charset="0"/>
              </a:rPr>
              <a:t>emerging</a:t>
            </a:r>
            <a:r>
              <a:rPr lang="sv-SE" sz="1600" dirty="0">
                <a:latin typeface="Times" pitchFamily="2" charset="0"/>
                <a:ea typeface="ＭＳ Ｐゴシック" charset="0"/>
              </a:rPr>
              <a:t>. </a:t>
            </a:r>
            <a:r>
              <a:rPr lang="sv-SE" sz="1600" dirty="0" err="1">
                <a:latin typeface="Times" pitchFamily="2" charset="0"/>
                <a:ea typeface="ＭＳ Ｐゴシック" charset="0"/>
              </a:rPr>
              <a:t>Evidence-based</a:t>
            </a:r>
            <a:r>
              <a:rPr lang="sv-SE" sz="1600" dirty="0">
                <a:latin typeface="Times" pitchFamily="2" charset="0"/>
                <a:ea typeface="ＭＳ Ｐゴシック" charset="0"/>
              </a:rPr>
              <a:t> medicine </a:t>
            </a:r>
            <a:r>
              <a:rPr lang="sv-SE" sz="1600" dirty="0">
                <a:solidFill>
                  <a:srgbClr val="FF0000"/>
                </a:solidFill>
                <a:latin typeface="Times" pitchFamily="2" charset="0"/>
                <a:ea typeface="ＭＳ Ｐゴシック" charset="0"/>
              </a:rPr>
              <a:t>de-</a:t>
            </a:r>
            <a:r>
              <a:rPr lang="sv-SE" sz="1600" dirty="0" err="1">
                <a:solidFill>
                  <a:srgbClr val="FF0000"/>
                </a:solidFill>
                <a:latin typeface="Times" pitchFamily="2" charset="0"/>
                <a:ea typeface="ＭＳ Ｐゴシック" charset="0"/>
              </a:rPr>
              <a:t>emphasizes</a:t>
            </a:r>
            <a:r>
              <a:rPr lang="sv-SE" sz="1600" dirty="0">
                <a:solidFill>
                  <a:srgbClr val="FF0000"/>
                </a:solidFill>
                <a:latin typeface="Times" pitchFamily="2" charset="0"/>
                <a:ea typeface="ＭＳ Ｐゴシック" charset="0"/>
              </a:rPr>
              <a:t> intuition</a:t>
            </a:r>
            <a:r>
              <a:rPr lang="sv-SE" sz="1600" dirty="0">
                <a:latin typeface="Times" pitchFamily="2" charset="0"/>
                <a:ea typeface="ＭＳ Ｐゴシック" charset="0"/>
              </a:rPr>
              <a:t>, </a:t>
            </a:r>
            <a:r>
              <a:rPr lang="sv-SE" sz="1600" dirty="0" err="1">
                <a:latin typeface="Times" pitchFamily="2" charset="0"/>
                <a:ea typeface="ＭＳ Ｐゴシック" charset="0"/>
              </a:rPr>
              <a:t>unsystematic</a:t>
            </a:r>
            <a:r>
              <a:rPr lang="sv-SE" sz="1600" dirty="0">
                <a:latin typeface="Times" pitchFamily="2" charset="0"/>
                <a:ea typeface="ＭＳ Ｐゴシック" charset="0"/>
              </a:rPr>
              <a:t> </a:t>
            </a:r>
            <a:r>
              <a:rPr lang="sv-SE" sz="1600" dirty="0" err="1">
                <a:latin typeface="Times" pitchFamily="2" charset="0"/>
                <a:ea typeface="ＭＳ Ｐゴシック" charset="0"/>
              </a:rPr>
              <a:t>clinical</a:t>
            </a:r>
            <a:r>
              <a:rPr lang="sv-SE" sz="1600" dirty="0">
                <a:latin typeface="Times" pitchFamily="2" charset="0"/>
                <a:ea typeface="ＭＳ Ｐゴシック" charset="0"/>
              </a:rPr>
              <a:t> </a:t>
            </a:r>
            <a:r>
              <a:rPr lang="sv-SE" sz="1600" dirty="0" err="1">
                <a:solidFill>
                  <a:srgbClr val="FF0000"/>
                </a:solidFill>
                <a:latin typeface="Times" pitchFamily="2" charset="0"/>
                <a:ea typeface="ＭＳ Ｐゴシック" charset="0"/>
              </a:rPr>
              <a:t>experience</a:t>
            </a:r>
            <a:r>
              <a:rPr lang="sv-SE" sz="1600" dirty="0">
                <a:latin typeface="Times" pitchFamily="2" charset="0"/>
                <a:ea typeface="ＭＳ Ｐゴシック" charset="0"/>
              </a:rPr>
              <a:t>, and </a:t>
            </a:r>
            <a:r>
              <a:rPr lang="sv-SE" sz="1600" dirty="0" err="1">
                <a:solidFill>
                  <a:srgbClr val="FF0000"/>
                </a:solidFill>
                <a:latin typeface="Times" pitchFamily="2" charset="0"/>
                <a:ea typeface="ＭＳ Ｐゴシック" charset="0"/>
              </a:rPr>
              <a:t>pathophysiologic</a:t>
            </a:r>
            <a:r>
              <a:rPr lang="sv-SE" sz="1600" dirty="0">
                <a:solidFill>
                  <a:srgbClr val="FF0000"/>
                </a:solidFill>
                <a:latin typeface="Times" pitchFamily="2" charset="0"/>
                <a:ea typeface="ＭＳ Ｐゴシック" charset="0"/>
              </a:rPr>
              <a:t> </a:t>
            </a:r>
            <a:r>
              <a:rPr lang="sv-SE" sz="1600" dirty="0" err="1">
                <a:solidFill>
                  <a:srgbClr val="FF0000"/>
                </a:solidFill>
                <a:latin typeface="Times" pitchFamily="2" charset="0"/>
                <a:ea typeface="ＭＳ Ｐゴシック" charset="0"/>
              </a:rPr>
              <a:t>rationale</a:t>
            </a:r>
            <a:r>
              <a:rPr lang="sv-SE" sz="1600" dirty="0">
                <a:latin typeface="Times" pitchFamily="2" charset="0"/>
                <a:ea typeface="ＭＳ Ｐゴシック" charset="0"/>
              </a:rPr>
              <a:t> as </a:t>
            </a:r>
            <a:r>
              <a:rPr lang="sv-SE" sz="1600" dirty="0" err="1">
                <a:latin typeface="Times" pitchFamily="2" charset="0"/>
                <a:ea typeface="ＭＳ Ｐゴシック" charset="0"/>
              </a:rPr>
              <a:t>sufficient</a:t>
            </a:r>
            <a:r>
              <a:rPr lang="sv-SE" sz="1600" dirty="0">
                <a:latin typeface="Times" pitchFamily="2" charset="0"/>
                <a:ea typeface="ＭＳ Ｐゴシック" charset="0"/>
              </a:rPr>
              <a:t> </a:t>
            </a:r>
            <a:r>
              <a:rPr lang="sv-SE" sz="1600" dirty="0" err="1">
                <a:latin typeface="Times" pitchFamily="2" charset="0"/>
                <a:ea typeface="ＭＳ Ｐゴシック" charset="0"/>
              </a:rPr>
              <a:t>grounds</a:t>
            </a:r>
            <a:r>
              <a:rPr lang="sv-SE" sz="1600" dirty="0">
                <a:latin typeface="Times" pitchFamily="2" charset="0"/>
                <a:ea typeface="ＭＳ Ｐゴシック" charset="0"/>
              </a:rPr>
              <a:t> for </a:t>
            </a:r>
            <a:r>
              <a:rPr lang="sv-SE" sz="1600" dirty="0" err="1">
                <a:latin typeface="Times" pitchFamily="2" charset="0"/>
                <a:ea typeface="ＭＳ Ｐゴシック" charset="0"/>
              </a:rPr>
              <a:t>clinical</a:t>
            </a:r>
            <a:r>
              <a:rPr lang="sv-SE" sz="1600" dirty="0">
                <a:latin typeface="Times" pitchFamily="2" charset="0"/>
                <a:ea typeface="ＭＳ Ｐゴシック" charset="0"/>
              </a:rPr>
              <a:t> decision </a:t>
            </a:r>
            <a:r>
              <a:rPr lang="sv-SE" sz="1600" dirty="0" err="1">
                <a:latin typeface="Times" pitchFamily="2" charset="0"/>
                <a:ea typeface="ＭＳ Ｐゴシック" charset="0"/>
              </a:rPr>
              <a:t>making</a:t>
            </a:r>
            <a:r>
              <a:rPr lang="sv-SE" sz="1600" dirty="0">
                <a:latin typeface="Times" pitchFamily="2" charset="0"/>
                <a:ea typeface="ＭＳ Ｐゴシック" charset="0"/>
              </a:rPr>
              <a:t> and </a:t>
            </a:r>
            <a:r>
              <a:rPr lang="sv-SE" sz="1600" dirty="0" err="1">
                <a:latin typeface="Times" pitchFamily="2" charset="0"/>
                <a:ea typeface="ＭＳ Ｐゴシック" charset="0"/>
              </a:rPr>
              <a:t>stresses</a:t>
            </a:r>
            <a:r>
              <a:rPr lang="sv-SE" sz="1600" dirty="0">
                <a:latin typeface="Times" pitchFamily="2" charset="0"/>
                <a:ea typeface="ＭＳ Ｐゴシック" charset="0"/>
              </a:rPr>
              <a:t> the examination </a:t>
            </a:r>
            <a:r>
              <a:rPr lang="sv-SE" sz="1600" dirty="0" err="1">
                <a:latin typeface="Times" pitchFamily="2" charset="0"/>
                <a:ea typeface="ＭＳ Ｐゴシック" charset="0"/>
              </a:rPr>
              <a:t>of</a:t>
            </a:r>
            <a:r>
              <a:rPr lang="sv-SE" sz="1600" dirty="0">
                <a:latin typeface="Times" pitchFamily="2" charset="0"/>
                <a:ea typeface="ＭＳ Ｐゴシック" charset="0"/>
              </a:rPr>
              <a:t> </a:t>
            </a:r>
            <a:r>
              <a:rPr lang="sv-SE" sz="1600" dirty="0" err="1">
                <a:solidFill>
                  <a:srgbClr val="FF0000"/>
                </a:solidFill>
                <a:latin typeface="Times" pitchFamily="2" charset="0"/>
                <a:ea typeface="ＭＳ Ｐゴシック" charset="0"/>
              </a:rPr>
              <a:t>evidence</a:t>
            </a:r>
            <a:r>
              <a:rPr lang="sv-SE" sz="1600" dirty="0">
                <a:solidFill>
                  <a:srgbClr val="FF0000"/>
                </a:solidFill>
                <a:latin typeface="Times" pitchFamily="2" charset="0"/>
                <a:ea typeface="ＭＳ Ｐゴシック" charset="0"/>
              </a:rPr>
              <a:t> from </a:t>
            </a:r>
            <a:r>
              <a:rPr lang="sv-SE" sz="1600" dirty="0" err="1">
                <a:solidFill>
                  <a:srgbClr val="FF0000"/>
                </a:solidFill>
                <a:latin typeface="Times" pitchFamily="2" charset="0"/>
                <a:ea typeface="ＭＳ Ｐゴシック" charset="0"/>
              </a:rPr>
              <a:t>clinical</a:t>
            </a:r>
            <a:r>
              <a:rPr lang="sv-SE" sz="1600" dirty="0">
                <a:solidFill>
                  <a:srgbClr val="FF0000"/>
                </a:solidFill>
                <a:latin typeface="Times" pitchFamily="2" charset="0"/>
                <a:ea typeface="ＭＳ Ｐゴシック" charset="0"/>
              </a:rPr>
              <a:t> research</a:t>
            </a:r>
            <a:r>
              <a:rPr lang="sv-SE" sz="1600" dirty="0">
                <a:latin typeface="Times" pitchFamily="2" charset="0"/>
                <a:ea typeface="ＭＳ Ｐゴシック" charset="0"/>
              </a:rPr>
              <a:t>. </a:t>
            </a:r>
            <a:r>
              <a:rPr lang="sv-SE" sz="1600" dirty="0" err="1">
                <a:latin typeface="Times" pitchFamily="2" charset="0"/>
                <a:ea typeface="ＭＳ Ｐゴシック" charset="0"/>
              </a:rPr>
              <a:t>Evidence-based</a:t>
            </a:r>
            <a:r>
              <a:rPr lang="sv-SE" sz="1600" dirty="0">
                <a:latin typeface="Times" pitchFamily="2" charset="0"/>
                <a:ea typeface="ＭＳ Ｐゴシック" charset="0"/>
              </a:rPr>
              <a:t> medicine </a:t>
            </a:r>
            <a:r>
              <a:rPr lang="sv-SE" sz="1600" dirty="0" err="1">
                <a:latin typeface="Times" pitchFamily="2" charset="0"/>
                <a:ea typeface="ＭＳ Ｐゴシック" charset="0"/>
              </a:rPr>
              <a:t>requires</a:t>
            </a:r>
            <a:r>
              <a:rPr lang="sv-SE" sz="1600" dirty="0">
                <a:latin typeface="Times" pitchFamily="2" charset="0"/>
                <a:ea typeface="ＭＳ Ｐゴシック" charset="0"/>
              </a:rPr>
              <a:t> new </a:t>
            </a:r>
            <a:r>
              <a:rPr lang="sv-SE" sz="1600" dirty="0" err="1">
                <a:solidFill>
                  <a:prstClr val="black"/>
                </a:solidFill>
                <a:latin typeface="Times" pitchFamily="2" charset="0"/>
                <a:ea typeface="ＭＳ Ｐゴシック" charset="0"/>
              </a:rPr>
              <a:t>skills</a:t>
            </a:r>
            <a:r>
              <a:rPr lang="sv-SE" sz="1600" dirty="0">
                <a:latin typeface="Times" pitchFamily="2" charset="0"/>
                <a:ea typeface="ＭＳ Ｐゴシック" charset="0"/>
              </a:rPr>
              <a:t> </a:t>
            </a:r>
            <a:r>
              <a:rPr lang="sv-SE" sz="1600" dirty="0" err="1">
                <a:latin typeface="Times" pitchFamily="2" charset="0"/>
                <a:ea typeface="ＭＳ Ｐゴシック" charset="0"/>
              </a:rPr>
              <a:t>of</a:t>
            </a:r>
            <a:r>
              <a:rPr lang="sv-SE" sz="1600" dirty="0">
                <a:latin typeface="Times" pitchFamily="2" charset="0"/>
                <a:ea typeface="ＭＳ Ｐゴシック" charset="0"/>
              </a:rPr>
              <a:t> the </a:t>
            </a:r>
            <a:r>
              <a:rPr lang="sv-SE" sz="1600" dirty="0" err="1">
                <a:latin typeface="Times" pitchFamily="2" charset="0"/>
                <a:ea typeface="ＭＳ Ｐゴシック" charset="0"/>
              </a:rPr>
              <a:t>physician</a:t>
            </a:r>
            <a:r>
              <a:rPr lang="sv-SE" sz="1600" dirty="0">
                <a:latin typeface="Times" pitchFamily="2" charset="0"/>
                <a:ea typeface="ＭＳ Ｐゴシック" charset="0"/>
              </a:rPr>
              <a:t>, </a:t>
            </a:r>
            <a:r>
              <a:rPr lang="sv-SE" sz="1600" dirty="0" err="1">
                <a:latin typeface="Times" pitchFamily="2" charset="0"/>
                <a:ea typeface="ＭＳ Ｐゴシック" charset="0"/>
              </a:rPr>
              <a:t>including</a:t>
            </a:r>
            <a:r>
              <a:rPr lang="sv-SE" sz="1600" dirty="0">
                <a:latin typeface="Times" pitchFamily="2" charset="0"/>
                <a:ea typeface="ＭＳ Ｐゴシック" charset="0"/>
              </a:rPr>
              <a:t> </a:t>
            </a:r>
            <a:r>
              <a:rPr lang="sv-SE" sz="1600" dirty="0" err="1">
                <a:latin typeface="Times" pitchFamily="2" charset="0"/>
                <a:ea typeface="ＭＳ Ｐゴシック" charset="0"/>
              </a:rPr>
              <a:t>efficient</a:t>
            </a:r>
            <a:r>
              <a:rPr lang="sv-SE" sz="1600" dirty="0">
                <a:latin typeface="Times" pitchFamily="2" charset="0"/>
                <a:ea typeface="ＭＳ Ｐゴシック" charset="0"/>
              </a:rPr>
              <a:t> </a:t>
            </a:r>
            <a:r>
              <a:rPr lang="sv-SE" sz="1600" dirty="0" err="1">
                <a:solidFill>
                  <a:srgbClr val="FF0000"/>
                </a:solidFill>
                <a:latin typeface="Times" pitchFamily="2" charset="0"/>
                <a:ea typeface="ＭＳ Ｐゴシック" charset="0"/>
              </a:rPr>
              <a:t>literature</a:t>
            </a:r>
            <a:r>
              <a:rPr lang="sv-SE" sz="1600" dirty="0">
                <a:solidFill>
                  <a:srgbClr val="FF0000"/>
                </a:solidFill>
                <a:latin typeface="Times" pitchFamily="2" charset="0"/>
                <a:ea typeface="ＭＳ Ｐゴシック" charset="0"/>
              </a:rPr>
              <a:t> </a:t>
            </a:r>
            <a:r>
              <a:rPr lang="sv-SE" sz="1600" dirty="0" err="1">
                <a:solidFill>
                  <a:srgbClr val="FF0000"/>
                </a:solidFill>
                <a:latin typeface="Times" pitchFamily="2" charset="0"/>
                <a:ea typeface="ＭＳ Ｐゴシック" charset="0"/>
              </a:rPr>
              <a:t>searching</a:t>
            </a:r>
            <a:r>
              <a:rPr lang="sv-SE" sz="1600" dirty="0">
                <a:solidFill>
                  <a:srgbClr val="FF0000"/>
                </a:solidFill>
                <a:latin typeface="Times" pitchFamily="2" charset="0"/>
                <a:ea typeface="ＭＳ Ｐゴシック" charset="0"/>
              </a:rPr>
              <a:t> </a:t>
            </a:r>
            <a:r>
              <a:rPr lang="sv-SE" sz="1600" dirty="0">
                <a:latin typeface="Times" pitchFamily="2" charset="0"/>
                <a:ea typeface="ＭＳ Ｐゴシック" charset="0"/>
              </a:rPr>
              <a:t>and the </a:t>
            </a:r>
            <a:r>
              <a:rPr lang="sv-SE" sz="1600" dirty="0" err="1">
                <a:latin typeface="Times" pitchFamily="2" charset="0"/>
                <a:ea typeface="ＭＳ Ｐゴシック" charset="0"/>
              </a:rPr>
              <a:t>application</a:t>
            </a:r>
            <a:r>
              <a:rPr lang="sv-SE" sz="1600" dirty="0">
                <a:latin typeface="Times" pitchFamily="2" charset="0"/>
                <a:ea typeface="ＭＳ Ｐゴシック" charset="0"/>
              </a:rPr>
              <a:t> </a:t>
            </a:r>
            <a:r>
              <a:rPr lang="sv-SE" sz="1600" dirty="0" err="1">
                <a:latin typeface="Times" pitchFamily="2" charset="0"/>
                <a:ea typeface="ＭＳ Ｐゴシック" charset="0"/>
              </a:rPr>
              <a:t>of</a:t>
            </a:r>
            <a:r>
              <a:rPr lang="sv-SE" sz="1600" dirty="0">
                <a:latin typeface="Times" pitchFamily="2" charset="0"/>
                <a:ea typeface="ＭＳ Ｐゴシック" charset="0"/>
              </a:rPr>
              <a:t> </a:t>
            </a:r>
            <a:r>
              <a:rPr lang="sv-SE" sz="1600" dirty="0">
                <a:solidFill>
                  <a:srgbClr val="FF0000"/>
                </a:solidFill>
                <a:latin typeface="Times" pitchFamily="2" charset="0"/>
                <a:ea typeface="ＭＳ Ｐゴシック" charset="0"/>
              </a:rPr>
              <a:t>formal </a:t>
            </a:r>
            <a:r>
              <a:rPr lang="sv-SE" sz="1600" dirty="0" err="1">
                <a:solidFill>
                  <a:srgbClr val="FF0000"/>
                </a:solidFill>
                <a:latin typeface="Times" pitchFamily="2" charset="0"/>
                <a:ea typeface="ＭＳ Ｐゴシック" charset="0"/>
              </a:rPr>
              <a:t>rules</a:t>
            </a:r>
            <a:r>
              <a:rPr lang="sv-SE" sz="1600" dirty="0">
                <a:solidFill>
                  <a:srgbClr val="FF0000"/>
                </a:solidFill>
                <a:latin typeface="Times" pitchFamily="2" charset="0"/>
                <a:ea typeface="ＭＳ Ｐゴシック" charset="0"/>
              </a:rPr>
              <a:t> </a:t>
            </a:r>
            <a:r>
              <a:rPr lang="sv-SE" sz="1600" dirty="0" err="1">
                <a:latin typeface="Times" pitchFamily="2" charset="0"/>
                <a:ea typeface="ＭＳ Ｐゴシック" charset="0"/>
              </a:rPr>
              <a:t>of</a:t>
            </a:r>
            <a:r>
              <a:rPr lang="sv-SE" sz="1600" dirty="0">
                <a:latin typeface="Times" pitchFamily="2" charset="0"/>
                <a:ea typeface="ＭＳ Ｐゴシック" charset="0"/>
              </a:rPr>
              <a:t> </a:t>
            </a:r>
            <a:r>
              <a:rPr lang="sv-SE" sz="1600" dirty="0" err="1">
                <a:latin typeface="Times" pitchFamily="2" charset="0"/>
                <a:ea typeface="ＭＳ Ｐゴシック" charset="0"/>
              </a:rPr>
              <a:t>evidence</a:t>
            </a:r>
            <a:r>
              <a:rPr lang="sv-SE" sz="1600" dirty="0">
                <a:latin typeface="Times" pitchFamily="2" charset="0"/>
                <a:ea typeface="ＭＳ Ｐゴシック" charset="0"/>
              </a:rPr>
              <a:t> </a:t>
            </a:r>
            <a:r>
              <a:rPr lang="sv-SE" sz="1600" dirty="0" err="1">
                <a:latin typeface="Times" pitchFamily="2" charset="0"/>
                <a:ea typeface="ＭＳ Ｐゴシック" charset="0"/>
              </a:rPr>
              <a:t>evaluating</a:t>
            </a:r>
            <a:r>
              <a:rPr lang="sv-SE" sz="1600" dirty="0">
                <a:latin typeface="Times" pitchFamily="2" charset="0"/>
                <a:ea typeface="ＭＳ Ｐゴシック" charset="0"/>
              </a:rPr>
              <a:t> the </a:t>
            </a:r>
            <a:r>
              <a:rPr lang="sv-SE" sz="1600" dirty="0" err="1">
                <a:latin typeface="Times" pitchFamily="2" charset="0"/>
                <a:ea typeface="ＭＳ Ｐゴシック" charset="0"/>
              </a:rPr>
              <a:t>clinical</a:t>
            </a:r>
            <a:r>
              <a:rPr lang="sv-SE" sz="1600" dirty="0">
                <a:latin typeface="Times" pitchFamily="2" charset="0"/>
                <a:ea typeface="ＭＳ Ｐゴシック" charset="0"/>
              </a:rPr>
              <a:t> </a:t>
            </a:r>
            <a:r>
              <a:rPr lang="sv-SE" sz="1600" dirty="0" err="1">
                <a:latin typeface="Times" pitchFamily="2" charset="0"/>
                <a:ea typeface="ＭＳ Ｐゴシック" charset="0"/>
              </a:rPr>
              <a:t>literature</a:t>
            </a:r>
            <a:r>
              <a:rPr lang="sv-SE" sz="1600" dirty="0">
                <a:latin typeface="Times" pitchFamily="2" charset="0"/>
                <a:ea typeface="ＭＳ Ｐゴシック" charset="0"/>
              </a:rPr>
              <a:t>. (</a:t>
            </a:r>
            <a:r>
              <a:rPr lang="sv-SE" sz="1600" dirty="0" err="1">
                <a:latin typeface="Times" pitchFamily="2" charset="0"/>
                <a:ea typeface="ＭＳ Ｐゴシック" charset="0"/>
              </a:rPr>
              <a:t>Guyatt</a:t>
            </a:r>
            <a:r>
              <a:rPr lang="sv-SE" sz="1600" dirty="0">
                <a:latin typeface="Times" pitchFamily="2" charset="0"/>
                <a:ea typeface="ＭＳ Ｐゴシック" charset="0"/>
              </a:rPr>
              <a:t> et al 1992 i JAMA)</a:t>
            </a:r>
          </a:p>
          <a:p>
            <a:pPr marL="0" indent="0" defTabSz="342900">
              <a:spcBef>
                <a:spcPts val="600"/>
              </a:spcBef>
              <a:buNone/>
              <a:defRPr/>
            </a:pPr>
            <a:endParaRPr lang="sv-SE" sz="1800" dirty="0"/>
          </a:p>
        </p:txBody>
      </p:sp>
    </p:spTree>
    <p:extLst>
      <p:ext uri="{BB962C8B-B14F-4D97-AF65-F5344CB8AC3E}">
        <p14:creationId xmlns:p14="http://schemas.microsoft.com/office/powerpoint/2010/main" val="32892565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5FA8D-6DED-2B97-B4C1-B40CEEACBAB3}"/>
            </a:ext>
          </a:extLst>
        </p:cNvPr>
        <p:cNvGrpSpPr/>
        <p:nvPr/>
      </p:nvGrpSpPr>
      <p:grpSpPr>
        <a:xfrm>
          <a:off x="0" y="0"/>
          <a:ext cx="0" cy="0"/>
          <a:chOff x="0" y="0"/>
          <a:chExt cx="0" cy="0"/>
        </a:xfrm>
      </p:grpSpPr>
      <p:cxnSp>
        <p:nvCxnSpPr>
          <p:cNvPr id="5" name="Rak pil 4">
            <a:extLst>
              <a:ext uri="{FF2B5EF4-FFF2-40B4-BE49-F238E27FC236}">
                <a16:creationId xmlns:a16="http://schemas.microsoft.com/office/drawing/2014/main" id="{EDFFBCB0-2F6C-EC4F-A55C-5A51195BB1D4}"/>
              </a:ext>
            </a:extLst>
          </p:cNvPr>
          <p:cNvCxnSpPr>
            <a:cxnSpLocks/>
          </p:cNvCxnSpPr>
          <p:nvPr/>
        </p:nvCxnSpPr>
        <p:spPr>
          <a:xfrm>
            <a:off x="4916927" y="504000"/>
            <a:ext cx="3150268" cy="3982747"/>
          </a:xfrm>
          <a:prstGeom prst="straightConnector1">
            <a:avLst/>
          </a:prstGeom>
          <a:ln w="57150">
            <a:solidFill>
              <a:schemeClr val="accent1">
                <a:lumMod val="60000"/>
                <a:lumOff val="40000"/>
              </a:schemeClr>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textruta 5">
            <a:extLst>
              <a:ext uri="{FF2B5EF4-FFF2-40B4-BE49-F238E27FC236}">
                <a16:creationId xmlns:a16="http://schemas.microsoft.com/office/drawing/2014/main" id="{E145424F-4C71-A383-5920-1FA6A04D0A6C}"/>
              </a:ext>
            </a:extLst>
          </p:cNvPr>
          <p:cNvSpPr txBox="1"/>
          <p:nvPr/>
        </p:nvSpPr>
        <p:spPr>
          <a:xfrm rot="3136625">
            <a:off x="4324342" y="2384675"/>
            <a:ext cx="54126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499FDC">
                    <a:lumMod val="60000"/>
                    <a:lumOff val="40000"/>
                  </a:srgbClr>
                </a:solidFill>
                <a:effectLst/>
                <a:uLnTx/>
                <a:uFillTx/>
                <a:latin typeface="Arial"/>
                <a:ea typeface="ＭＳ Ｐゴシック" charset="0"/>
                <a:cs typeface="+mn-cs"/>
              </a:rPr>
              <a:t>MINSKAD  RISK FÖR SYSTEMATISKA FEL</a:t>
            </a:r>
          </a:p>
        </p:txBody>
      </p:sp>
      <p:graphicFrame>
        <p:nvGraphicFramePr>
          <p:cNvPr id="11" name="Platshållare för innehåll 10">
            <a:extLst>
              <a:ext uri="{FF2B5EF4-FFF2-40B4-BE49-F238E27FC236}">
                <a16:creationId xmlns:a16="http://schemas.microsoft.com/office/drawing/2014/main" id="{AFB89561-B4C3-CFD7-5904-49BA9AF34E37}"/>
              </a:ext>
            </a:extLst>
          </p:cNvPr>
          <p:cNvGraphicFramePr>
            <a:graphicFrameLocks noGrp="1"/>
          </p:cNvGraphicFramePr>
          <p:nvPr>
            <p:ph sz="quarter" idx="12"/>
          </p:nvPr>
        </p:nvGraphicFramePr>
        <p:xfrm>
          <a:off x="684001" y="109906"/>
          <a:ext cx="7272375" cy="4694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2303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11" grpId="0">
        <p:bldAsOne/>
      </p:bldGraphic>
    </p:bldLst>
  </p:timing>
</p:sld>
</file>

<file path=ppt/theme/theme1.xml><?xml version="1.0" encoding="utf-8"?>
<a:theme xmlns:a="http://schemas.openxmlformats.org/drawingml/2006/main" name="PPT_GU_MALL_2019_sve_Ny_7 kopia">
  <a:themeElements>
    <a:clrScheme name="GU">
      <a:dk1>
        <a:sysClr val="windowText" lastClr="000000"/>
      </a:dk1>
      <a:lt1>
        <a:sysClr val="window" lastClr="FFFFFF"/>
      </a:lt1>
      <a:dk2>
        <a:srgbClr val="004B89"/>
      </a:dk2>
      <a:lt2>
        <a:srgbClr val="EEECE1"/>
      </a:lt2>
      <a:accent1>
        <a:srgbClr val="004B89"/>
      </a:accent1>
      <a:accent2>
        <a:srgbClr val="7A99AC"/>
      </a:accent2>
      <a:accent3>
        <a:srgbClr val="9B2743"/>
      </a:accent3>
      <a:accent4>
        <a:srgbClr val="FE5000"/>
      </a:accent4>
      <a:accent5>
        <a:srgbClr val="53682B"/>
      </a:accent5>
      <a:accent6>
        <a:srgbClr val="79CAB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GU_MALL_2019_190610_sve_v2" id="{5464E36A-2C34-9145-9ACA-143E2CC499EE}" vid="{0FAFF997-76B9-DD47-88E0-B1B624DEB2C6}"/>
    </a:ext>
  </a:extLst>
</a:theme>
</file>

<file path=ppt/theme/theme2.xml><?xml version="1.0" encoding="utf-8"?>
<a:theme xmlns:a="http://schemas.openxmlformats.org/drawingml/2006/main" name="1_GU_PPTMall_2.0_20181207">
  <a:themeElements>
    <a:clrScheme name="GU Tema 2020 1">
      <a:dk1>
        <a:srgbClr val="000000"/>
      </a:dk1>
      <a:lt1>
        <a:srgbClr val="FFFFFF"/>
      </a:lt1>
      <a:dk2>
        <a:srgbClr val="44546A"/>
      </a:dk2>
      <a:lt2>
        <a:srgbClr val="E7E6E6"/>
      </a:lt2>
      <a:accent1>
        <a:srgbClr val="499FDC"/>
      </a:accent1>
      <a:accent2>
        <a:srgbClr val="7357C1"/>
      </a:accent2>
      <a:accent3>
        <a:srgbClr val="1DA881"/>
      </a:accent3>
      <a:accent4>
        <a:srgbClr val="F2C33E"/>
      </a:accent4>
      <a:accent5>
        <a:srgbClr val="5B9BD5"/>
      </a:accent5>
      <a:accent6>
        <a:srgbClr val="C72473"/>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GU_MALL_2019_190610_sve_v2" id="{5464E36A-2C34-9145-9ACA-143E2CC499EE}" vid="{03B2218A-D796-6049-BD85-6AFD61AB2A72}"/>
    </a:ext>
  </a:extLst>
</a:theme>
</file>

<file path=ppt/theme/theme3.xml><?xml version="1.0" encoding="utf-8"?>
<a:theme xmlns:a="http://schemas.openxmlformats.org/drawingml/2006/main" name="1_PP_FILINGVET(1)">
  <a:themeElements>
    <a:clrScheme name="Angränsand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PP_FILINGVET(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vensk Grundmall">
  <a:themeElements>
    <a:clrScheme name="GU">
      <a:dk1>
        <a:sysClr val="windowText" lastClr="000000"/>
      </a:dk1>
      <a:lt1>
        <a:sysClr val="window" lastClr="FFFFFF"/>
      </a:lt1>
      <a:dk2>
        <a:srgbClr val="004B89"/>
      </a:dk2>
      <a:lt2>
        <a:srgbClr val="EEECE1"/>
      </a:lt2>
      <a:accent1>
        <a:srgbClr val="004B89"/>
      </a:accent1>
      <a:accent2>
        <a:srgbClr val="7A99AC"/>
      </a:accent2>
      <a:accent3>
        <a:srgbClr val="9B2743"/>
      </a:accent3>
      <a:accent4>
        <a:srgbClr val="FE5000"/>
      </a:accent4>
      <a:accent5>
        <a:srgbClr val="53682B"/>
      </a:accent5>
      <a:accent6>
        <a:srgbClr val="79CAB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vensk Grundmall.potx" id="{9FB274A9-44B6-4324-B4A2-472C129E13BB}" vid="{4E1C0FC8-6D8B-4319-9B8E-3F59ED00C7F4}"/>
    </a:ext>
  </a:extLst>
</a:theme>
</file>

<file path=ppt/theme/theme7.xml><?xml version="1.0" encoding="utf-8"?>
<a:theme xmlns:a="http://schemas.openxmlformats.org/drawingml/2006/main" name="16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PPT_GU_MALL_2019_sve_Ny_7 kopia</Template>
  <TotalTime>19917</TotalTime>
  <Words>9485</Words>
  <Application>Microsoft Macintosh PowerPoint</Application>
  <PresentationFormat>Bildspel på skärmen (16:9)</PresentationFormat>
  <Paragraphs>1102</Paragraphs>
  <Slides>49</Slides>
  <Notes>19</Notes>
  <HiddenSlides>13</HiddenSlides>
  <MMClips>0</MMClips>
  <ScaleCrop>false</ScaleCrop>
  <HeadingPairs>
    <vt:vector size="6" baseType="variant">
      <vt:variant>
        <vt:lpstr>Använt teckensnitt</vt:lpstr>
      </vt:variant>
      <vt:variant>
        <vt:i4>13</vt:i4>
      </vt:variant>
      <vt:variant>
        <vt:lpstr>Tema</vt:lpstr>
      </vt:variant>
      <vt:variant>
        <vt:i4>7</vt:i4>
      </vt:variant>
      <vt:variant>
        <vt:lpstr>Bildrubriker</vt:lpstr>
      </vt:variant>
      <vt:variant>
        <vt:i4>49</vt:i4>
      </vt:variant>
    </vt:vector>
  </HeadingPairs>
  <TitlesOfParts>
    <vt:vector size="69" baseType="lpstr">
      <vt:lpstr>ＭＳ Ｐゴシック</vt:lpstr>
      <vt:lpstr>.AppleSystemUIFont</vt:lpstr>
      <vt:lpstr>Arial</vt:lpstr>
      <vt:lpstr>Arial Bold</vt:lpstr>
      <vt:lpstr>Arial Narrow</vt:lpstr>
      <vt:lpstr>Calibri</vt:lpstr>
      <vt:lpstr>Geneva CE</vt:lpstr>
      <vt:lpstr>Helvetica</vt:lpstr>
      <vt:lpstr>Helvetica Neue</vt:lpstr>
      <vt:lpstr>Lucida Grande</vt:lpstr>
      <vt:lpstr>Times</vt:lpstr>
      <vt:lpstr>Univers 47 Condensed Light</vt:lpstr>
      <vt:lpstr>Wingdings</vt:lpstr>
      <vt:lpstr>PPT_GU_MALL_2019_sve_Ny_7 kopia</vt:lpstr>
      <vt:lpstr>1_GU_PPTMall_2.0_20181207</vt:lpstr>
      <vt:lpstr>1_PP_FILINGVET(1)</vt:lpstr>
      <vt:lpstr>8_Office-tema</vt:lpstr>
      <vt:lpstr>5_PP_FILINGVET(1)</vt:lpstr>
      <vt:lpstr>Svensk Grundmall</vt:lpstr>
      <vt:lpstr>16_Office-tema</vt:lpstr>
      <vt:lpstr>Evidensbaserad kärlek. Civilsamhällets uppgift i en postsekulär tid</vt:lpstr>
      <vt:lpstr>PowerPoint-presentation</vt:lpstr>
      <vt:lpstr>PowerPoint-presentation</vt:lpstr>
      <vt:lpstr>PowerPoint-presentation</vt:lpstr>
      <vt:lpstr>PowerPoint-presentation</vt:lpstr>
      <vt:lpstr>PowerPoint-presentation</vt:lpstr>
      <vt:lpstr>PowerPoint-presentation</vt:lpstr>
      <vt:lpstr>Ursprungsartikeln 1992: intern validitet i studier</vt:lpstr>
      <vt:lpstr>PowerPoint-presentation</vt:lpstr>
      <vt:lpstr>Enter vetenskapsteori och tre begrepp för att förstå evidensbaseringens möjligheter och utmaningar. </vt:lpstr>
      <vt:lpstr>God kunskap inom forskning ska användas i verksamheterna!</vt:lpstr>
      <vt:lpstr>PowerPoint-presentation</vt:lpstr>
      <vt:lpstr>PowerPoint-presentation</vt:lpstr>
      <vt:lpstr>PowerPoint-presentation</vt:lpstr>
      <vt:lpstr>PowerPoint-presentation</vt:lpstr>
      <vt:lpstr>PowerPoint-presentation</vt:lpstr>
      <vt:lpstr>PowerPoint-presentation</vt:lpstr>
      <vt:lpstr>What’s your problem?</vt:lpstr>
      <vt:lpstr>What’s your problem?</vt:lpstr>
      <vt:lpstr>Värdenas källa: var kommer meningen från?</vt:lpstr>
      <vt:lpstr>Värdenas källa: var kommer meningen från?</vt:lpstr>
      <vt:lpstr>Värden och fakta</vt:lpstr>
      <vt:lpstr>PowerPoint-presentation</vt:lpstr>
      <vt:lpstr>PowerPoint-presentation</vt:lpstr>
      <vt:lpstr>Etsi Deus non daretur = även om Gud inte skulle finnas  Naturrätten   Sekularisering av rätten </vt:lpstr>
      <vt:lpstr>PowerPoint-presentation</vt:lpstr>
      <vt:lpstr>Evidensbasering följer av och passar in i modernitetens största framgångar</vt:lpstr>
      <vt:lpstr>Värden? Berättiga – eller ta emot</vt:lpstr>
      <vt:lpstr>Värden? Berättigade och förvaltade</vt:lpstr>
      <vt:lpstr>Värdenas källa: hur blir mening verklig? För dig, mig?</vt:lpstr>
      <vt:lpstr>Dags för det postsekulära!</vt:lpstr>
      <vt:lpstr>Tunnare, tjockare. Översättbarhet</vt:lpstr>
      <vt:lpstr>Glappet</vt:lpstr>
      <vt:lpstr>Alternativ 1: 1200-1600</vt:lpstr>
      <vt:lpstr>Alternativ 2</vt:lpstr>
      <vt:lpstr>Alternativ 1 + 2: Vad blir det inom välfärden?</vt:lpstr>
      <vt:lpstr>En skiss för en postsekulär välfärds-organisation</vt:lpstr>
      <vt:lpstr>En skiss för en postsekulär välfärds-organisation</vt:lpstr>
      <vt:lpstr>En skiss för en postsekulär välfärds-organisation</vt:lpstr>
      <vt:lpstr>PowerPoint-presentation</vt:lpstr>
      <vt:lpstr>Men evidensbaserad kärlek?</vt:lpstr>
      <vt:lpstr>Kärlekens former</vt:lpstr>
      <vt:lpstr>Evidensbaserad kärlek</vt:lpstr>
      <vt:lpstr>PowerPoint-presentation</vt:lpstr>
      <vt:lpstr>Vilka värden? Vilka grupper? </vt:lpstr>
      <vt:lpstr>Vad är evidens då?</vt:lpstr>
      <vt:lpstr>PowerPoint-presentation</vt:lpstr>
      <vt:lpstr>Tiden påverkar kunskapen: ackumulera eller loopa?</vt:lpstr>
      <vt:lpstr>Tack!</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Morten Sager</dc:creator>
  <cp:lastModifiedBy>Morten Sager</cp:lastModifiedBy>
  <cp:revision>8</cp:revision>
  <cp:lastPrinted>2019-06-10T08:25:54Z</cp:lastPrinted>
  <dcterms:created xsi:type="dcterms:W3CDTF">2024-06-04T08:29:38Z</dcterms:created>
  <dcterms:modified xsi:type="dcterms:W3CDTF">2026-05-07T08:34:46Z</dcterms:modified>
</cp:coreProperties>
</file>