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30" r:id="rId2"/>
    <p:sldMasterId id="2147483741" r:id="rId3"/>
  </p:sldMasterIdLst>
  <p:notesMasterIdLst>
    <p:notesMasterId r:id="rId23"/>
  </p:notesMasterIdLst>
  <p:handoutMasterIdLst>
    <p:handoutMasterId r:id="rId24"/>
  </p:handoutMasterIdLst>
  <p:sldIdLst>
    <p:sldId id="295" r:id="rId4"/>
    <p:sldId id="2147472116" r:id="rId5"/>
    <p:sldId id="2147480909" r:id="rId6"/>
    <p:sldId id="2147480912" r:id="rId7"/>
    <p:sldId id="2147480886" r:id="rId8"/>
    <p:sldId id="2147480901" r:id="rId9"/>
    <p:sldId id="2147480916" r:id="rId10"/>
    <p:sldId id="2147472101" r:id="rId11"/>
    <p:sldId id="2147472138" r:id="rId12"/>
    <p:sldId id="2147480883" r:id="rId13"/>
    <p:sldId id="2147480882" r:id="rId14"/>
    <p:sldId id="2147480877" r:id="rId15"/>
    <p:sldId id="258" r:id="rId16"/>
    <p:sldId id="299" r:id="rId17"/>
    <p:sldId id="581" r:id="rId18"/>
    <p:sldId id="445" r:id="rId19"/>
    <p:sldId id="526" r:id="rId20"/>
    <p:sldId id="270" r:id="rId21"/>
    <p:sldId id="1264"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A2B2"/>
    <a:srgbClr val="F2F2F2"/>
    <a:srgbClr val="FFFFFF"/>
    <a:srgbClr val="28607E"/>
    <a:srgbClr val="C7D8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53D6CD-904C-4089-ADDC-DDAD4BCED67A}" v="1" dt="2026-05-06T20:26:22.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07" autoAdjust="0"/>
    <p:restoredTop sz="91649" autoAdjust="0"/>
  </p:normalViewPr>
  <p:slideViewPr>
    <p:cSldViewPr snapToGrid="0" showGuides="1">
      <p:cViewPr varScale="1">
        <p:scale>
          <a:sx n="58" d="100"/>
          <a:sy n="58" d="100"/>
        </p:scale>
        <p:origin x="840"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6" d="100"/>
          <a:sy n="86" d="100"/>
        </p:scale>
        <p:origin x="38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32"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Ärnlöv" userId="0235a184-02ac-4844-a500-d6617a8e75c4" providerId="ADAL" clId="{14136CA7-22E7-4F82-A999-B846029E49B4}"/>
    <pc:docChg chg="custSel addSld modSld">
      <pc:chgData name="Martin Ärnlöv" userId="0235a184-02ac-4844-a500-d6617a8e75c4" providerId="ADAL" clId="{14136CA7-22E7-4F82-A999-B846029E49B4}" dt="2026-05-06T20:29:14.734" v="30" actId="20577"/>
      <pc:docMkLst>
        <pc:docMk/>
      </pc:docMkLst>
      <pc:sldChg chg="add">
        <pc:chgData name="Martin Ärnlöv" userId="0235a184-02ac-4844-a500-d6617a8e75c4" providerId="ADAL" clId="{14136CA7-22E7-4F82-A999-B846029E49B4}" dt="2026-05-06T20:26:22.386" v="0"/>
        <pc:sldMkLst>
          <pc:docMk/>
          <pc:sldMk cId="691596714" sldId="270"/>
        </pc:sldMkLst>
      </pc:sldChg>
      <pc:sldChg chg="modSp mod">
        <pc:chgData name="Martin Ärnlöv" userId="0235a184-02ac-4844-a500-d6617a8e75c4" providerId="ADAL" clId="{14136CA7-22E7-4F82-A999-B846029E49B4}" dt="2026-05-06T20:29:14.734" v="30" actId="20577"/>
        <pc:sldMkLst>
          <pc:docMk/>
          <pc:sldMk cId="3299554353" sldId="295"/>
        </pc:sldMkLst>
        <pc:spChg chg="mod">
          <ac:chgData name="Martin Ärnlöv" userId="0235a184-02ac-4844-a500-d6617a8e75c4" providerId="ADAL" clId="{14136CA7-22E7-4F82-A999-B846029E49B4}" dt="2026-05-06T20:29:14.734" v="30" actId="20577"/>
          <ac:spMkLst>
            <pc:docMk/>
            <pc:sldMk cId="3299554353" sldId="295"/>
            <ac:spMk id="4" creationId="{0FDA8707-0E41-8928-158E-BF8E30B371C6}"/>
          </ac:spMkLst>
        </pc:spChg>
        <pc:spChg chg="mod">
          <ac:chgData name="Martin Ärnlöv" userId="0235a184-02ac-4844-a500-d6617a8e75c4" providerId="ADAL" clId="{14136CA7-22E7-4F82-A999-B846029E49B4}" dt="2026-05-06T20:28:45.646" v="22" actId="20577"/>
          <ac:spMkLst>
            <pc:docMk/>
            <pc:sldMk cId="3299554353" sldId="295"/>
            <ac:spMk id="10" creationId="{24DB36AB-E274-E44F-570F-155BA8C67CFC}"/>
          </ac:spMkLst>
        </pc:spChg>
      </pc:sldChg>
      <pc:sldChg chg="add">
        <pc:chgData name="Martin Ärnlöv" userId="0235a184-02ac-4844-a500-d6617a8e75c4" providerId="ADAL" clId="{14136CA7-22E7-4F82-A999-B846029E49B4}" dt="2026-05-06T20:26:22.386" v="0"/>
        <pc:sldMkLst>
          <pc:docMk/>
          <pc:sldMk cId="2150130676" sldId="445"/>
        </pc:sldMkLst>
      </pc:sldChg>
      <pc:sldChg chg="add">
        <pc:chgData name="Martin Ärnlöv" userId="0235a184-02ac-4844-a500-d6617a8e75c4" providerId="ADAL" clId="{14136CA7-22E7-4F82-A999-B846029E49B4}" dt="2026-05-06T20:26:22.386" v="0"/>
        <pc:sldMkLst>
          <pc:docMk/>
          <pc:sldMk cId="3391719192" sldId="526"/>
        </pc:sldMkLst>
      </pc:sldChg>
      <pc:sldChg chg="add">
        <pc:chgData name="Martin Ärnlöv" userId="0235a184-02ac-4844-a500-d6617a8e75c4" providerId="ADAL" clId="{14136CA7-22E7-4F82-A999-B846029E49B4}" dt="2026-05-06T20:26:22.386" v="0"/>
        <pc:sldMkLst>
          <pc:docMk/>
          <pc:sldMk cId="3298797106" sldId="581"/>
        </pc:sldMkLst>
      </pc:sldChg>
      <pc:sldChg chg="add">
        <pc:chgData name="Martin Ärnlöv" userId="0235a184-02ac-4844-a500-d6617a8e75c4" providerId="ADAL" clId="{14136CA7-22E7-4F82-A999-B846029E49B4}" dt="2026-05-06T20:26:22.386" v="0"/>
        <pc:sldMkLst>
          <pc:docMk/>
          <pc:sldMk cId="3872289914" sldId="12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74BD3DF-CE6C-1CBE-A4CC-97EA5A268C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55EC8D63-5521-5EEB-CA1D-8D3677E6CB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D299B0-5CEE-4687-BF4C-95A28CFF805C}" type="datetimeFigureOut">
              <a:rPr lang="sv-SE" smtClean="0"/>
              <a:t>2026-05-06</a:t>
            </a:fld>
            <a:endParaRPr lang="sv-SE"/>
          </a:p>
        </p:txBody>
      </p:sp>
      <p:sp>
        <p:nvSpPr>
          <p:cNvPr id="4" name="Platshållare för sidfot 3">
            <a:extLst>
              <a:ext uri="{FF2B5EF4-FFF2-40B4-BE49-F238E27FC236}">
                <a16:creationId xmlns:a16="http://schemas.microsoft.com/office/drawing/2014/main" id="{EC549094-7443-ABD0-8D15-5FDD567B86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8DB85D46-1C6B-B2CC-A830-4373B46568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605F5A-8D3B-4E18-9D49-C486ABAA02FD}" type="slidenum">
              <a:rPr lang="sv-SE" smtClean="0"/>
              <a:t>‹#›</a:t>
            </a:fld>
            <a:endParaRPr lang="sv-SE"/>
          </a:p>
        </p:txBody>
      </p:sp>
    </p:spTree>
    <p:extLst>
      <p:ext uri="{BB962C8B-B14F-4D97-AF65-F5344CB8AC3E}">
        <p14:creationId xmlns:p14="http://schemas.microsoft.com/office/powerpoint/2010/main" val="1616986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B711F-BB5E-4F8A-B156-0693A17A5B5F}" type="datetimeFigureOut">
              <a:rPr lang="sv-SE" smtClean="0"/>
              <a:t>2026-05-06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E0CB3-5D35-4228-B766-F7964E27F889}" type="slidenum">
              <a:rPr lang="sv-SE" smtClean="0"/>
              <a:t>‹#›</a:t>
            </a:fld>
            <a:endParaRPr lang="sv-SE"/>
          </a:p>
        </p:txBody>
      </p:sp>
    </p:spTree>
    <p:extLst>
      <p:ext uri="{BB962C8B-B14F-4D97-AF65-F5344CB8AC3E}">
        <p14:creationId xmlns:p14="http://schemas.microsoft.com/office/powerpoint/2010/main" val="3973385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inkedin.com/posts/thinkai_just-for-fun-i-turned-european-environment-share-7446852319029223424-gzcx/?utm_source=share&amp;utm_medium=member_ios&amp;rcm=ACoAAAPmEu4BGbihSpPBt_BeXFRax63B3CWV32k"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linkedin.com/company/european-environment-agenc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sb.se/contentassets/7795b65965634290b10280571ac4aee6/overenskommelse-om-kommuners-arbete-med-civilt-forsvar-2023.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b.se/contentassets/07e14c651f0a46ae875c4462d1b1d759/nv0117_2023a01_br_x105br2501.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scb.se/hitta-statistik/statistik-efter-amne/naringsverksamhet-och-utrikeshandel/foretagens-produktion-forsaljning-och-ekonomi/civila-samhallet/pong/statistiknyhet/det-civila-samhallet-2023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84E0CB3-5D35-4228-B766-F7964E27F889}" type="slidenum">
              <a:rPr lang="sv-SE" smtClean="0"/>
              <a:t>2</a:t>
            </a:fld>
            <a:endParaRPr lang="sv-SE"/>
          </a:p>
        </p:txBody>
      </p:sp>
    </p:spTree>
    <p:extLst>
      <p:ext uri="{BB962C8B-B14F-4D97-AF65-F5344CB8AC3E}">
        <p14:creationId xmlns:p14="http://schemas.microsoft.com/office/powerpoint/2010/main" val="156354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hlinkClick r:id="rId3"/>
              </a:rPr>
              <a:t>(3) Post | LinkedIn</a:t>
            </a:r>
            <a:br>
              <a:rPr lang="sv-SE" dirty="0"/>
            </a:br>
            <a:r>
              <a:rPr lang="sv-SE" dirty="0"/>
              <a:t>”</a:t>
            </a:r>
            <a:r>
              <a:rPr lang="en-US" sz="1200" b="0" i="0" kern="1200">
                <a:solidFill>
                  <a:schemeClr val="tx1"/>
                </a:solidFill>
                <a:effectLst/>
                <a:latin typeface="+mn-lt"/>
                <a:ea typeface="+mn-ea"/>
                <a:cs typeface="+mn-cs"/>
              </a:rPr>
              <a:t> Just for fun: I turned </a:t>
            </a:r>
            <a:r>
              <a:rPr lang="en-US" sz="1200" b="1" i="0" kern="1200">
                <a:solidFill>
                  <a:schemeClr val="tx1"/>
                </a:solidFill>
                <a:effectLst/>
                <a:latin typeface="+mn-lt"/>
                <a:ea typeface="+mn-ea"/>
                <a:cs typeface="+mn-cs"/>
                <a:hlinkClick r:id="rId4"/>
              </a:rPr>
              <a:t>European Environment Agency</a:t>
            </a:r>
            <a:r>
              <a:rPr lang="en-US" sz="1200" b="0" i="0" kern="1200">
                <a:solidFill>
                  <a:schemeClr val="tx1"/>
                </a:solidFill>
                <a:effectLst/>
                <a:latin typeface="+mn-lt"/>
                <a:ea typeface="+mn-ea"/>
                <a:cs typeface="+mn-cs"/>
              </a:rPr>
              <a:t> maritime traffic data into visual art - revealing the hidden structure of Europe’s shipping lanes.”</a:t>
            </a:r>
            <a:endParaRPr lang="sv-SE" dirty="0"/>
          </a:p>
        </p:txBody>
      </p:sp>
      <p:sp>
        <p:nvSpPr>
          <p:cNvPr id="4" name="Platshållare för bildnummer 3"/>
          <p:cNvSpPr>
            <a:spLocks noGrp="1"/>
          </p:cNvSpPr>
          <p:nvPr>
            <p:ph type="sldNum" sz="quarter" idx="5"/>
          </p:nvPr>
        </p:nvSpPr>
        <p:spPr/>
        <p:txBody>
          <a:bodyPr/>
          <a:lstStyle/>
          <a:p>
            <a:fld id="{284E0CB3-5D35-4228-B766-F7964E27F889}" type="slidenum">
              <a:rPr lang="sv-SE" smtClean="0"/>
              <a:t>3</a:t>
            </a:fld>
            <a:endParaRPr lang="sv-SE"/>
          </a:p>
        </p:txBody>
      </p:sp>
    </p:spTree>
    <p:extLst>
      <p:ext uri="{BB962C8B-B14F-4D97-AF65-F5344CB8AC3E}">
        <p14:creationId xmlns:p14="http://schemas.microsoft.com/office/powerpoint/2010/main" val="3179745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civila beredskapen bygger på följande principer.</a:t>
            </a:r>
          </a:p>
          <a:p>
            <a:endParaRPr lang="sv-SE" dirty="0"/>
          </a:p>
          <a:p>
            <a:r>
              <a:rPr lang="sv-SE" dirty="0"/>
              <a:t>Ansvarsprincipen – Den utökade ansvarsprincipen innebär att aktörerna ska stödja och samverka med varandra.</a:t>
            </a:r>
          </a:p>
          <a:p>
            <a:endParaRPr lang="sv-SE" dirty="0"/>
          </a:p>
          <a:p>
            <a:r>
              <a:rPr lang="sv-SE" dirty="0"/>
              <a:t>Likhetsprincipen – Aktörer ska inte göra större förändringar i organisationen än vad situationen kräver.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6B7A0-C3B1-49B2-B6E1-18C205FA55B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637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panose="020B0604020202020204" pitchFamily="34" charset="0"/>
              <a:buChar char="•"/>
            </a:pPr>
            <a:endParaRPr lang="sv-SE" sz="1800" dirty="0">
              <a:effectLst/>
              <a:latin typeface="Calibri" panose="020F0502020204030204" pitchFamily="34" charset="0"/>
              <a:ea typeface="Calibri" panose="020F0502020204030204" pitchFamily="34" charset="0"/>
            </a:endParaRPr>
          </a:p>
          <a:p>
            <a:pPr marL="457200" indent="-457200">
              <a:buFont typeface="Arial" panose="020B0604020202020204" pitchFamily="34" charset="0"/>
              <a:buChar char="•"/>
            </a:pPr>
            <a:r>
              <a:rPr lang="sv-SE" sz="3200" dirty="0"/>
              <a:t>Länsstyrelsen Västra Götaland arbetar med civilt försvar på två nivåer:</a:t>
            </a:r>
            <a:br>
              <a:rPr lang="sv-SE" sz="3200" dirty="0"/>
            </a:br>
            <a:r>
              <a:rPr lang="sv-SE" sz="3200" dirty="0"/>
              <a:t>– Högre regional nivå (ny sedan hösten 2022)</a:t>
            </a:r>
            <a:br>
              <a:rPr lang="sv-SE" sz="3200" dirty="0"/>
            </a:br>
            <a:r>
              <a:rPr lang="sv-SE" sz="3200" dirty="0"/>
              <a:t>– Regional nivå</a:t>
            </a:r>
          </a:p>
          <a:p>
            <a:pPr marL="457200" indent="-457200">
              <a:buFont typeface="Arial" panose="020B0604020202020204" pitchFamily="34" charset="0"/>
              <a:buChar char="•"/>
            </a:pPr>
            <a:r>
              <a:rPr lang="sv-SE" sz="3200" dirty="0"/>
              <a:t>På den högre regionala nivån arbetar vi inom ramen för Västra civilområdet (Västra Götaland län och Hallands län) primärt tillsammans med länsstyrelserna, sektorsansvariga myndigheter och Försvarsmakten för att utveckla förmågan inom civila försvaret.</a:t>
            </a:r>
          </a:p>
          <a:p>
            <a:pPr marL="457200" indent="-457200">
              <a:buFont typeface="Arial" panose="020B0604020202020204" pitchFamily="34" charset="0"/>
              <a:buChar char="•"/>
            </a:pPr>
            <a:r>
              <a:rPr lang="sv-SE" sz="3200" dirty="0"/>
              <a:t>På den regionala nivån arbetar vi primärt med kommunerna och regionerna inom vårt län för att utveckla förmågan inom civila försvaret och krisberedskapen.</a:t>
            </a:r>
          </a:p>
          <a:p>
            <a:endParaRPr lang="sv-SE" sz="1800" dirty="0">
              <a:effectLst/>
              <a:latin typeface="Calibri" panose="020F0502020204030204" pitchFamily="34" charset="0"/>
              <a:ea typeface="Calibri" panose="020F0502020204030204" pitchFamily="34" charset="0"/>
            </a:endParaRPr>
          </a:p>
          <a:p>
            <a:endParaRPr lang="sv-SE" sz="1800" dirty="0">
              <a:effectLst/>
              <a:latin typeface="Calibri" panose="020F0502020204030204" pitchFamily="34" charset="0"/>
              <a:ea typeface="Calibri" panose="020F0502020204030204" pitchFamily="34" charset="0"/>
            </a:endParaRPr>
          </a:p>
          <a:p>
            <a:r>
              <a:rPr lang="sv-SE" sz="1800" dirty="0">
                <a:effectLst/>
                <a:latin typeface="Calibri" panose="020F0502020204030204" pitchFamily="34" charset="0"/>
                <a:ea typeface="Calibri" panose="020F0502020204030204" pitchFamily="34" charset="0"/>
              </a:rPr>
              <a:t>Här kan man hänvisa till </a:t>
            </a:r>
            <a:r>
              <a:rPr lang="sv-SE" sz="1800" u="sng" dirty="0">
                <a:solidFill>
                  <a:srgbClr val="0563C1"/>
                </a:solidFill>
                <a:effectLst/>
                <a:latin typeface="Calibri" panose="020F0502020204030204" pitchFamily="34" charset="0"/>
                <a:ea typeface="Calibri" panose="020F0502020204030204" pitchFamily="34" charset="0"/>
                <a:hlinkClick r:id="rId3"/>
              </a:rPr>
              <a:t>Överenskommelse om kommunernas arbete med civilt försvar</a:t>
            </a:r>
            <a:r>
              <a:rPr lang="sv-SE" sz="1800" u="sng" dirty="0">
                <a:solidFill>
                  <a:srgbClr val="0563C1"/>
                </a:solidFill>
                <a:effectLst/>
                <a:latin typeface="Calibri" panose="020F0502020204030204" pitchFamily="34" charset="0"/>
                <a:ea typeface="Calibri" panose="020F0502020204030204" pitchFamily="34" charset="0"/>
              </a:rPr>
              <a:t>  - mellan MSB och SKR</a:t>
            </a:r>
          </a:p>
          <a:p>
            <a:r>
              <a:rPr lang="sv-SE" sz="1800" u="none" dirty="0">
                <a:solidFill>
                  <a:srgbClr val="0563C1"/>
                </a:solidFill>
                <a:effectLst/>
                <a:latin typeface="Calibri" panose="020F0502020204030204" pitchFamily="34" charset="0"/>
                <a:ea typeface="Calibri" panose="020F0502020204030204" pitchFamily="34" charset="0"/>
              </a:rPr>
              <a:t>Ny överenskommelse på gång … under början av 2024</a:t>
            </a:r>
          </a:p>
          <a:p>
            <a:endParaRPr lang="sv-SE" sz="1800" dirty="0">
              <a:effectLst/>
              <a:latin typeface="Calibri" panose="020F0502020204030204" pitchFamily="34" charset="0"/>
              <a:ea typeface="Calibri" panose="020F0502020204030204" pitchFamily="34" charset="0"/>
            </a:endParaRPr>
          </a:p>
          <a:p>
            <a:r>
              <a:rPr lang="sv-SE" sz="1800" dirty="0">
                <a:effectLst/>
                <a:latin typeface="Calibri" panose="020F0502020204030204" pitchFamily="34" charset="0"/>
                <a:ea typeface="Calibri" panose="020F0502020204030204" pitchFamily="34" charset="0"/>
              </a:rPr>
              <a:t>Lyft fram arbete med krigsorganisation och dess bemanning t ex.</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6B7A0-C3B1-49B2-B6E1-18C205FA55B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637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50000"/>
              </a:lnSpc>
            </a:pPr>
            <a:r>
              <a:rPr lang="sv-SE" sz="1000"/>
              <a:t>Siffror från SCB:s undersökningar, publicerade år 2025: </a:t>
            </a:r>
            <a:r>
              <a:rPr lang="sv-SE" sz="1000">
                <a:hlinkClick r:id="rId3"/>
              </a:rPr>
              <a:t>Det civila samhället 2023</a:t>
            </a:r>
            <a:r>
              <a:rPr lang="sv-SE" sz="1000"/>
              <a:t> samt </a:t>
            </a:r>
            <a:r>
              <a:rPr lang="sv-SE" sz="1000">
                <a:hlinkClick r:id="rId4"/>
              </a:rPr>
              <a:t>Civila samhällets bidrag till BNP uppgick till 3,3 procent 2023</a:t>
            </a:r>
            <a:endParaRPr lang="sv-SE" sz="1000" i="0"/>
          </a:p>
          <a:p>
            <a:pPr>
              <a:lnSpc>
                <a:spcPct val="150000"/>
              </a:lnSpc>
            </a:pPr>
            <a:endParaRPr lang="sv-SE" sz="1000"/>
          </a:p>
          <a:p>
            <a:pPr marL="171450" indent="-171450">
              <a:lnSpc>
                <a:spcPct val="150000"/>
              </a:lnSpc>
              <a:buFont typeface="Arial" panose="020B0604020202020204" pitchFamily="34" charset="0"/>
              <a:buChar char="•"/>
            </a:pPr>
            <a:r>
              <a:rPr lang="sv-SE" sz="1000"/>
              <a:t>Lång historia, djup förankring i det svenska samhället</a:t>
            </a:r>
          </a:p>
          <a:p>
            <a:pPr marL="171450" indent="-171450">
              <a:lnSpc>
                <a:spcPct val="150000"/>
              </a:lnSpc>
              <a:buFont typeface="Arial" panose="020B0604020202020204" pitchFamily="34" charset="0"/>
              <a:buChar char="•"/>
            </a:pPr>
            <a:r>
              <a:rPr lang="sv-SE" sz="1000"/>
              <a:t>Högt föreningsengagemanget + enkla regelverk = utbredd föreningsvana</a:t>
            </a:r>
          </a:p>
          <a:p>
            <a:pPr marL="171450" indent="-171450">
              <a:lnSpc>
                <a:spcPct val="150000"/>
              </a:lnSpc>
              <a:buFont typeface="Arial" panose="020B0604020202020204" pitchFamily="34" charset="0"/>
              <a:buChar char="•"/>
            </a:pPr>
            <a:r>
              <a:rPr lang="sv-SE" sz="1000"/>
              <a:t>Tradition av samspel med offentliga verksamhet och privat sektorn</a:t>
            </a:r>
          </a:p>
          <a:p>
            <a:pPr marL="171450" indent="-171450">
              <a:lnSpc>
                <a:spcPct val="150000"/>
              </a:lnSpc>
              <a:buFont typeface="Arial" panose="020B0604020202020204" pitchFamily="34" charset="0"/>
              <a:buChar char="•"/>
            </a:pPr>
            <a:r>
              <a:rPr lang="sv-SE" sz="1000"/>
              <a:t>Stark i internationell jämförelse*: storlek ekonomiskt, befolkningens deltagande i aktiviteter eller antalet medlemskap.</a:t>
            </a:r>
          </a:p>
          <a:p>
            <a:pPr marL="171450" indent="-171450">
              <a:buFont typeface="Arial" panose="020B0604020202020204" pitchFamily="34" charset="0"/>
              <a:buChar char="•"/>
            </a:pPr>
            <a:r>
              <a:rPr lang="sv-SE" sz="1000"/>
              <a:t>Frivillighet finns på en bred skala och sträcker sig från löst sammansatta nätverk till väl organiserade och helt frivilligledda insatser.</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E40A7-8547-4755-A059-385E1B3910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484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B4C4E-A5A2-411C-8086-8F9AB014881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14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436377-93F6-4053-BA91-4CADB85C22B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029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b="1"/>
              <a:t>Civilsamhällesaktör behöver tänka på tre nivåer av förmåga när man planerar sin egen krisberedskap: </a:t>
            </a:r>
            <a:br>
              <a:rPr lang="sv-SE" sz="1000"/>
            </a:br>
            <a:endParaRPr lang="sv-SE" sz="1000"/>
          </a:p>
          <a:p>
            <a:r>
              <a:rPr lang="sv-SE" sz="1000"/>
              <a:t>1) Kontinuitetsplanering: vad krävs för att ni ska kunna upprätthålla er vardagsverksamhet vid en kris?</a:t>
            </a:r>
          </a:p>
          <a:p>
            <a:pPr marL="628650" lvl="1" indent="-171450">
              <a:buFont typeface="Arial" panose="020B0604020202020204" pitchFamily="34" charset="0"/>
              <a:buChar char="•"/>
            </a:pPr>
            <a:r>
              <a:rPr lang="sv-SE" sz="1000"/>
              <a:t>Samma människor – tuffare vardag</a:t>
            </a:r>
          </a:p>
          <a:p>
            <a:pPr marL="628650" lvl="1" indent="-171450">
              <a:buFont typeface="Arial" panose="020B0604020202020204" pitchFamily="34" charset="0"/>
              <a:buChar char="•"/>
            </a:pPr>
            <a:r>
              <a:rPr lang="sv-SE" sz="1000"/>
              <a:t>Målet är inte att klara allt – utan att fortsätta fungera</a:t>
            </a:r>
          </a:p>
          <a:p>
            <a:pPr marL="628650" lvl="1" indent="-171450">
              <a:buFont typeface="Arial" panose="020B0604020202020204" pitchFamily="34" charset="0"/>
              <a:buChar char="•"/>
            </a:pPr>
            <a:r>
              <a:rPr lang="sv-SE" sz="1000"/>
              <a:t>Några grundläggande saker måste fungera.</a:t>
            </a:r>
          </a:p>
          <a:p>
            <a:pPr marL="457200" lvl="1" indent="0">
              <a:buFont typeface="Arial" panose="020B0604020202020204" pitchFamily="34" charset="0"/>
              <a:buNone/>
            </a:pPr>
            <a:endParaRPr lang="sv-SE" sz="1000"/>
          </a:p>
          <a:p>
            <a:pPr marL="0" lvl="0" indent="0">
              <a:buFont typeface="Arial" panose="020B0604020202020204" pitchFamily="34" charset="0"/>
              <a:buNone/>
            </a:pPr>
            <a:r>
              <a:rPr lang="sv-SE" sz="1000"/>
              <a:t>2) Röstbärare: hur företräder ni och bevakar era medlemmars och målgruppers rättigheter och intressen när vardagen ställs om ända?</a:t>
            </a:r>
          </a:p>
          <a:p>
            <a:pPr marL="628650" lvl="1" indent="-171450">
              <a:buFont typeface="Arial" panose="020B0604020202020204" pitchFamily="34" charset="0"/>
              <a:buChar char="•"/>
            </a:pPr>
            <a:r>
              <a:rPr lang="sv-SE" sz="1000"/>
              <a:t>Att synliggöra målgruppens verklighet i kris – historier, levnadsöden, målande exempel</a:t>
            </a:r>
          </a:p>
          <a:p>
            <a:pPr marL="628650" lvl="1" indent="-171450">
              <a:buFont typeface="Arial" panose="020B0604020202020204" pitchFamily="34" charset="0"/>
              <a:buChar char="•"/>
            </a:pPr>
            <a:r>
              <a:rPr lang="sv-SE" sz="1000"/>
              <a:t>Att lyfta aggregerade lärdomar, erfarenheter och rekommendationer.</a:t>
            </a:r>
          </a:p>
          <a:p>
            <a:pPr marL="0" lvl="0" indent="0">
              <a:buFont typeface="Arial" panose="020B0604020202020204" pitchFamily="34" charset="0"/>
              <a:buNone/>
            </a:pPr>
            <a:br>
              <a:rPr lang="sv-SE" sz="1000"/>
            </a:br>
            <a:r>
              <a:rPr lang="sv-SE" sz="1000"/>
              <a:t>3) Stöd till samhället: vilka resurser, strukturer och </a:t>
            </a:r>
            <a:r>
              <a:rPr lang="sv-SE" sz="1000" err="1"/>
              <a:t>expertiser</a:t>
            </a:r>
            <a:r>
              <a:rPr lang="sv-SE" sz="1000"/>
              <a:t> kan ni bistå samhället med för att hantera en kris?</a:t>
            </a:r>
          </a:p>
          <a:p>
            <a:pPr marL="628650" lvl="1" indent="-171450">
              <a:buFont typeface="Arial" panose="020B0604020202020204" pitchFamily="34" charset="0"/>
              <a:buChar char="•"/>
            </a:pPr>
            <a:r>
              <a:rPr lang="sv-SE" sz="1000"/>
              <a:t>Förmåga att ställa om och möta nya eller ökade behov</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a:t>Insatser som genomförs i kris, bortom vardagsverksamheten – förberedda roller, verksamheter, rutiner och verktyg</a:t>
            </a:r>
          </a:p>
          <a:p>
            <a:pPr marL="628650" lvl="1" indent="-171450">
              <a:buFont typeface="Arial" panose="020B0604020202020204" pitchFamily="34" charset="0"/>
              <a:buChar char="•"/>
            </a:pPr>
            <a:r>
              <a:rPr lang="sv-SE" sz="1000"/>
              <a:t>Möjliggöra för nytt och spontant engagemang – kräver förmåga att snabbutbilda, omsätta intresse i uppdrag etc.</a:t>
            </a:r>
          </a:p>
          <a:p>
            <a:pPr marL="628650" lvl="1" indent="-171450">
              <a:buFont typeface="Arial" panose="020B0604020202020204" pitchFamily="34" charset="0"/>
              <a:buChar char="•"/>
            </a:pPr>
            <a:r>
              <a:rPr lang="sv-SE" sz="1000"/>
              <a:t>Utvecklad förmåga till samverkan med andra aktörer – perspektivförståelse, rutiner för samverkan, möjlighet att representera lokalt och nationellt.</a:t>
            </a:r>
          </a:p>
          <a:p>
            <a:pPr marL="0" lvl="0" indent="0">
              <a:buFont typeface="Arial" panose="020B0604020202020204" pitchFamily="34" charset="0"/>
              <a:buNone/>
            </a:pPr>
            <a:endParaRPr lang="sv-SE" sz="1000"/>
          </a:p>
          <a:p>
            <a:endParaRPr lang="sv-SE" sz="100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6A72DC-CEA9-458D-8C8A-07B71865787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343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A) Förstasida med 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895A6188-2FA2-4639-7232-C301DBE2ED94}"/>
              </a:ext>
            </a:extLst>
          </p:cNvPr>
          <p:cNvSpPr>
            <a:spLocks noGrp="1"/>
          </p:cNvSpPr>
          <p:nvPr>
            <p:ph type="pic" sz="quarter" idx="12"/>
          </p:nvPr>
        </p:nvSpPr>
        <p:spPr>
          <a:xfrm>
            <a:off x="0" y="0"/>
            <a:ext cx="12192000" cy="6858000"/>
          </a:xfrm>
          <a:solidFill>
            <a:schemeClr val="bg1">
              <a:lumMod val="85000"/>
            </a:schemeClr>
          </a:solidFill>
        </p:spPr>
        <p:txBody>
          <a:bodyPr lIns="180000" tIns="180000">
            <a:noAutofit/>
          </a:bodyPr>
          <a:lstStyle>
            <a:lvl1pPr marL="0" indent="0">
              <a:buNone/>
              <a:defRPr sz="1400"/>
            </a:lvl1pPr>
          </a:lstStyle>
          <a:p>
            <a:r>
              <a:rPr lang="sv-SE"/>
              <a:t>Klicka på ikonen för att lägga till en bild</a:t>
            </a:r>
            <a:endParaRPr lang="sv-SE" dirty="0"/>
          </a:p>
        </p:txBody>
      </p:sp>
      <p:sp>
        <p:nvSpPr>
          <p:cNvPr id="6" name="Rubrik 1">
            <a:extLst>
              <a:ext uri="{FF2B5EF4-FFF2-40B4-BE49-F238E27FC236}">
                <a16:creationId xmlns:a16="http://schemas.microsoft.com/office/drawing/2014/main" id="{DD1006DF-AD9A-D2DD-62A5-7F84ABF24AD2}"/>
              </a:ext>
              <a:ext uri="{C183D7F6-B498-43B3-948B-1728B52AA6E4}">
                <adec:decorative xmlns:adec="http://schemas.microsoft.com/office/drawing/2017/decorative" val="0"/>
              </a:ext>
            </a:extLst>
          </p:cNvPr>
          <p:cNvSpPr>
            <a:spLocks noGrp="1"/>
          </p:cNvSpPr>
          <p:nvPr>
            <p:ph type="ctrTitle" hasCustomPrompt="1"/>
          </p:nvPr>
        </p:nvSpPr>
        <p:spPr>
          <a:xfrm>
            <a:off x="925511" y="4356100"/>
            <a:ext cx="5111751" cy="1638301"/>
          </a:xfrm>
          <a:prstGeom prst="rect">
            <a:avLst/>
          </a:prstGeom>
          <a:solidFill>
            <a:schemeClr val="accent5"/>
          </a:solidFill>
        </p:spPr>
        <p:txBody>
          <a:bodyPr lIns="342000" bIns="720000" anchor="b"/>
          <a:lstStyle>
            <a:lvl1pPr algn="l">
              <a:defRPr sz="4800">
                <a:solidFill>
                  <a:sysClr val="windowText" lastClr="000000"/>
                </a:solidFill>
              </a:defRPr>
            </a:lvl1pPr>
          </a:lstStyle>
          <a:p>
            <a:r>
              <a:rPr lang="sv-SE" dirty="0"/>
              <a:t>Titelrubrik</a:t>
            </a:r>
          </a:p>
        </p:txBody>
      </p:sp>
      <p:sp>
        <p:nvSpPr>
          <p:cNvPr id="7" name="Underrubrik 2">
            <a:extLst>
              <a:ext uri="{FF2B5EF4-FFF2-40B4-BE49-F238E27FC236}">
                <a16:creationId xmlns:a16="http://schemas.microsoft.com/office/drawing/2014/main" id="{37C1889E-41ED-85F9-5E3A-B63F8045DA48}"/>
              </a:ext>
            </a:extLst>
          </p:cNvPr>
          <p:cNvSpPr>
            <a:spLocks noGrp="1"/>
          </p:cNvSpPr>
          <p:nvPr>
            <p:ph type="subTitle" idx="1" hasCustomPrompt="1"/>
          </p:nvPr>
        </p:nvSpPr>
        <p:spPr>
          <a:xfrm>
            <a:off x="1176338" y="5327650"/>
            <a:ext cx="4572000" cy="488950"/>
          </a:xfrm>
        </p:spPr>
        <p:txBody>
          <a:bodyPr>
            <a:noAutofit/>
          </a:bodyPr>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eller ingress</a:t>
            </a:r>
          </a:p>
        </p:txBody>
      </p:sp>
      <p:sp>
        <p:nvSpPr>
          <p:cNvPr id="8" name="Platshållare för bild 6">
            <a:extLst>
              <a:ext uri="{FF2B5EF4-FFF2-40B4-BE49-F238E27FC236}">
                <a16:creationId xmlns:a16="http://schemas.microsoft.com/office/drawing/2014/main" id="{930322AF-9462-42C4-678F-22AB3D326506}"/>
              </a:ext>
              <a:ext uri="{C183D7F6-B498-43B3-948B-1728B52AA6E4}">
                <adec:decorative xmlns:adec="http://schemas.microsoft.com/office/drawing/2017/decorative" val="1"/>
              </a:ext>
            </a:extLst>
          </p:cNvPr>
          <p:cNvSpPr>
            <a:spLocks noGrp="1"/>
          </p:cNvSpPr>
          <p:nvPr>
            <p:ph type="pic" sz="quarter" idx="15"/>
          </p:nvPr>
        </p:nvSpPr>
        <p:spPr>
          <a:xfrm>
            <a:off x="9628489" y="4356100"/>
            <a:ext cx="1638000" cy="16383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lvl1pPr>
          </a:lstStyle>
          <a:p>
            <a:r>
              <a:rPr lang="sv-SE"/>
              <a:t>Klicka på ikonen för att lägga till en bild</a:t>
            </a:r>
            <a:endParaRPr lang="sv-SE" dirty="0"/>
          </a:p>
        </p:txBody>
      </p:sp>
    </p:spTree>
    <p:extLst>
      <p:ext uri="{BB962C8B-B14F-4D97-AF65-F5344CB8AC3E}">
        <p14:creationId xmlns:p14="http://schemas.microsoft.com/office/powerpoint/2010/main" val="322334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D) Textsida kvadratisk bild">
    <p:spTree>
      <p:nvGrpSpPr>
        <p:cNvPr id="1" name=""/>
        <p:cNvGrpSpPr/>
        <p:nvPr/>
      </p:nvGrpSpPr>
      <p:grpSpPr>
        <a:xfrm>
          <a:off x="0" y="0"/>
          <a:ext cx="0" cy="0"/>
          <a:chOff x="0" y="0"/>
          <a:chExt cx="0" cy="0"/>
        </a:xfrm>
      </p:grpSpPr>
      <p:sp>
        <p:nvSpPr>
          <p:cNvPr id="2" name="Platshållare för bildnummer 2">
            <a:extLst>
              <a:ext uri="{FF2B5EF4-FFF2-40B4-BE49-F238E27FC236}">
                <a16:creationId xmlns:a16="http://schemas.microsoft.com/office/drawing/2014/main" id="{5068C937-52B2-9BB2-3D69-EFB0342AFD71}"/>
              </a:ext>
            </a:extLst>
          </p:cNvPr>
          <p:cNvSpPr>
            <a:spLocks noGrp="1"/>
          </p:cNvSpPr>
          <p:nvPr>
            <p:ph type="sldNum" sz="quarter" idx="10"/>
          </p:nvPr>
        </p:nvSpPr>
        <p:spPr>
          <a:xfrm>
            <a:off x="106326" y="6370526"/>
            <a:ext cx="501502" cy="365125"/>
          </a:xfrm>
          <a:prstGeom prst="rect">
            <a:avLst/>
          </a:prstGeom>
        </p:spPr>
        <p:txBody>
          <a:bodyPr/>
          <a:lstStyle/>
          <a:p>
            <a:fld id="{1998DE93-7944-4E79-AD72-DA1F1D1A6E79}" type="slidenum">
              <a:rPr lang="sv-SE" smtClean="0"/>
              <a:pPr/>
              <a:t>‹#›</a:t>
            </a:fld>
            <a:endParaRPr lang="sv-SE"/>
          </a:p>
        </p:txBody>
      </p:sp>
      <p:sp>
        <p:nvSpPr>
          <p:cNvPr id="4" name="Platshållare för innehåll 2">
            <a:extLst>
              <a:ext uri="{FF2B5EF4-FFF2-40B4-BE49-F238E27FC236}">
                <a16:creationId xmlns:a16="http://schemas.microsoft.com/office/drawing/2014/main" id="{557D487A-4BE9-F3AD-1D95-3E1D7317C195}"/>
              </a:ext>
            </a:extLst>
          </p:cNvPr>
          <p:cNvSpPr>
            <a:spLocks noGrp="1"/>
          </p:cNvSpPr>
          <p:nvPr>
            <p:ph idx="1"/>
          </p:nvPr>
        </p:nvSpPr>
        <p:spPr>
          <a:xfrm>
            <a:off x="824400" y="2401200"/>
            <a:ext cx="5214938" cy="3600000"/>
          </a:xfrm>
        </p:spPr>
        <p:txBody>
          <a:bodyPr/>
          <a:lstStyle>
            <a:lvl1pPr>
              <a:lnSpc>
                <a:spcPct val="110000"/>
              </a:lnSpc>
              <a:spcBef>
                <a:spcPts val="6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bild 8">
            <a:extLst>
              <a:ext uri="{FF2B5EF4-FFF2-40B4-BE49-F238E27FC236}">
                <a16:creationId xmlns:a16="http://schemas.microsoft.com/office/drawing/2014/main" id="{0990C7AA-D659-023E-B6CB-F89977E57011}"/>
              </a:ext>
            </a:extLst>
          </p:cNvPr>
          <p:cNvSpPr>
            <a:spLocks noGrp="1"/>
          </p:cNvSpPr>
          <p:nvPr>
            <p:ph type="pic" sz="quarter" idx="15"/>
          </p:nvPr>
        </p:nvSpPr>
        <p:spPr>
          <a:xfrm>
            <a:off x="6146800" y="879475"/>
            <a:ext cx="5110163" cy="5114925"/>
          </a:xfrm>
        </p:spPr>
        <p:txBody>
          <a:bodyPr/>
          <a:lstStyle/>
          <a:p>
            <a:r>
              <a:rPr lang="sv-SE"/>
              <a:t>Klicka på ikonen för att lägga till en bild</a:t>
            </a:r>
          </a:p>
        </p:txBody>
      </p:sp>
      <p:sp>
        <p:nvSpPr>
          <p:cNvPr id="16" name="Rektangel 15">
            <a:extLst>
              <a:ext uri="{FF2B5EF4-FFF2-40B4-BE49-F238E27FC236}">
                <a16:creationId xmlns:a16="http://schemas.microsoft.com/office/drawing/2014/main" id="{81A542C3-D2BE-DDA0-B3C8-A1C855CB748A}"/>
              </a:ext>
              <a:ext uri="{C183D7F6-B498-43B3-948B-1728B52AA6E4}">
                <adec:decorative xmlns:adec="http://schemas.microsoft.com/office/drawing/2017/decorative" val="1"/>
              </a:ext>
            </a:extLst>
          </p:cNvPr>
          <p:cNvSpPr/>
          <p:nvPr userDrawn="1"/>
        </p:nvSpPr>
        <p:spPr>
          <a:xfrm>
            <a:off x="928577" y="6100594"/>
            <a:ext cx="3370373"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EE44BCD8-294C-4E50-893A-B1144AF340B7}"/>
              </a:ext>
              <a:ext uri="{C183D7F6-B498-43B3-948B-1728B52AA6E4}">
                <adec:decorative xmlns:adec="http://schemas.microsoft.com/office/drawing/2017/decorative" val="1"/>
              </a:ext>
            </a:extLst>
          </p:cNvPr>
          <p:cNvSpPr/>
          <p:nvPr userDrawn="1"/>
        </p:nvSpPr>
        <p:spPr>
          <a:xfrm>
            <a:off x="0" y="6100594"/>
            <a:ext cx="821978"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C25E07AA-3536-A0F7-2748-EDF355DC4B5C}"/>
              </a:ext>
              <a:ext uri="{C183D7F6-B498-43B3-948B-1728B52AA6E4}">
                <adec:decorative xmlns:adec="http://schemas.microsoft.com/office/drawing/2017/decorative" val="1"/>
              </a:ext>
            </a:extLst>
          </p:cNvPr>
          <p:cNvSpPr/>
          <p:nvPr userDrawn="1"/>
        </p:nvSpPr>
        <p:spPr>
          <a:xfrm>
            <a:off x="4400550" y="6100593"/>
            <a:ext cx="1636714"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3BCE0562-D3CD-BB9E-F95E-3B095958ABAB}"/>
              </a:ext>
              <a:ext uri="{C183D7F6-B498-43B3-948B-1728B52AA6E4}">
                <adec:decorative xmlns:adec="http://schemas.microsoft.com/office/drawing/2017/decorative" val="1"/>
              </a:ext>
            </a:extLst>
          </p:cNvPr>
          <p:cNvSpPr/>
          <p:nvPr userDrawn="1"/>
        </p:nvSpPr>
        <p:spPr>
          <a:xfrm>
            <a:off x="6138862" y="6100594"/>
            <a:ext cx="1641475"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E3C6FBDE-0264-96F2-DF62-8D95F5D5BA95}"/>
              </a:ext>
              <a:ext uri="{C183D7F6-B498-43B3-948B-1728B52AA6E4}">
                <adec:decorative xmlns:adec="http://schemas.microsoft.com/office/drawing/2017/decorative" val="1"/>
              </a:ext>
            </a:extLst>
          </p:cNvPr>
          <p:cNvSpPr/>
          <p:nvPr userDrawn="1"/>
        </p:nvSpPr>
        <p:spPr>
          <a:xfrm>
            <a:off x="7881938" y="6100593"/>
            <a:ext cx="3381485" cy="7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Platshållare för rubrik 1">
            <a:extLst>
              <a:ext uri="{FF2B5EF4-FFF2-40B4-BE49-F238E27FC236}">
                <a16:creationId xmlns:a16="http://schemas.microsoft.com/office/drawing/2014/main" id="{643979E6-3AA4-48EF-D504-200AA87F7F48}"/>
              </a:ext>
            </a:extLst>
          </p:cNvPr>
          <p:cNvSpPr>
            <a:spLocks noGrp="1"/>
          </p:cNvSpPr>
          <p:nvPr>
            <p:ph type="title"/>
          </p:nvPr>
        </p:nvSpPr>
        <p:spPr>
          <a:xfrm>
            <a:off x="823118" y="876300"/>
            <a:ext cx="5214145" cy="1404000"/>
          </a:xfrm>
          <a:prstGeom prst="rect">
            <a:avLst/>
          </a:prstGeom>
        </p:spPr>
        <p:txBody>
          <a:bodyPr vert="horz" lIns="91440" tIns="45720" rIns="91440" bIns="45720" rtlCol="0" anchor="t" anchorCtr="0">
            <a:noAutofit/>
          </a:bodyPr>
          <a:lstStyle/>
          <a:p>
            <a:r>
              <a:rPr lang="sv-SE"/>
              <a:t>Klicka här för att ändra mall för rubrikformat</a:t>
            </a:r>
            <a:endParaRPr lang="sv-SE" dirty="0"/>
          </a:p>
        </p:txBody>
      </p:sp>
      <p:pic>
        <p:nvPicPr>
          <p:cNvPr id="5" name="Bild 4">
            <a:extLst>
              <a:ext uri="{FF2B5EF4-FFF2-40B4-BE49-F238E27FC236}">
                <a16:creationId xmlns:a16="http://schemas.microsoft.com/office/drawing/2014/main" id="{44E5D18D-A2D8-095F-8B66-66BFDCD8E48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76087" y="6177679"/>
            <a:ext cx="1438579" cy="584151"/>
          </a:xfrm>
          <a:prstGeom prst="rect">
            <a:avLst/>
          </a:prstGeom>
        </p:spPr>
      </p:pic>
    </p:spTree>
    <p:extLst>
      <p:ext uri="{BB962C8B-B14F-4D97-AF65-F5344CB8AC3E}">
        <p14:creationId xmlns:p14="http://schemas.microsoft.com/office/powerpoint/2010/main" val="114778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E) Textsida fler bilder">
    <p:spTree>
      <p:nvGrpSpPr>
        <p:cNvPr id="1" name=""/>
        <p:cNvGrpSpPr/>
        <p:nvPr/>
      </p:nvGrpSpPr>
      <p:grpSpPr>
        <a:xfrm>
          <a:off x="0" y="0"/>
          <a:ext cx="0" cy="0"/>
          <a:chOff x="0" y="0"/>
          <a:chExt cx="0" cy="0"/>
        </a:xfrm>
      </p:grpSpPr>
      <p:sp>
        <p:nvSpPr>
          <p:cNvPr id="15" name="Platshållare för bildnummer 2">
            <a:extLst>
              <a:ext uri="{FF2B5EF4-FFF2-40B4-BE49-F238E27FC236}">
                <a16:creationId xmlns:a16="http://schemas.microsoft.com/office/drawing/2014/main" id="{523B2816-8E32-B626-5196-0E13ED6CA90D}"/>
              </a:ext>
            </a:extLst>
          </p:cNvPr>
          <p:cNvSpPr>
            <a:spLocks noGrp="1"/>
          </p:cNvSpPr>
          <p:nvPr>
            <p:ph type="sldNum" sz="quarter" idx="10"/>
          </p:nvPr>
        </p:nvSpPr>
        <p:spPr>
          <a:xfrm>
            <a:off x="106326" y="6370526"/>
            <a:ext cx="501502" cy="365125"/>
          </a:xfrm>
          <a:prstGeom prst="rect">
            <a:avLst/>
          </a:prstGeom>
        </p:spPr>
        <p:txBody>
          <a:bodyPr/>
          <a:lstStyle/>
          <a:p>
            <a:fld id="{1998DE93-7944-4E79-AD72-DA1F1D1A6E79}" type="slidenum">
              <a:rPr lang="sv-SE" smtClean="0"/>
              <a:pPr/>
              <a:t>‹#›</a:t>
            </a:fld>
            <a:endParaRPr lang="sv-SE"/>
          </a:p>
        </p:txBody>
      </p:sp>
      <p:sp>
        <p:nvSpPr>
          <p:cNvPr id="16" name="Platshållare för innehåll 2">
            <a:extLst>
              <a:ext uri="{FF2B5EF4-FFF2-40B4-BE49-F238E27FC236}">
                <a16:creationId xmlns:a16="http://schemas.microsoft.com/office/drawing/2014/main" id="{66618821-B3C5-2FB7-AE01-6EAE6FDC6CA9}"/>
              </a:ext>
            </a:extLst>
          </p:cNvPr>
          <p:cNvSpPr>
            <a:spLocks noGrp="1"/>
          </p:cNvSpPr>
          <p:nvPr>
            <p:ph idx="1"/>
          </p:nvPr>
        </p:nvSpPr>
        <p:spPr>
          <a:xfrm>
            <a:off x="824401" y="2401200"/>
            <a:ext cx="6951174" cy="3600000"/>
          </a:xfrm>
        </p:spPr>
        <p:txBody>
          <a:bodyPr/>
          <a:lstStyle>
            <a:lvl1pPr>
              <a:lnSpc>
                <a:spcPct val="110000"/>
              </a:lnSpc>
              <a:spcBef>
                <a:spcPts val="6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7" name="Platshållare för bild 8">
            <a:extLst>
              <a:ext uri="{FF2B5EF4-FFF2-40B4-BE49-F238E27FC236}">
                <a16:creationId xmlns:a16="http://schemas.microsoft.com/office/drawing/2014/main" id="{00B7AC97-1141-1CF6-9F64-A438F6CC6948}"/>
              </a:ext>
            </a:extLst>
          </p:cNvPr>
          <p:cNvSpPr>
            <a:spLocks noGrp="1"/>
          </p:cNvSpPr>
          <p:nvPr>
            <p:ph type="pic" sz="quarter" idx="15"/>
          </p:nvPr>
        </p:nvSpPr>
        <p:spPr>
          <a:xfrm>
            <a:off x="7881938" y="876300"/>
            <a:ext cx="3375025" cy="3379787"/>
          </a:xfrm>
        </p:spPr>
        <p:txBody>
          <a:bodyPr/>
          <a:lstStyle/>
          <a:p>
            <a:r>
              <a:rPr lang="sv-SE"/>
              <a:t>Klicka på ikonen för att lägga till en bild</a:t>
            </a:r>
            <a:endParaRPr lang="sv-SE" dirty="0"/>
          </a:p>
        </p:txBody>
      </p:sp>
      <p:sp>
        <p:nvSpPr>
          <p:cNvPr id="18" name="Platshållare för bild 10">
            <a:extLst>
              <a:ext uri="{FF2B5EF4-FFF2-40B4-BE49-F238E27FC236}">
                <a16:creationId xmlns:a16="http://schemas.microsoft.com/office/drawing/2014/main" id="{FC91629B-8D8C-2C03-C62E-6826A8C6ED0A}"/>
              </a:ext>
            </a:extLst>
          </p:cNvPr>
          <p:cNvSpPr>
            <a:spLocks noGrp="1"/>
          </p:cNvSpPr>
          <p:nvPr>
            <p:ph type="pic" sz="quarter" idx="16"/>
          </p:nvPr>
        </p:nvSpPr>
        <p:spPr>
          <a:xfrm>
            <a:off x="7878763" y="4357848"/>
            <a:ext cx="1636712" cy="1636552"/>
          </a:xfrm>
        </p:spPr>
        <p:txBody>
          <a:bodyPr/>
          <a:lstStyle/>
          <a:p>
            <a:r>
              <a:rPr lang="sv-SE"/>
              <a:t>Klicka på ikonen för att lägga till en bild</a:t>
            </a:r>
            <a:endParaRPr lang="sv-SE" dirty="0"/>
          </a:p>
        </p:txBody>
      </p:sp>
      <p:sp>
        <p:nvSpPr>
          <p:cNvPr id="19" name="Platshållare för bild 10">
            <a:extLst>
              <a:ext uri="{FF2B5EF4-FFF2-40B4-BE49-F238E27FC236}">
                <a16:creationId xmlns:a16="http://schemas.microsoft.com/office/drawing/2014/main" id="{BC2DE450-D1BB-55D8-C416-0ADD86B01D1C}"/>
              </a:ext>
            </a:extLst>
          </p:cNvPr>
          <p:cNvSpPr>
            <a:spLocks noGrp="1"/>
          </p:cNvSpPr>
          <p:nvPr>
            <p:ph type="pic" sz="quarter" idx="17"/>
          </p:nvPr>
        </p:nvSpPr>
        <p:spPr>
          <a:xfrm>
            <a:off x="9618663" y="4356100"/>
            <a:ext cx="1638300" cy="1636551"/>
          </a:xfrm>
        </p:spPr>
        <p:txBody>
          <a:bodyPr/>
          <a:lstStyle/>
          <a:p>
            <a:r>
              <a:rPr lang="sv-SE"/>
              <a:t>Klicka på ikonen för att lägga till en bild</a:t>
            </a:r>
            <a:endParaRPr lang="sv-SE" dirty="0"/>
          </a:p>
        </p:txBody>
      </p:sp>
      <p:sp>
        <p:nvSpPr>
          <p:cNvPr id="21" name="Rektangel 20">
            <a:extLst>
              <a:ext uri="{FF2B5EF4-FFF2-40B4-BE49-F238E27FC236}">
                <a16:creationId xmlns:a16="http://schemas.microsoft.com/office/drawing/2014/main" id="{B9B5FC99-71BC-9404-4270-7B97B8A505A7}"/>
              </a:ext>
              <a:ext uri="{C183D7F6-B498-43B3-948B-1728B52AA6E4}">
                <adec:decorative xmlns:adec="http://schemas.microsoft.com/office/drawing/2017/decorative" val="1"/>
              </a:ext>
            </a:extLst>
          </p:cNvPr>
          <p:cNvSpPr/>
          <p:nvPr userDrawn="1"/>
        </p:nvSpPr>
        <p:spPr>
          <a:xfrm>
            <a:off x="928577" y="6100594"/>
            <a:ext cx="3370373"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FFB25C67-7FCA-6CD7-CACD-C3703D3A8146}"/>
              </a:ext>
              <a:ext uri="{C183D7F6-B498-43B3-948B-1728B52AA6E4}">
                <adec:decorative xmlns:adec="http://schemas.microsoft.com/office/drawing/2017/decorative" val="1"/>
              </a:ext>
            </a:extLst>
          </p:cNvPr>
          <p:cNvSpPr/>
          <p:nvPr userDrawn="1"/>
        </p:nvSpPr>
        <p:spPr>
          <a:xfrm>
            <a:off x="0" y="6100594"/>
            <a:ext cx="821978"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8346875E-4CBF-9DFC-5008-9B4DC1D301A9}"/>
              </a:ext>
              <a:ext uri="{C183D7F6-B498-43B3-948B-1728B52AA6E4}">
                <adec:decorative xmlns:adec="http://schemas.microsoft.com/office/drawing/2017/decorative" val="1"/>
              </a:ext>
            </a:extLst>
          </p:cNvPr>
          <p:cNvSpPr/>
          <p:nvPr userDrawn="1"/>
        </p:nvSpPr>
        <p:spPr>
          <a:xfrm>
            <a:off x="4400550" y="6100593"/>
            <a:ext cx="1636714"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56B47073-1E56-5C9B-B081-150F3E675A36}"/>
              </a:ext>
              <a:ext uri="{C183D7F6-B498-43B3-948B-1728B52AA6E4}">
                <adec:decorative xmlns:adec="http://schemas.microsoft.com/office/drawing/2017/decorative" val="1"/>
              </a:ext>
            </a:extLst>
          </p:cNvPr>
          <p:cNvSpPr/>
          <p:nvPr userDrawn="1"/>
        </p:nvSpPr>
        <p:spPr>
          <a:xfrm>
            <a:off x="6138862" y="6100594"/>
            <a:ext cx="1641475"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5CFD8009-0F8D-476F-0906-96B3AC4C1BA3}"/>
              </a:ext>
              <a:ext uri="{C183D7F6-B498-43B3-948B-1728B52AA6E4}">
                <adec:decorative xmlns:adec="http://schemas.microsoft.com/office/drawing/2017/decorative" val="1"/>
              </a:ext>
            </a:extLst>
          </p:cNvPr>
          <p:cNvSpPr/>
          <p:nvPr userDrawn="1"/>
        </p:nvSpPr>
        <p:spPr>
          <a:xfrm>
            <a:off x="7881938" y="6100593"/>
            <a:ext cx="3381485" cy="7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Platshållare för rubrik 1">
            <a:extLst>
              <a:ext uri="{FF2B5EF4-FFF2-40B4-BE49-F238E27FC236}">
                <a16:creationId xmlns:a16="http://schemas.microsoft.com/office/drawing/2014/main" id="{87978DA0-E794-AA9E-A4E0-0D721D3A996F}"/>
              </a:ext>
            </a:extLst>
          </p:cNvPr>
          <p:cNvSpPr>
            <a:spLocks noGrp="1"/>
          </p:cNvSpPr>
          <p:nvPr>
            <p:ph type="title"/>
          </p:nvPr>
        </p:nvSpPr>
        <p:spPr>
          <a:xfrm>
            <a:off x="823118" y="876300"/>
            <a:ext cx="6951174" cy="1404000"/>
          </a:xfrm>
          <a:prstGeom prst="rect">
            <a:avLst/>
          </a:prstGeom>
        </p:spPr>
        <p:txBody>
          <a:bodyPr vert="horz" lIns="91440" tIns="45720" rIns="91440" bIns="45720" rtlCol="0" anchor="t" anchorCtr="0">
            <a:noAutofit/>
          </a:bodyPr>
          <a:lstStyle/>
          <a:p>
            <a:r>
              <a:rPr lang="sv-SE"/>
              <a:t>Klicka här för att ändra mall för rubrikformat</a:t>
            </a:r>
            <a:endParaRPr lang="sv-SE" dirty="0"/>
          </a:p>
        </p:txBody>
      </p:sp>
      <p:pic>
        <p:nvPicPr>
          <p:cNvPr id="3" name="Bild 2">
            <a:extLst>
              <a:ext uri="{FF2B5EF4-FFF2-40B4-BE49-F238E27FC236}">
                <a16:creationId xmlns:a16="http://schemas.microsoft.com/office/drawing/2014/main" id="{5E699D38-0EEE-F5D7-5C6B-1E64122C470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76087" y="6177679"/>
            <a:ext cx="1438579" cy="584151"/>
          </a:xfrm>
          <a:prstGeom prst="rect">
            <a:avLst/>
          </a:prstGeom>
        </p:spPr>
      </p:pic>
    </p:spTree>
    <p:extLst>
      <p:ext uri="{BB962C8B-B14F-4D97-AF65-F5344CB8AC3E}">
        <p14:creationId xmlns:p14="http://schemas.microsoft.com/office/powerpoint/2010/main" val="1952225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F) Textsida stående bild 2">
    <p:spTree>
      <p:nvGrpSpPr>
        <p:cNvPr id="1" name=""/>
        <p:cNvGrpSpPr/>
        <p:nvPr/>
      </p:nvGrpSpPr>
      <p:grpSpPr>
        <a:xfrm>
          <a:off x="0" y="0"/>
          <a:ext cx="0" cy="0"/>
          <a:chOff x="0" y="0"/>
          <a:chExt cx="0" cy="0"/>
        </a:xfrm>
      </p:grpSpPr>
      <p:sp>
        <p:nvSpPr>
          <p:cNvPr id="2" name="Platshållare för bildnummer 2">
            <a:extLst>
              <a:ext uri="{FF2B5EF4-FFF2-40B4-BE49-F238E27FC236}">
                <a16:creationId xmlns:a16="http://schemas.microsoft.com/office/drawing/2014/main" id="{90F65177-E06B-6912-96D9-BE9D899CB4F7}"/>
              </a:ext>
            </a:extLst>
          </p:cNvPr>
          <p:cNvSpPr>
            <a:spLocks noGrp="1"/>
          </p:cNvSpPr>
          <p:nvPr>
            <p:ph type="sldNum" sz="quarter" idx="10"/>
          </p:nvPr>
        </p:nvSpPr>
        <p:spPr>
          <a:xfrm>
            <a:off x="106326" y="6370526"/>
            <a:ext cx="501502" cy="365125"/>
          </a:xfrm>
          <a:prstGeom prst="rect">
            <a:avLst/>
          </a:prstGeom>
        </p:spPr>
        <p:txBody>
          <a:bodyPr/>
          <a:lstStyle/>
          <a:p>
            <a:fld id="{1998DE93-7944-4E79-AD72-DA1F1D1A6E79}" type="slidenum">
              <a:rPr lang="sv-SE" smtClean="0"/>
              <a:pPr/>
              <a:t>‹#›</a:t>
            </a:fld>
            <a:endParaRPr lang="sv-SE"/>
          </a:p>
        </p:txBody>
      </p:sp>
      <p:sp>
        <p:nvSpPr>
          <p:cNvPr id="4" name="Platshållare för innehåll 2">
            <a:extLst>
              <a:ext uri="{FF2B5EF4-FFF2-40B4-BE49-F238E27FC236}">
                <a16:creationId xmlns:a16="http://schemas.microsoft.com/office/drawing/2014/main" id="{EB934BE1-AC23-E86B-B02D-D7554B331B31}"/>
              </a:ext>
            </a:extLst>
          </p:cNvPr>
          <p:cNvSpPr>
            <a:spLocks noGrp="1"/>
          </p:cNvSpPr>
          <p:nvPr>
            <p:ph idx="1"/>
          </p:nvPr>
        </p:nvSpPr>
        <p:spPr>
          <a:xfrm>
            <a:off x="824400" y="2401200"/>
            <a:ext cx="6954838" cy="3600000"/>
          </a:xfrm>
        </p:spPr>
        <p:txBody>
          <a:bodyPr>
            <a:noAutofit/>
          </a:bodyPr>
          <a:lstStyle>
            <a:lvl1pPr>
              <a:lnSpc>
                <a:spcPct val="110000"/>
              </a:lnSpc>
              <a:spcBef>
                <a:spcPts val="6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bild 8">
            <a:extLst>
              <a:ext uri="{FF2B5EF4-FFF2-40B4-BE49-F238E27FC236}">
                <a16:creationId xmlns:a16="http://schemas.microsoft.com/office/drawing/2014/main" id="{D0F7FAEE-FE1D-6706-7E04-4EB201DD247B}"/>
              </a:ext>
            </a:extLst>
          </p:cNvPr>
          <p:cNvSpPr>
            <a:spLocks noGrp="1"/>
          </p:cNvSpPr>
          <p:nvPr>
            <p:ph type="pic" sz="quarter" idx="15"/>
          </p:nvPr>
        </p:nvSpPr>
        <p:spPr>
          <a:xfrm>
            <a:off x="7881938" y="1"/>
            <a:ext cx="4310062" cy="5994400"/>
          </a:xfrm>
        </p:spPr>
        <p:txBody>
          <a:bodyPr/>
          <a:lstStyle/>
          <a:p>
            <a:r>
              <a:rPr lang="sv-SE"/>
              <a:t>Klicka på ikonen för att lägga till en bild</a:t>
            </a:r>
          </a:p>
        </p:txBody>
      </p:sp>
      <p:sp>
        <p:nvSpPr>
          <p:cNvPr id="16" name="Rektangel 15">
            <a:extLst>
              <a:ext uri="{FF2B5EF4-FFF2-40B4-BE49-F238E27FC236}">
                <a16:creationId xmlns:a16="http://schemas.microsoft.com/office/drawing/2014/main" id="{0D7B76FD-BD64-0418-5F0A-92DB86F5214F}"/>
              </a:ext>
              <a:ext uri="{C183D7F6-B498-43B3-948B-1728B52AA6E4}">
                <adec:decorative xmlns:adec="http://schemas.microsoft.com/office/drawing/2017/decorative" val="1"/>
              </a:ext>
            </a:extLst>
          </p:cNvPr>
          <p:cNvSpPr/>
          <p:nvPr userDrawn="1"/>
        </p:nvSpPr>
        <p:spPr>
          <a:xfrm>
            <a:off x="928577" y="6100594"/>
            <a:ext cx="3370373"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29ACCAEA-ECBB-35D9-AE23-678E719BC72D}"/>
              </a:ext>
              <a:ext uri="{C183D7F6-B498-43B3-948B-1728B52AA6E4}">
                <adec:decorative xmlns:adec="http://schemas.microsoft.com/office/drawing/2017/decorative" val="1"/>
              </a:ext>
            </a:extLst>
          </p:cNvPr>
          <p:cNvSpPr/>
          <p:nvPr userDrawn="1"/>
        </p:nvSpPr>
        <p:spPr>
          <a:xfrm>
            <a:off x="0" y="6100594"/>
            <a:ext cx="821978"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F210B69F-1848-D56F-B31F-0C6CFB5BEEE3}"/>
              </a:ext>
              <a:ext uri="{C183D7F6-B498-43B3-948B-1728B52AA6E4}">
                <adec:decorative xmlns:adec="http://schemas.microsoft.com/office/drawing/2017/decorative" val="1"/>
              </a:ext>
            </a:extLst>
          </p:cNvPr>
          <p:cNvSpPr/>
          <p:nvPr userDrawn="1"/>
        </p:nvSpPr>
        <p:spPr>
          <a:xfrm>
            <a:off x="4400550" y="6100593"/>
            <a:ext cx="1636714"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8DD7B725-EBE7-B0A1-01BF-EA0A405074F7}"/>
              </a:ext>
              <a:ext uri="{C183D7F6-B498-43B3-948B-1728B52AA6E4}">
                <adec:decorative xmlns:adec="http://schemas.microsoft.com/office/drawing/2017/decorative" val="1"/>
              </a:ext>
            </a:extLst>
          </p:cNvPr>
          <p:cNvSpPr/>
          <p:nvPr userDrawn="1"/>
        </p:nvSpPr>
        <p:spPr>
          <a:xfrm>
            <a:off x="6138862" y="6100594"/>
            <a:ext cx="1641475"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CEF583F4-1D13-BA05-F3AD-A4C912F76318}"/>
              </a:ext>
              <a:ext uri="{C183D7F6-B498-43B3-948B-1728B52AA6E4}">
                <adec:decorative xmlns:adec="http://schemas.microsoft.com/office/drawing/2017/decorative" val="1"/>
              </a:ext>
            </a:extLst>
          </p:cNvPr>
          <p:cNvSpPr/>
          <p:nvPr userDrawn="1"/>
        </p:nvSpPr>
        <p:spPr>
          <a:xfrm>
            <a:off x="7881938" y="6100593"/>
            <a:ext cx="3381485" cy="7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Platshållare för rubrik 1">
            <a:extLst>
              <a:ext uri="{FF2B5EF4-FFF2-40B4-BE49-F238E27FC236}">
                <a16:creationId xmlns:a16="http://schemas.microsoft.com/office/drawing/2014/main" id="{7094A23F-CD40-E3C0-605C-389E60F2E3F2}"/>
              </a:ext>
            </a:extLst>
          </p:cNvPr>
          <p:cNvSpPr>
            <a:spLocks noGrp="1"/>
          </p:cNvSpPr>
          <p:nvPr>
            <p:ph type="title"/>
          </p:nvPr>
        </p:nvSpPr>
        <p:spPr>
          <a:xfrm>
            <a:off x="823118" y="876300"/>
            <a:ext cx="6954045" cy="1404000"/>
          </a:xfrm>
          <a:prstGeom prst="rect">
            <a:avLst/>
          </a:prstGeom>
        </p:spPr>
        <p:txBody>
          <a:bodyPr vert="horz" lIns="91440" tIns="45720" rIns="91440" bIns="45720" rtlCol="0" anchor="t" anchorCtr="0">
            <a:noAutofit/>
          </a:bodyPr>
          <a:lstStyle/>
          <a:p>
            <a:r>
              <a:rPr lang="sv-SE"/>
              <a:t>Klicka här för att ändra mall för rubrikformat</a:t>
            </a:r>
            <a:endParaRPr lang="sv-SE" dirty="0"/>
          </a:p>
        </p:txBody>
      </p:sp>
      <p:pic>
        <p:nvPicPr>
          <p:cNvPr id="5" name="Bild 4">
            <a:extLst>
              <a:ext uri="{FF2B5EF4-FFF2-40B4-BE49-F238E27FC236}">
                <a16:creationId xmlns:a16="http://schemas.microsoft.com/office/drawing/2014/main" id="{549B8219-64A7-F6FB-B0CB-E66968C9DC0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76087" y="6177679"/>
            <a:ext cx="1438579" cy="584151"/>
          </a:xfrm>
          <a:prstGeom prst="rect">
            <a:avLst/>
          </a:prstGeom>
        </p:spPr>
      </p:pic>
    </p:spTree>
    <p:extLst>
      <p:ext uri="{BB962C8B-B14F-4D97-AF65-F5344CB8AC3E}">
        <p14:creationId xmlns:p14="http://schemas.microsoft.com/office/powerpoint/2010/main" val="2445874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G) Textsida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08BFB0-7A1D-7A7D-E561-150A1DC85093}"/>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A7B749AF-087C-6CA1-CBAE-A3501B46BB0A}"/>
              </a:ext>
            </a:extLst>
          </p:cNvPr>
          <p:cNvSpPr>
            <a:spLocks noGrp="1"/>
          </p:cNvSpPr>
          <p:nvPr>
            <p:ph type="sldNum" sz="quarter" idx="10"/>
          </p:nvPr>
        </p:nvSpPr>
        <p:spPr>
          <a:xfrm>
            <a:off x="106326" y="6370526"/>
            <a:ext cx="501502" cy="365125"/>
          </a:xfrm>
          <a:prstGeom prst="rect">
            <a:avLst/>
          </a:prstGeom>
        </p:spPr>
        <p:txBody>
          <a:bodyPr/>
          <a:lstStyle/>
          <a:p>
            <a:fld id="{1998DE93-7944-4E79-AD72-DA1F1D1A6E79}" type="slidenum">
              <a:rPr lang="sv-SE" smtClean="0"/>
              <a:pPr/>
              <a:t>‹#›</a:t>
            </a:fld>
            <a:endParaRPr lang="sv-SE"/>
          </a:p>
        </p:txBody>
      </p:sp>
      <p:sp>
        <p:nvSpPr>
          <p:cNvPr id="5" name="Platshållare för bildnummer 2">
            <a:extLst>
              <a:ext uri="{FF2B5EF4-FFF2-40B4-BE49-F238E27FC236}">
                <a16:creationId xmlns:a16="http://schemas.microsoft.com/office/drawing/2014/main" id="{9D238293-041E-B9C8-9BF8-9DC59C5D7E88}"/>
              </a:ext>
            </a:extLst>
          </p:cNvPr>
          <p:cNvSpPr txBox="1">
            <a:spLocks/>
          </p:cNvSpPr>
          <p:nvPr userDrawn="1"/>
        </p:nvSpPr>
        <p:spPr>
          <a:xfrm>
            <a:off x="106326" y="6370526"/>
            <a:ext cx="501502"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98DE93-7944-4E79-AD72-DA1F1D1A6E79}" type="slidenum">
              <a:rPr lang="sv-SE" smtClean="0"/>
              <a:pPr/>
              <a:t>‹#›</a:t>
            </a:fld>
            <a:endParaRPr lang="sv-SE"/>
          </a:p>
        </p:txBody>
      </p:sp>
      <p:sp>
        <p:nvSpPr>
          <p:cNvPr id="6" name="Rektangel 5">
            <a:extLst>
              <a:ext uri="{FF2B5EF4-FFF2-40B4-BE49-F238E27FC236}">
                <a16:creationId xmlns:a16="http://schemas.microsoft.com/office/drawing/2014/main" id="{3398CFD5-AF59-BCE5-8D82-61CC34D1FD35}"/>
              </a:ext>
              <a:ext uri="{C183D7F6-B498-43B3-948B-1728B52AA6E4}">
                <adec:decorative xmlns:adec="http://schemas.microsoft.com/office/drawing/2017/decorative" val="1"/>
              </a:ext>
            </a:extLst>
          </p:cNvPr>
          <p:cNvSpPr/>
          <p:nvPr userDrawn="1"/>
        </p:nvSpPr>
        <p:spPr>
          <a:xfrm>
            <a:off x="928577" y="6100594"/>
            <a:ext cx="3370373"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4D21C32A-6A32-6071-DB32-365903C1C511}"/>
              </a:ext>
              <a:ext uri="{C183D7F6-B498-43B3-948B-1728B52AA6E4}">
                <adec:decorative xmlns:adec="http://schemas.microsoft.com/office/drawing/2017/decorative" val="1"/>
              </a:ext>
            </a:extLst>
          </p:cNvPr>
          <p:cNvSpPr/>
          <p:nvPr userDrawn="1"/>
        </p:nvSpPr>
        <p:spPr>
          <a:xfrm>
            <a:off x="0" y="6100594"/>
            <a:ext cx="821978"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CBFA4C05-96A6-FE56-717A-71C129A87212}"/>
              </a:ext>
              <a:ext uri="{C183D7F6-B498-43B3-948B-1728B52AA6E4}">
                <adec:decorative xmlns:adec="http://schemas.microsoft.com/office/drawing/2017/decorative" val="1"/>
              </a:ext>
            </a:extLst>
          </p:cNvPr>
          <p:cNvSpPr/>
          <p:nvPr userDrawn="1"/>
        </p:nvSpPr>
        <p:spPr>
          <a:xfrm>
            <a:off x="4400550" y="6100593"/>
            <a:ext cx="1636714"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9CE4DAE0-01B8-D9D6-6B9A-35494312547C}"/>
              </a:ext>
              <a:ext uri="{C183D7F6-B498-43B3-948B-1728B52AA6E4}">
                <adec:decorative xmlns:adec="http://schemas.microsoft.com/office/drawing/2017/decorative" val="1"/>
              </a:ext>
            </a:extLst>
          </p:cNvPr>
          <p:cNvSpPr/>
          <p:nvPr userDrawn="1"/>
        </p:nvSpPr>
        <p:spPr>
          <a:xfrm>
            <a:off x="6138862" y="6100594"/>
            <a:ext cx="1641475"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33C55894-DDB1-B5BF-B7A5-F548B3B5CE84}"/>
              </a:ext>
              <a:ext uri="{C183D7F6-B498-43B3-948B-1728B52AA6E4}">
                <adec:decorative xmlns:adec="http://schemas.microsoft.com/office/drawing/2017/decorative" val="1"/>
              </a:ext>
            </a:extLst>
          </p:cNvPr>
          <p:cNvSpPr/>
          <p:nvPr userDrawn="1"/>
        </p:nvSpPr>
        <p:spPr>
          <a:xfrm>
            <a:off x="7881938" y="6100593"/>
            <a:ext cx="3381485" cy="7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innehåll 15">
            <a:extLst>
              <a:ext uri="{FF2B5EF4-FFF2-40B4-BE49-F238E27FC236}">
                <a16:creationId xmlns:a16="http://schemas.microsoft.com/office/drawing/2014/main" id="{661DB213-6B49-EBF0-C31A-08FCCC18DB58}"/>
              </a:ext>
            </a:extLst>
          </p:cNvPr>
          <p:cNvSpPr>
            <a:spLocks noGrp="1"/>
          </p:cNvSpPr>
          <p:nvPr>
            <p:ph sz="quarter" idx="12"/>
          </p:nvPr>
        </p:nvSpPr>
        <p:spPr>
          <a:xfrm>
            <a:off x="824400" y="2401200"/>
            <a:ext cx="5209200" cy="36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innehåll 15">
            <a:extLst>
              <a:ext uri="{FF2B5EF4-FFF2-40B4-BE49-F238E27FC236}">
                <a16:creationId xmlns:a16="http://schemas.microsoft.com/office/drawing/2014/main" id="{2038F490-D2A1-A006-3A6D-7D8BF8DC8F04}"/>
              </a:ext>
            </a:extLst>
          </p:cNvPr>
          <p:cNvSpPr>
            <a:spLocks noGrp="1"/>
          </p:cNvSpPr>
          <p:nvPr>
            <p:ph sz="quarter" idx="13"/>
          </p:nvPr>
        </p:nvSpPr>
        <p:spPr>
          <a:xfrm>
            <a:off x="6158402" y="2401200"/>
            <a:ext cx="5209200" cy="36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1" name="Bild 10">
            <a:extLst>
              <a:ext uri="{FF2B5EF4-FFF2-40B4-BE49-F238E27FC236}">
                <a16:creationId xmlns:a16="http://schemas.microsoft.com/office/drawing/2014/main" id="{9C921CFD-76CF-3F6C-63C6-BED491ABF43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76087" y="6177679"/>
            <a:ext cx="1438579" cy="584151"/>
          </a:xfrm>
          <a:prstGeom prst="rect">
            <a:avLst/>
          </a:prstGeom>
        </p:spPr>
      </p:pic>
    </p:spTree>
    <p:extLst>
      <p:ext uri="{BB962C8B-B14F-4D97-AF65-F5344CB8AC3E}">
        <p14:creationId xmlns:p14="http://schemas.microsoft.com/office/powerpoint/2010/main" val="554075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H) Tom sida">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872BFD7D-7BC8-B497-6968-85387E655011}"/>
              </a:ext>
            </a:extLst>
          </p:cNvPr>
          <p:cNvSpPr>
            <a:spLocks noGrp="1"/>
          </p:cNvSpPr>
          <p:nvPr>
            <p:ph type="sldNum" sz="quarter" idx="10"/>
          </p:nvPr>
        </p:nvSpPr>
        <p:spPr>
          <a:xfrm>
            <a:off x="106326" y="6370526"/>
            <a:ext cx="501502" cy="365125"/>
          </a:xfrm>
          <a:prstGeom prst="rect">
            <a:avLst/>
          </a:prstGeom>
        </p:spPr>
        <p:txBody>
          <a:bodyPr/>
          <a:lstStyle/>
          <a:p>
            <a:fld id="{1998DE93-7944-4E79-AD72-DA1F1D1A6E79}" type="slidenum">
              <a:rPr lang="sv-SE" smtClean="0"/>
              <a:pPr/>
              <a:t>‹#›</a:t>
            </a:fld>
            <a:endParaRPr lang="sv-SE"/>
          </a:p>
        </p:txBody>
      </p:sp>
      <p:sp>
        <p:nvSpPr>
          <p:cNvPr id="5" name="Rektangel 4">
            <a:extLst>
              <a:ext uri="{FF2B5EF4-FFF2-40B4-BE49-F238E27FC236}">
                <a16:creationId xmlns:a16="http://schemas.microsoft.com/office/drawing/2014/main" id="{91AEBDD8-C297-3AEF-F9C9-47FF39A28CB4}"/>
              </a:ext>
              <a:ext uri="{C183D7F6-B498-43B3-948B-1728B52AA6E4}">
                <adec:decorative xmlns:adec="http://schemas.microsoft.com/office/drawing/2017/decorative" val="1"/>
              </a:ext>
            </a:extLst>
          </p:cNvPr>
          <p:cNvSpPr/>
          <p:nvPr userDrawn="1"/>
        </p:nvSpPr>
        <p:spPr>
          <a:xfrm>
            <a:off x="928577" y="6100594"/>
            <a:ext cx="3370373"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7510B31-362F-599C-6536-30DF4E63DEDD}"/>
              </a:ext>
              <a:ext uri="{C183D7F6-B498-43B3-948B-1728B52AA6E4}">
                <adec:decorative xmlns:adec="http://schemas.microsoft.com/office/drawing/2017/decorative" val="1"/>
              </a:ext>
            </a:extLst>
          </p:cNvPr>
          <p:cNvSpPr/>
          <p:nvPr userDrawn="1"/>
        </p:nvSpPr>
        <p:spPr>
          <a:xfrm>
            <a:off x="0" y="6100594"/>
            <a:ext cx="821978"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359DCA7-6B4D-27BD-2982-689CAEFFA181}"/>
              </a:ext>
              <a:ext uri="{C183D7F6-B498-43B3-948B-1728B52AA6E4}">
                <adec:decorative xmlns:adec="http://schemas.microsoft.com/office/drawing/2017/decorative" val="1"/>
              </a:ext>
            </a:extLst>
          </p:cNvPr>
          <p:cNvSpPr/>
          <p:nvPr userDrawn="1"/>
        </p:nvSpPr>
        <p:spPr>
          <a:xfrm>
            <a:off x="4400550" y="6100593"/>
            <a:ext cx="1636714"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01D1EA9-8E0D-4822-1DB1-85599A5223AD}"/>
              </a:ext>
              <a:ext uri="{C183D7F6-B498-43B3-948B-1728B52AA6E4}">
                <adec:decorative xmlns:adec="http://schemas.microsoft.com/office/drawing/2017/decorative" val="1"/>
              </a:ext>
            </a:extLst>
          </p:cNvPr>
          <p:cNvSpPr/>
          <p:nvPr userDrawn="1"/>
        </p:nvSpPr>
        <p:spPr>
          <a:xfrm>
            <a:off x="6138862" y="6100594"/>
            <a:ext cx="1641475"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F6D2CF08-71E8-9BA1-50F5-5CF46D8E0CD3}"/>
              </a:ext>
              <a:ext uri="{C183D7F6-B498-43B3-948B-1728B52AA6E4}">
                <adec:decorative xmlns:adec="http://schemas.microsoft.com/office/drawing/2017/decorative" val="1"/>
              </a:ext>
            </a:extLst>
          </p:cNvPr>
          <p:cNvSpPr/>
          <p:nvPr userDrawn="1"/>
        </p:nvSpPr>
        <p:spPr>
          <a:xfrm>
            <a:off x="7881938" y="6100593"/>
            <a:ext cx="3381485" cy="7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AE240D10-572B-63CC-ABE2-8167996B917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76087" y="6177679"/>
            <a:ext cx="1438579" cy="584151"/>
          </a:xfrm>
          <a:prstGeom prst="rect">
            <a:avLst/>
          </a:prstGeom>
        </p:spPr>
      </p:pic>
    </p:spTree>
    <p:extLst>
      <p:ext uri="{BB962C8B-B14F-4D97-AF65-F5344CB8AC3E}">
        <p14:creationId xmlns:p14="http://schemas.microsoft.com/office/powerpoint/2010/main" val="388385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rta med namn">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872BFD7D-7BC8-B497-6968-85387E655011}"/>
              </a:ext>
            </a:extLst>
          </p:cNvPr>
          <p:cNvSpPr>
            <a:spLocks noGrp="1"/>
          </p:cNvSpPr>
          <p:nvPr>
            <p:ph type="sldNum" sz="quarter" idx="10"/>
          </p:nvPr>
        </p:nvSpPr>
        <p:spPr>
          <a:xfrm>
            <a:off x="106326" y="6370526"/>
            <a:ext cx="501502" cy="365125"/>
          </a:xfrm>
          <a:prstGeom prst="rect">
            <a:avLst/>
          </a:prstGeom>
        </p:spPr>
        <p:txBody>
          <a:bodyPr/>
          <a:lstStyle/>
          <a:p>
            <a:fld id="{1998DE93-7944-4E79-AD72-DA1F1D1A6E79}" type="slidenum">
              <a:rPr lang="sv-SE" smtClean="0"/>
              <a:pPr/>
              <a:t>‹#›</a:t>
            </a:fld>
            <a:endParaRPr lang="sv-SE"/>
          </a:p>
        </p:txBody>
      </p:sp>
      <p:sp>
        <p:nvSpPr>
          <p:cNvPr id="5" name="Rektangel 4">
            <a:extLst>
              <a:ext uri="{FF2B5EF4-FFF2-40B4-BE49-F238E27FC236}">
                <a16:creationId xmlns:a16="http://schemas.microsoft.com/office/drawing/2014/main" id="{91AEBDD8-C297-3AEF-F9C9-47FF39A28CB4}"/>
              </a:ext>
              <a:ext uri="{C183D7F6-B498-43B3-948B-1728B52AA6E4}">
                <adec:decorative xmlns:adec="http://schemas.microsoft.com/office/drawing/2017/decorative" val="1"/>
              </a:ext>
            </a:extLst>
          </p:cNvPr>
          <p:cNvSpPr/>
          <p:nvPr userDrawn="1"/>
        </p:nvSpPr>
        <p:spPr>
          <a:xfrm>
            <a:off x="928577" y="6100594"/>
            <a:ext cx="3370373"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7510B31-362F-599C-6536-30DF4E63DEDD}"/>
              </a:ext>
              <a:ext uri="{C183D7F6-B498-43B3-948B-1728B52AA6E4}">
                <adec:decorative xmlns:adec="http://schemas.microsoft.com/office/drawing/2017/decorative" val="1"/>
              </a:ext>
            </a:extLst>
          </p:cNvPr>
          <p:cNvSpPr/>
          <p:nvPr userDrawn="1"/>
        </p:nvSpPr>
        <p:spPr>
          <a:xfrm>
            <a:off x="0" y="6100594"/>
            <a:ext cx="821978"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359DCA7-6B4D-27BD-2982-689CAEFFA181}"/>
              </a:ext>
              <a:ext uri="{C183D7F6-B498-43B3-948B-1728B52AA6E4}">
                <adec:decorative xmlns:adec="http://schemas.microsoft.com/office/drawing/2017/decorative" val="1"/>
              </a:ext>
            </a:extLst>
          </p:cNvPr>
          <p:cNvSpPr/>
          <p:nvPr userDrawn="1"/>
        </p:nvSpPr>
        <p:spPr>
          <a:xfrm>
            <a:off x="4400550" y="6100593"/>
            <a:ext cx="1636714"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01D1EA9-8E0D-4822-1DB1-85599A5223AD}"/>
              </a:ext>
              <a:ext uri="{C183D7F6-B498-43B3-948B-1728B52AA6E4}">
                <adec:decorative xmlns:adec="http://schemas.microsoft.com/office/drawing/2017/decorative" val="1"/>
              </a:ext>
            </a:extLst>
          </p:cNvPr>
          <p:cNvSpPr/>
          <p:nvPr userDrawn="1"/>
        </p:nvSpPr>
        <p:spPr>
          <a:xfrm>
            <a:off x="6138862" y="6100594"/>
            <a:ext cx="1641475"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F6D2CF08-71E8-9BA1-50F5-5CF46D8E0CD3}"/>
              </a:ext>
              <a:ext uri="{C183D7F6-B498-43B3-948B-1728B52AA6E4}">
                <adec:decorative xmlns:adec="http://schemas.microsoft.com/office/drawing/2017/decorative" val="1"/>
              </a:ext>
            </a:extLst>
          </p:cNvPr>
          <p:cNvSpPr/>
          <p:nvPr userDrawn="1"/>
        </p:nvSpPr>
        <p:spPr>
          <a:xfrm>
            <a:off x="7881938" y="6100593"/>
            <a:ext cx="3381485" cy="7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 name="Frihandsfigur: Form 107">
            <a:extLst>
              <a:ext uri="{FF2B5EF4-FFF2-40B4-BE49-F238E27FC236}">
                <a16:creationId xmlns:a16="http://schemas.microsoft.com/office/drawing/2014/main" id="{DB186866-A7DC-D80F-0F3C-6629BE478B95}"/>
              </a:ext>
            </a:extLst>
          </p:cNvPr>
          <p:cNvSpPr/>
          <p:nvPr userDrawn="1"/>
        </p:nvSpPr>
        <p:spPr>
          <a:xfrm>
            <a:off x="5845296" y="4488862"/>
            <a:ext cx="694301" cy="1331042"/>
          </a:xfrm>
          <a:custGeom>
            <a:avLst/>
            <a:gdLst>
              <a:gd name="connsiteX0" fmla="*/ 0 w 486932"/>
              <a:gd name="connsiteY0" fmla="*/ 658433 h 933497"/>
              <a:gd name="connsiteX1" fmla="*/ 92396 w 486932"/>
              <a:gd name="connsiteY1" fmla="*/ 563067 h 933497"/>
              <a:gd name="connsiteX2" fmla="*/ 111736 w 486932"/>
              <a:gd name="connsiteY2" fmla="*/ 527983 h 933497"/>
              <a:gd name="connsiteX3" fmla="*/ 111736 w 486932"/>
              <a:gd name="connsiteY3" fmla="*/ 502841 h 933497"/>
              <a:gd name="connsiteX4" fmla="*/ 111736 w 486932"/>
              <a:gd name="connsiteY4" fmla="*/ 444821 h 933497"/>
              <a:gd name="connsiteX5" fmla="*/ 111736 w 486932"/>
              <a:gd name="connsiteY5" fmla="*/ 394537 h 933497"/>
              <a:gd name="connsiteX6" fmla="*/ 92396 w 486932"/>
              <a:gd name="connsiteY6" fmla="*/ 371329 h 933497"/>
              <a:gd name="connsiteX7" fmla="*/ 73056 w 486932"/>
              <a:gd name="connsiteY7" fmla="*/ 349864 h 933497"/>
              <a:gd name="connsiteX8" fmla="*/ 136824 w 486932"/>
              <a:gd name="connsiteY8" fmla="*/ 270760 h 933497"/>
              <a:gd name="connsiteX9" fmla="*/ 177492 w 486932"/>
              <a:gd name="connsiteY9" fmla="*/ 170192 h 933497"/>
              <a:gd name="connsiteX10" fmla="*/ 223909 w 486932"/>
              <a:gd name="connsiteY10" fmla="*/ 131512 h 933497"/>
              <a:gd name="connsiteX11" fmla="*/ 312873 w 486932"/>
              <a:gd name="connsiteY11" fmla="*/ 85968 h 933497"/>
              <a:gd name="connsiteX12" fmla="*/ 344688 w 486932"/>
              <a:gd name="connsiteY12" fmla="*/ 30944 h 933497"/>
              <a:gd name="connsiteX13" fmla="*/ 344688 w 486932"/>
              <a:gd name="connsiteY13" fmla="*/ 0 h 933497"/>
              <a:gd name="connsiteX14" fmla="*/ 390233 w 486932"/>
              <a:gd name="connsiteY14" fmla="*/ 0 h 933497"/>
              <a:gd name="connsiteX15" fmla="*/ 428913 w 486932"/>
              <a:gd name="connsiteY15" fmla="*/ 50284 h 933497"/>
              <a:gd name="connsiteX16" fmla="*/ 386365 w 486932"/>
              <a:gd name="connsiteY16" fmla="*/ 127644 h 933497"/>
              <a:gd name="connsiteX17" fmla="*/ 356728 w 486932"/>
              <a:gd name="connsiteY17" fmla="*/ 216608 h 933497"/>
              <a:gd name="connsiteX18" fmla="*/ 386365 w 486932"/>
              <a:gd name="connsiteY18" fmla="*/ 239816 h 933497"/>
              <a:gd name="connsiteX19" fmla="*/ 405705 w 486932"/>
              <a:gd name="connsiteY19" fmla="*/ 255288 h 933497"/>
              <a:gd name="connsiteX20" fmla="*/ 461219 w 486932"/>
              <a:gd name="connsiteY20" fmla="*/ 232081 h 933497"/>
              <a:gd name="connsiteX21" fmla="*/ 486933 w 486932"/>
              <a:gd name="connsiteY21" fmla="*/ 282365 h 933497"/>
              <a:gd name="connsiteX22" fmla="*/ 486933 w 486932"/>
              <a:gd name="connsiteY22" fmla="*/ 329216 h 933497"/>
              <a:gd name="connsiteX23" fmla="*/ 461219 w 486932"/>
              <a:gd name="connsiteY23" fmla="*/ 349864 h 933497"/>
              <a:gd name="connsiteX24" fmla="*/ 413441 w 486932"/>
              <a:gd name="connsiteY24" fmla="*/ 367461 h 933497"/>
              <a:gd name="connsiteX25" fmla="*/ 405705 w 486932"/>
              <a:gd name="connsiteY25" fmla="*/ 421613 h 933497"/>
              <a:gd name="connsiteX26" fmla="*/ 440517 w 486932"/>
              <a:gd name="connsiteY26" fmla="*/ 425481 h 933497"/>
              <a:gd name="connsiteX27" fmla="*/ 417309 w 486932"/>
              <a:gd name="connsiteY27" fmla="*/ 510577 h 933497"/>
              <a:gd name="connsiteX28" fmla="*/ 436649 w 486932"/>
              <a:gd name="connsiteY28" fmla="*/ 527983 h 933497"/>
              <a:gd name="connsiteX29" fmla="*/ 461219 w 486932"/>
              <a:gd name="connsiteY29" fmla="*/ 563067 h 933497"/>
              <a:gd name="connsiteX30" fmla="*/ 461219 w 486932"/>
              <a:gd name="connsiteY30" fmla="*/ 599541 h 933497"/>
              <a:gd name="connsiteX31" fmla="*/ 417309 w 486932"/>
              <a:gd name="connsiteY31" fmla="*/ 642089 h 933497"/>
              <a:gd name="connsiteX32" fmla="*/ 461219 w 486932"/>
              <a:gd name="connsiteY32" fmla="*/ 696241 h 933497"/>
              <a:gd name="connsiteX33" fmla="*/ 461219 w 486932"/>
              <a:gd name="connsiteY33" fmla="*/ 773601 h 933497"/>
              <a:gd name="connsiteX34" fmla="*/ 421177 w 486932"/>
              <a:gd name="connsiteY34" fmla="*/ 758129 h 933497"/>
              <a:gd name="connsiteX35" fmla="*/ 378629 w 486932"/>
              <a:gd name="connsiteY35" fmla="*/ 773601 h 933497"/>
              <a:gd name="connsiteX36" fmla="*/ 356728 w 486932"/>
              <a:gd name="connsiteY36" fmla="*/ 858697 h 933497"/>
              <a:gd name="connsiteX37" fmla="*/ 336081 w 486932"/>
              <a:gd name="connsiteY37" fmla="*/ 918025 h 933497"/>
              <a:gd name="connsiteX38" fmla="*/ 307724 w 486932"/>
              <a:gd name="connsiteY38" fmla="*/ 918025 h 933497"/>
              <a:gd name="connsiteX39" fmla="*/ 287104 w 486932"/>
              <a:gd name="connsiteY39" fmla="*/ 933497 h 933497"/>
              <a:gd name="connsiteX40" fmla="*/ 245836 w 486932"/>
              <a:gd name="connsiteY40" fmla="*/ 928322 h 933497"/>
              <a:gd name="connsiteX41" fmla="*/ 261308 w 486932"/>
              <a:gd name="connsiteY41" fmla="*/ 884956 h 933497"/>
              <a:gd name="connsiteX42" fmla="*/ 160740 w 486932"/>
              <a:gd name="connsiteY42" fmla="*/ 884956 h 933497"/>
              <a:gd name="connsiteX43" fmla="*/ 158152 w 486932"/>
              <a:gd name="connsiteY43" fmla="*/ 727185 h 933497"/>
              <a:gd name="connsiteX44" fmla="*/ 83380 w 486932"/>
              <a:gd name="connsiteY44" fmla="*/ 727185 h 933497"/>
              <a:gd name="connsiteX45" fmla="*/ 33668 w 486932"/>
              <a:gd name="connsiteY45" fmla="*/ 668756 h 933497"/>
              <a:gd name="connsiteX46" fmla="*/ 0 w 486932"/>
              <a:gd name="connsiteY46" fmla="*/ 658433 h 93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6932" h="933497">
                <a:moveTo>
                  <a:pt x="0" y="658433"/>
                </a:moveTo>
                <a:lnTo>
                  <a:pt x="92396" y="563067"/>
                </a:lnTo>
                <a:lnTo>
                  <a:pt x="111736" y="527983"/>
                </a:lnTo>
                <a:lnTo>
                  <a:pt x="111736" y="502841"/>
                </a:lnTo>
                <a:lnTo>
                  <a:pt x="111736" y="444821"/>
                </a:lnTo>
                <a:lnTo>
                  <a:pt x="111736" y="394537"/>
                </a:lnTo>
                <a:lnTo>
                  <a:pt x="92396" y="371329"/>
                </a:lnTo>
                <a:lnTo>
                  <a:pt x="73056" y="349864"/>
                </a:lnTo>
                <a:lnTo>
                  <a:pt x="136824" y="270760"/>
                </a:lnTo>
                <a:lnTo>
                  <a:pt x="177492" y="170192"/>
                </a:lnTo>
                <a:lnTo>
                  <a:pt x="223909" y="131512"/>
                </a:lnTo>
                <a:lnTo>
                  <a:pt x="312873" y="85968"/>
                </a:lnTo>
                <a:lnTo>
                  <a:pt x="344688" y="30944"/>
                </a:lnTo>
                <a:lnTo>
                  <a:pt x="344688" y="0"/>
                </a:lnTo>
                <a:lnTo>
                  <a:pt x="390233" y="0"/>
                </a:lnTo>
                <a:lnTo>
                  <a:pt x="428913" y="50284"/>
                </a:lnTo>
                <a:lnTo>
                  <a:pt x="386365" y="127644"/>
                </a:lnTo>
                <a:lnTo>
                  <a:pt x="356728" y="216608"/>
                </a:lnTo>
                <a:lnTo>
                  <a:pt x="386365" y="239816"/>
                </a:lnTo>
                <a:lnTo>
                  <a:pt x="405705" y="255288"/>
                </a:lnTo>
                <a:lnTo>
                  <a:pt x="461219" y="232081"/>
                </a:lnTo>
                <a:lnTo>
                  <a:pt x="486933" y="282365"/>
                </a:lnTo>
                <a:lnTo>
                  <a:pt x="486933" y="329216"/>
                </a:lnTo>
                <a:lnTo>
                  <a:pt x="461219" y="349864"/>
                </a:lnTo>
                <a:lnTo>
                  <a:pt x="413441" y="367461"/>
                </a:lnTo>
                <a:lnTo>
                  <a:pt x="405705" y="421613"/>
                </a:lnTo>
                <a:lnTo>
                  <a:pt x="440517" y="425481"/>
                </a:lnTo>
                <a:lnTo>
                  <a:pt x="417309" y="510577"/>
                </a:lnTo>
                <a:lnTo>
                  <a:pt x="436649" y="527983"/>
                </a:lnTo>
                <a:lnTo>
                  <a:pt x="461219" y="563067"/>
                </a:lnTo>
                <a:lnTo>
                  <a:pt x="461219" y="599541"/>
                </a:lnTo>
                <a:lnTo>
                  <a:pt x="417309" y="642089"/>
                </a:lnTo>
                <a:lnTo>
                  <a:pt x="461219" y="696241"/>
                </a:lnTo>
                <a:lnTo>
                  <a:pt x="461219" y="773601"/>
                </a:lnTo>
                <a:lnTo>
                  <a:pt x="421177" y="758129"/>
                </a:lnTo>
                <a:lnTo>
                  <a:pt x="378629" y="773601"/>
                </a:lnTo>
                <a:lnTo>
                  <a:pt x="356728" y="858697"/>
                </a:lnTo>
                <a:lnTo>
                  <a:pt x="336081" y="918025"/>
                </a:lnTo>
                <a:lnTo>
                  <a:pt x="307724" y="918025"/>
                </a:lnTo>
                <a:lnTo>
                  <a:pt x="287104" y="933497"/>
                </a:lnTo>
                <a:lnTo>
                  <a:pt x="245836" y="928322"/>
                </a:lnTo>
                <a:lnTo>
                  <a:pt x="261308" y="884956"/>
                </a:lnTo>
                <a:lnTo>
                  <a:pt x="160740" y="884956"/>
                </a:lnTo>
                <a:lnTo>
                  <a:pt x="158152" y="727185"/>
                </a:lnTo>
                <a:lnTo>
                  <a:pt x="83380" y="727185"/>
                </a:lnTo>
                <a:lnTo>
                  <a:pt x="33668" y="668756"/>
                </a:lnTo>
                <a:lnTo>
                  <a:pt x="0" y="658433"/>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09" name="Frihandsfigur: Form 108">
            <a:extLst>
              <a:ext uri="{FF2B5EF4-FFF2-40B4-BE49-F238E27FC236}">
                <a16:creationId xmlns:a16="http://schemas.microsoft.com/office/drawing/2014/main" id="{26479027-E531-0B0B-AD43-7951882789DF}"/>
              </a:ext>
            </a:extLst>
          </p:cNvPr>
          <p:cNvSpPr/>
          <p:nvPr userDrawn="1"/>
        </p:nvSpPr>
        <p:spPr>
          <a:xfrm>
            <a:off x="5261921" y="4577106"/>
            <a:ext cx="851292" cy="870206"/>
          </a:xfrm>
          <a:custGeom>
            <a:avLst/>
            <a:gdLst>
              <a:gd name="connsiteX0" fmla="*/ 25769 w 597034"/>
              <a:gd name="connsiteY0" fmla="*/ 51592 h 610300"/>
              <a:gd name="connsiteX1" fmla="*/ 43828 w 597034"/>
              <a:gd name="connsiteY1" fmla="*/ 0 h 610300"/>
              <a:gd name="connsiteX2" fmla="*/ 109666 w 597034"/>
              <a:gd name="connsiteY2" fmla="*/ 0 h 610300"/>
              <a:gd name="connsiteX3" fmla="*/ 175341 w 597034"/>
              <a:gd name="connsiteY3" fmla="*/ 24080 h 610300"/>
              <a:gd name="connsiteX4" fmla="*/ 216608 w 597034"/>
              <a:gd name="connsiteY4" fmla="*/ 10324 h 610300"/>
              <a:gd name="connsiteX5" fmla="*/ 291381 w 597034"/>
              <a:gd name="connsiteY5" fmla="*/ 0 h 610300"/>
              <a:gd name="connsiteX6" fmla="*/ 291381 w 597034"/>
              <a:gd name="connsiteY6" fmla="*/ 69624 h 610300"/>
              <a:gd name="connsiteX7" fmla="*/ 335209 w 597034"/>
              <a:gd name="connsiteY7" fmla="*/ 139248 h 610300"/>
              <a:gd name="connsiteX8" fmla="*/ 409137 w 597034"/>
              <a:gd name="connsiteY8" fmla="*/ 69624 h 610300"/>
              <a:gd name="connsiteX9" fmla="*/ 442805 w 597034"/>
              <a:gd name="connsiteY9" fmla="*/ 69624 h 610300"/>
              <a:gd name="connsiteX10" fmla="*/ 489929 w 597034"/>
              <a:gd name="connsiteY10" fmla="*/ 123776 h 610300"/>
              <a:gd name="connsiteX11" fmla="*/ 523461 w 597034"/>
              <a:gd name="connsiteY11" fmla="*/ 116040 h 610300"/>
              <a:gd name="connsiteX12" fmla="*/ 597035 w 597034"/>
              <a:gd name="connsiteY12" fmla="*/ 99642 h 610300"/>
              <a:gd name="connsiteX13" fmla="*/ 565355 w 597034"/>
              <a:gd name="connsiteY13" fmla="*/ 160904 h 610300"/>
              <a:gd name="connsiteX14" fmla="*/ 550728 w 597034"/>
              <a:gd name="connsiteY14" fmla="*/ 197078 h 610300"/>
              <a:gd name="connsiteX15" fmla="*/ 535882 w 597034"/>
              <a:gd name="connsiteY15" fmla="*/ 221375 h 610300"/>
              <a:gd name="connsiteX16" fmla="*/ 482193 w 597034"/>
              <a:gd name="connsiteY16" fmla="*/ 287976 h 610300"/>
              <a:gd name="connsiteX17" fmla="*/ 520873 w 597034"/>
              <a:gd name="connsiteY17" fmla="*/ 332649 h 610300"/>
              <a:gd name="connsiteX18" fmla="*/ 520873 w 597034"/>
              <a:gd name="connsiteY18" fmla="*/ 394537 h 610300"/>
              <a:gd name="connsiteX19" fmla="*/ 520873 w 597034"/>
              <a:gd name="connsiteY19" fmla="*/ 466095 h 610300"/>
              <a:gd name="connsiteX20" fmla="*/ 501533 w 597034"/>
              <a:gd name="connsiteY20" fmla="*/ 501179 h 610300"/>
              <a:gd name="connsiteX21" fmla="*/ 412379 w 597034"/>
              <a:gd name="connsiteY21" fmla="*/ 593221 h 610300"/>
              <a:gd name="connsiteX22" fmla="*/ 399685 w 597034"/>
              <a:gd name="connsiteY22" fmla="*/ 581209 h 610300"/>
              <a:gd name="connsiteX23" fmla="*/ 381625 w 597034"/>
              <a:gd name="connsiteY23" fmla="*/ 551845 h 610300"/>
              <a:gd name="connsiteX24" fmla="*/ 323169 w 597034"/>
              <a:gd name="connsiteY24" fmla="*/ 522617 h 610300"/>
              <a:gd name="connsiteX25" fmla="*/ 247552 w 597034"/>
              <a:gd name="connsiteY25" fmla="*/ 522617 h 610300"/>
              <a:gd name="connsiteX26" fmla="*/ 223473 w 597034"/>
              <a:gd name="connsiteY26" fmla="*/ 551845 h 610300"/>
              <a:gd name="connsiteX27" fmla="*/ 183921 w 597034"/>
              <a:gd name="connsiteY27" fmla="*/ 538089 h 610300"/>
              <a:gd name="connsiteX28" fmla="*/ 148128 w 597034"/>
              <a:gd name="connsiteY28" fmla="*/ 588455 h 610300"/>
              <a:gd name="connsiteX29" fmla="*/ 135789 w 597034"/>
              <a:gd name="connsiteY29" fmla="*/ 603409 h 610300"/>
              <a:gd name="connsiteX30" fmla="*/ 109666 w 597034"/>
              <a:gd name="connsiteY30" fmla="*/ 610301 h 610300"/>
              <a:gd name="connsiteX31" fmla="*/ 77360 w 597034"/>
              <a:gd name="connsiteY31" fmla="*/ 610301 h 610300"/>
              <a:gd name="connsiteX32" fmla="*/ 68752 w 597034"/>
              <a:gd name="connsiteY32" fmla="*/ 544980 h 610300"/>
              <a:gd name="connsiteX33" fmla="*/ 67036 w 597034"/>
              <a:gd name="connsiteY33" fmla="*/ 522617 h 610300"/>
              <a:gd name="connsiteX34" fmla="*/ 37672 w 597034"/>
              <a:gd name="connsiteY34" fmla="*/ 501179 h 610300"/>
              <a:gd name="connsiteX35" fmla="*/ 56713 w 597034"/>
              <a:gd name="connsiteY35" fmla="*/ 466095 h 610300"/>
              <a:gd name="connsiteX36" fmla="*/ 56713 w 597034"/>
              <a:gd name="connsiteY36" fmla="*/ 404860 h 610300"/>
              <a:gd name="connsiteX37" fmla="*/ 56713 w 597034"/>
              <a:gd name="connsiteY37" fmla="*/ 352424 h 610300"/>
              <a:gd name="connsiteX38" fmla="*/ 37808 w 597034"/>
              <a:gd name="connsiteY38" fmla="*/ 304292 h 610300"/>
              <a:gd name="connsiteX39" fmla="*/ 29201 w 597034"/>
              <a:gd name="connsiteY39" fmla="*/ 271632 h 610300"/>
              <a:gd name="connsiteX40" fmla="*/ 13729 w 597034"/>
              <a:gd name="connsiteY40" fmla="*/ 259592 h 610300"/>
              <a:gd name="connsiteX41" fmla="*/ 13729 w 597034"/>
              <a:gd name="connsiteY41" fmla="*/ 230364 h 610300"/>
              <a:gd name="connsiteX42" fmla="*/ 22336 w 597034"/>
              <a:gd name="connsiteY42" fmla="*/ 220068 h 610300"/>
              <a:gd name="connsiteX43" fmla="*/ 17188 w 597034"/>
              <a:gd name="connsiteY43" fmla="*/ 195988 h 610300"/>
              <a:gd name="connsiteX44" fmla="*/ 0 w 597034"/>
              <a:gd name="connsiteY44" fmla="*/ 170193 h 610300"/>
              <a:gd name="connsiteX45" fmla="*/ 0 w 597034"/>
              <a:gd name="connsiteY45" fmla="*/ 132384 h 610300"/>
              <a:gd name="connsiteX46" fmla="*/ 8580 w 597034"/>
              <a:gd name="connsiteY46" fmla="*/ 104872 h 610300"/>
              <a:gd name="connsiteX47" fmla="*/ 6864 w 597034"/>
              <a:gd name="connsiteY47" fmla="*/ 77360 h 610300"/>
              <a:gd name="connsiteX48" fmla="*/ 25769 w 597034"/>
              <a:gd name="connsiteY48" fmla="*/ 51592 h 61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97034" h="610300">
                <a:moveTo>
                  <a:pt x="25769" y="51592"/>
                </a:moveTo>
                <a:lnTo>
                  <a:pt x="43828" y="0"/>
                </a:lnTo>
                <a:lnTo>
                  <a:pt x="109666" y="0"/>
                </a:lnTo>
                <a:lnTo>
                  <a:pt x="175341" y="24080"/>
                </a:lnTo>
                <a:lnTo>
                  <a:pt x="216608" y="10324"/>
                </a:lnTo>
                <a:lnTo>
                  <a:pt x="291381" y="0"/>
                </a:lnTo>
                <a:lnTo>
                  <a:pt x="291381" y="69624"/>
                </a:lnTo>
                <a:lnTo>
                  <a:pt x="335209" y="139248"/>
                </a:lnTo>
                <a:lnTo>
                  <a:pt x="409137" y="69624"/>
                </a:lnTo>
                <a:lnTo>
                  <a:pt x="442805" y="69624"/>
                </a:lnTo>
                <a:lnTo>
                  <a:pt x="489929" y="123776"/>
                </a:lnTo>
                <a:lnTo>
                  <a:pt x="523461" y="116040"/>
                </a:lnTo>
                <a:lnTo>
                  <a:pt x="597035" y="99642"/>
                </a:lnTo>
                <a:lnTo>
                  <a:pt x="565355" y="160904"/>
                </a:lnTo>
                <a:lnTo>
                  <a:pt x="550728" y="197078"/>
                </a:lnTo>
                <a:lnTo>
                  <a:pt x="535882" y="221375"/>
                </a:lnTo>
                <a:lnTo>
                  <a:pt x="482193" y="287976"/>
                </a:lnTo>
                <a:lnTo>
                  <a:pt x="520873" y="332649"/>
                </a:lnTo>
                <a:lnTo>
                  <a:pt x="520873" y="394537"/>
                </a:lnTo>
                <a:lnTo>
                  <a:pt x="520873" y="466095"/>
                </a:lnTo>
                <a:lnTo>
                  <a:pt x="501533" y="501179"/>
                </a:lnTo>
                <a:lnTo>
                  <a:pt x="412379" y="593221"/>
                </a:lnTo>
                <a:lnTo>
                  <a:pt x="399685" y="581209"/>
                </a:lnTo>
                <a:lnTo>
                  <a:pt x="381625" y="551845"/>
                </a:lnTo>
                <a:lnTo>
                  <a:pt x="323169" y="522617"/>
                </a:lnTo>
                <a:lnTo>
                  <a:pt x="247552" y="522617"/>
                </a:lnTo>
                <a:lnTo>
                  <a:pt x="223473" y="551845"/>
                </a:lnTo>
                <a:lnTo>
                  <a:pt x="183921" y="538089"/>
                </a:lnTo>
                <a:lnTo>
                  <a:pt x="148128" y="588455"/>
                </a:lnTo>
                <a:lnTo>
                  <a:pt x="135789" y="603409"/>
                </a:lnTo>
                <a:lnTo>
                  <a:pt x="109666" y="610301"/>
                </a:lnTo>
                <a:lnTo>
                  <a:pt x="77360" y="610301"/>
                </a:lnTo>
                <a:lnTo>
                  <a:pt x="68752" y="544980"/>
                </a:lnTo>
                <a:lnTo>
                  <a:pt x="67036" y="522617"/>
                </a:lnTo>
                <a:lnTo>
                  <a:pt x="37672" y="501179"/>
                </a:lnTo>
                <a:lnTo>
                  <a:pt x="56713" y="466095"/>
                </a:lnTo>
                <a:lnTo>
                  <a:pt x="56713" y="404860"/>
                </a:lnTo>
                <a:lnTo>
                  <a:pt x="56713" y="352424"/>
                </a:lnTo>
                <a:lnTo>
                  <a:pt x="37808" y="304292"/>
                </a:lnTo>
                <a:lnTo>
                  <a:pt x="29201" y="271632"/>
                </a:lnTo>
                <a:lnTo>
                  <a:pt x="13729" y="259592"/>
                </a:lnTo>
                <a:lnTo>
                  <a:pt x="13729" y="230364"/>
                </a:lnTo>
                <a:lnTo>
                  <a:pt x="22336" y="220068"/>
                </a:lnTo>
                <a:lnTo>
                  <a:pt x="17188" y="195988"/>
                </a:lnTo>
                <a:lnTo>
                  <a:pt x="0" y="170193"/>
                </a:lnTo>
                <a:lnTo>
                  <a:pt x="0" y="132384"/>
                </a:lnTo>
                <a:lnTo>
                  <a:pt x="8580" y="104872"/>
                </a:lnTo>
                <a:lnTo>
                  <a:pt x="6864" y="77360"/>
                </a:lnTo>
                <a:lnTo>
                  <a:pt x="25769" y="51592"/>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10" name="Frihandsfigur: Form 109">
            <a:extLst>
              <a:ext uri="{FF2B5EF4-FFF2-40B4-BE49-F238E27FC236}">
                <a16:creationId xmlns:a16="http://schemas.microsoft.com/office/drawing/2014/main" id="{74C40222-1806-AA08-1E27-87F7BEA0DDD8}"/>
              </a:ext>
            </a:extLst>
          </p:cNvPr>
          <p:cNvSpPr/>
          <p:nvPr userDrawn="1"/>
        </p:nvSpPr>
        <p:spPr>
          <a:xfrm>
            <a:off x="4765585" y="4415339"/>
            <a:ext cx="403197" cy="308854"/>
          </a:xfrm>
          <a:custGeom>
            <a:avLst/>
            <a:gdLst>
              <a:gd name="connsiteX0" fmla="*/ 262997 w 282773"/>
              <a:gd name="connsiteY0" fmla="*/ 113452 h 216608"/>
              <a:gd name="connsiteX1" fmla="*/ 237201 w 282773"/>
              <a:gd name="connsiteY1" fmla="*/ 97980 h 216608"/>
              <a:gd name="connsiteX2" fmla="*/ 201109 w 282773"/>
              <a:gd name="connsiteY2" fmla="*/ 85096 h 216608"/>
              <a:gd name="connsiteX3" fmla="*/ 149545 w 282773"/>
              <a:gd name="connsiteY3" fmla="*/ 85096 h 216608"/>
              <a:gd name="connsiteX4" fmla="*/ 100541 w 282773"/>
              <a:gd name="connsiteY4" fmla="*/ 51564 h 216608"/>
              <a:gd name="connsiteX5" fmla="*/ 100541 w 282773"/>
              <a:gd name="connsiteY5" fmla="*/ 0 h 216608"/>
              <a:gd name="connsiteX6" fmla="*/ 56713 w 282773"/>
              <a:gd name="connsiteY6" fmla="*/ 0 h 216608"/>
              <a:gd name="connsiteX7" fmla="*/ 12884 w 282773"/>
              <a:gd name="connsiteY7" fmla="*/ 28356 h 216608"/>
              <a:gd name="connsiteX8" fmla="*/ 0 w 282773"/>
              <a:gd name="connsiteY8" fmla="*/ 38680 h 216608"/>
              <a:gd name="connsiteX9" fmla="*/ 15472 w 282773"/>
              <a:gd name="connsiteY9" fmla="*/ 90244 h 216608"/>
              <a:gd name="connsiteX10" fmla="*/ 38680 w 282773"/>
              <a:gd name="connsiteY10" fmla="*/ 137532 h 216608"/>
              <a:gd name="connsiteX11" fmla="*/ 26204 w 282773"/>
              <a:gd name="connsiteY11" fmla="*/ 193400 h 216608"/>
              <a:gd name="connsiteX12" fmla="*/ 43828 w 282773"/>
              <a:gd name="connsiteY12" fmla="*/ 194272 h 216608"/>
              <a:gd name="connsiteX13" fmla="*/ 64449 w 282773"/>
              <a:gd name="connsiteY13" fmla="*/ 216608 h 216608"/>
              <a:gd name="connsiteX14" fmla="*/ 74772 w 282773"/>
              <a:gd name="connsiteY14" fmla="*/ 206285 h 216608"/>
              <a:gd name="connsiteX15" fmla="*/ 141564 w 282773"/>
              <a:gd name="connsiteY15" fmla="*/ 210833 h 216608"/>
              <a:gd name="connsiteX16" fmla="*/ 171908 w 282773"/>
              <a:gd name="connsiteY16" fmla="*/ 214892 h 216608"/>
              <a:gd name="connsiteX17" fmla="*/ 198549 w 282773"/>
              <a:gd name="connsiteY17" fmla="*/ 195988 h 216608"/>
              <a:gd name="connsiteX18" fmla="*/ 220885 w 282773"/>
              <a:gd name="connsiteY18" fmla="*/ 166760 h 216608"/>
              <a:gd name="connsiteX19" fmla="*/ 260437 w 282773"/>
              <a:gd name="connsiteY19" fmla="*/ 161612 h 216608"/>
              <a:gd name="connsiteX20" fmla="*/ 282773 w 282773"/>
              <a:gd name="connsiteY20" fmla="*/ 137532 h 216608"/>
              <a:gd name="connsiteX21" fmla="*/ 262997 w 282773"/>
              <a:gd name="connsiteY21" fmla="*/ 113452 h 21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2773" h="216608">
                <a:moveTo>
                  <a:pt x="262997" y="113452"/>
                </a:moveTo>
                <a:lnTo>
                  <a:pt x="237201" y="97980"/>
                </a:lnTo>
                <a:cubicBezTo>
                  <a:pt x="237201" y="97980"/>
                  <a:pt x="208845" y="85096"/>
                  <a:pt x="201109" y="85096"/>
                </a:cubicBezTo>
                <a:cubicBezTo>
                  <a:pt x="193373" y="85096"/>
                  <a:pt x="159841" y="92832"/>
                  <a:pt x="149545" y="85096"/>
                </a:cubicBezTo>
                <a:cubicBezTo>
                  <a:pt x="139221" y="77360"/>
                  <a:pt x="100541" y="51564"/>
                  <a:pt x="100541" y="51564"/>
                </a:cubicBezTo>
                <a:lnTo>
                  <a:pt x="100541" y="0"/>
                </a:lnTo>
                <a:lnTo>
                  <a:pt x="56713" y="0"/>
                </a:lnTo>
                <a:lnTo>
                  <a:pt x="12884" y="28356"/>
                </a:lnTo>
                <a:lnTo>
                  <a:pt x="0" y="38680"/>
                </a:lnTo>
                <a:lnTo>
                  <a:pt x="15472" y="90244"/>
                </a:lnTo>
                <a:lnTo>
                  <a:pt x="38680" y="137532"/>
                </a:lnTo>
                <a:lnTo>
                  <a:pt x="26204" y="193400"/>
                </a:lnTo>
                <a:lnTo>
                  <a:pt x="43828" y="194272"/>
                </a:lnTo>
                <a:lnTo>
                  <a:pt x="64449" y="216608"/>
                </a:lnTo>
                <a:lnTo>
                  <a:pt x="74772" y="206285"/>
                </a:lnTo>
                <a:lnTo>
                  <a:pt x="141564" y="210833"/>
                </a:lnTo>
                <a:lnTo>
                  <a:pt x="171908" y="214892"/>
                </a:lnTo>
                <a:lnTo>
                  <a:pt x="198549" y="195988"/>
                </a:lnTo>
                <a:lnTo>
                  <a:pt x="220885" y="166760"/>
                </a:lnTo>
                <a:lnTo>
                  <a:pt x="260437" y="161612"/>
                </a:lnTo>
                <a:lnTo>
                  <a:pt x="282773" y="137532"/>
                </a:lnTo>
                <a:lnTo>
                  <a:pt x="262997" y="113452"/>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11" name="Frihandsfigur: Form 110">
            <a:extLst>
              <a:ext uri="{FF2B5EF4-FFF2-40B4-BE49-F238E27FC236}">
                <a16:creationId xmlns:a16="http://schemas.microsoft.com/office/drawing/2014/main" id="{B2A2953B-2602-2B52-21D9-17E971FA0337}"/>
              </a:ext>
            </a:extLst>
          </p:cNvPr>
          <p:cNvSpPr/>
          <p:nvPr userDrawn="1"/>
        </p:nvSpPr>
        <p:spPr>
          <a:xfrm>
            <a:off x="4449778" y="3937337"/>
            <a:ext cx="517463" cy="753841"/>
          </a:xfrm>
          <a:custGeom>
            <a:avLst/>
            <a:gdLst>
              <a:gd name="connsiteX0" fmla="*/ 288493 w 362911"/>
              <a:gd name="connsiteY0" fmla="*/ 0 h 528690"/>
              <a:gd name="connsiteX1" fmla="*/ 236929 w 362911"/>
              <a:gd name="connsiteY1" fmla="*/ 0 h 528690"/>
              <a:gd name="connsiteX2" fmla="*/ 208573 w 362911"/>
              <a:gd name="connsiteY2" fmla="*/ 33532 h 528690"/>
              <a:gd name="connsiteX3" fmla="*/ 172480 w 362911"/>
              <a:gd name="connsiteY3" fmla="*/ 43856 h 528690"/>
              <a:gd name="connsiteX4" fmla="*/ 149272 w 362911"/>
              <a:gd name="connsiteY4" fmla="*/ 67064 h 528690"/>
              <a:gd name="connsiteX5" fmla="*/ 118328 w 362911"/>
              <a:gd name="connsiteY5" fmla="*/ 82536 h 528690"/>
              <a:gd name="connsiteX6" fmla="*/ 92532 w 362911"/>
              <a:gd name="connsiteY6" fmla="*/ 123803 h 528690"/>
              <a:gd name="connsiteX7" fmla="*/ 92532 w 362911"/>
              <a:gd name="connsiteY7" fmla="*/ 141863 h 528690"/>
              <a:gd name="connsiteX8" fmla="*/ 64176 w 362911"/>
              <a:gd name="connsiteY8" fmla="*/ 165071 h 528690"/>
              <a:gd name="connsiteX9" fmla="*/ 30644 w 362911"/>
              <a:gd name="connsiteY9" fmla="*/ 180543 h 528690"/>
              <a:gd name="connsiteX10" fmla="*/ 2288 w 362911"/>
              <a:gd name="connsiteY10" fmla="*/ 206339 h 528690"/>
              <a:gd name="connsiteX11" fmla="*/ 2288 w 362911"/>
              <a:gd name="connsiteY11" fmla="*/ 245019 h 528690"/>
              <a:gd name="connsiteX12" fmla="*/ 28084 w 362911"/>
              <a:gd name="connsiteY12" fmla="*/ 278551 h 528690"/>
              <a:gd name="connsiteX13" fmla="*/ 43556 w 362911"/>
              <a:gd name="connsiteY13" fmla="*/ 278551 h 528690"/>
              <a:gd name="connsiteX14" fmla="*/ 71912 w 362911"/>
              <a:gd name="connsiteY14" fmla="*/ 247607 h 528690"/>
              <a:gd name="connsiteX15" fmla="*/ 89972 w 362911"/>
              <a:gd name="connsiteY15" fmla="*/ 265667 h 528690"/>
              <a:gd name="connsiteX16" fmla="*/ 123504 w 362911"/>
              <a:gd name="connsiteY16" fmla="*/ 278551 h 528690"/>
              <a:gd name="connsiteX17" fmla="*/ 200864 w 362911"/>
              <a:gd name="connsiteY17" fmla="*/ 278851 h 528690"/>
              <a:gd name="connsiteX18" fmla="*/ 144288 w 362911"/>
              <a:gd name="connsiteY18" fmla="*/ 301759 h 528690"/>
              <a:gd name="connsiteX19" fmla="*/ 131240 w 362911"/>
              <a:gd name="connsiteY19" fmla="*/ 335291 h 528690"/>
              <a:gd name="connsiteX20" fmla="*/ 144288 w 362911"/>
              <a:gd name="connsiteY20" fmla="*/ 376559 h 528690"/>
              <a:gd name="connsiteX21" fmla="*/ 160468 w 362911"/>
              <a:gd name="connsiteY21" fmla="*/ 404915 h 528690"/>
              <a:gd name="connsiteX22" fmla="*/ 160468 w 362911"/>
              <a:gd name="connsiteY22" fmla="*/ 422975 h 528690"/>
              <a:gd name="connsiteX23" fmla="*/ 195716 w 362911"/>
              <a:gd name="connsiteY23" fmla="*/ 397179 h 528690"/>
              <a:gd name="connsiteX24" fmla="*/ 198303 w 362911"/>
              <a:gd name="connsiteY24" fmla="*/ 448743 h 528690"/>
              <a:gd name="connsiteX25" fmla="*/ 194871 w 362911"/>
              <a:gd name="connsiteY25" fmla="*/ 526103 h 528690"/>
              <a:gd name="connsiteX26" fmla="*/ 247743 w 362911"/>
              <a:gd name="connsiteY26" fmla="*/ 528691 h 528690"/>
              <a:gd name="connsiteX27" fmla="*/ 260219 w 362911"/>
              <a:gd name="connsiteY27" fmla="*/ 472823 h 528690"/>
              <a:gd name="connsiteX28" fmla="*/ 237011 w 362911"/>
              <a:gd name="connsiteY28" fmla="*/ 425535 h 528690"/>
              <a:gd name="connsiteX29" fmla="*/ 221539 w 362911"/>
              <a:gd name="connsiteY29" fmla="*/ 373971 h 528690"/>
              <a:gd name="connsiteX30" fmla="*/ 234423 w 362911"/>
              <a:gd name="connsiteY30" fmla="*/ 363647 h 528690"/>
              <a:gd name="connsiteX31" fmla="*/ 278251 w 362911"/>
              <a:gd name="connsiteY31" fmla="*/ 335291 h 528690"/>
              <a:gd name="connsiteX32" fmla="*/ 322080 w 362911"/>
              <a:gd name="connsiteY32" fmla="*/ 335291 h 528690"/>
              <a:gd name="connsiteX33" fmla="*/ 334964 w 362911"/>
              <a:gd name="connsiteY33" fmla="*/ 275991 h 528690"/>
              <a:gd name="connsiteX34" fmla="*/ 334964 w 362911"/>
              <a:gd name="connsiteY34" fmla="*/ 234723 h 528690"/>
              <a:gd name="connsiteX35" fmla="*/ 362912 w 362911"/>
              <a:gd name="connsiteY35" fmla="*/ 177983 h 528690"/>
              <a:gd name="connsiteX36" fmla="*/ 362912 w 362911"/>
              <a:gd name="connsiteY36" fmla="*/ 152187 h 528690"/>
              <a:gd name="connsiteX37" fmla="*/ 346159 w 362911"/>
              <a:gd name="connsiteY37" fmla="*/ 108359 h 528690"/>
              <a:gd name="connsiteX38" fmla="*/ 304047 w 362911"/>
              <a:gd name="connsiteY38" fmla="*/ 77415 h 528690"/>
              <a:gd name="connsiteX39" fmla="*/ 291163 w 362911"/>
              <a:gd name="connsiteY39" fmla="*/ 77415 h 528690"/>
              <a:gd name="connsiteX40" fmla="*/ 291163 w 362911"/>
              <a:gd name="connsiteY40" fmla="*/ 38735 h 528690"/>
              <a:gd name="connsiteX41" fmla="*/ 288575 w 362911"/>
              <a:gd name="connsiteY41" fmla="*/ 55 h 52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2911" h="528690">
                <a:moveTo>
                  <a:pt x="288493" y="0"/>
                </a:moveTo>
                <a:lnTo>
                  <a:pt x="236929" y="0"/>
                </a:lnTo>
                <a:lnTo>
                  <a:pt x="208573" y="33532"/>
                </a:lnTo>
                <a:lnTo>
                  <a:pt x="172480" y="43856"/>
                </a:lnTo>
                <a:cubicBezTo>
                  <a:pt x="172480" y="43856"/>
                  <a:pt x="162157" y="59328"/>
                  <a:pt x="149272" y="67064"/>
                </a:cubicBezTo>
                <a:cubicBezTo>
                  <a:pt x="136388" y="74800"/>
                  <a:pt x="118328" y="82536"/>
                  <a:pt x="118328" y="82536"/>
                </a:cubicBezTo>
                <a:lnTo>
                  <a:pt x="92532" y="123803"/>
                </a:lnTo>
                <a:lnTo>
                  <a:pt x="92532" y="141863"/>
                </a:lnTo>
                <a:cubicBezTo>
                  <a:pt x="92532" y="141863"/>
                  <a:pt x="77060" y="159923"/>
                  <a:pt x="64176" y="165071"/>
                </a:cubicBezTo>
                <a:cubicBezTo>
                  <a:pt x="51292" y="170219"/>
                  <a:pt x="40968" y="172807"/>
                  <a:pt x="30644" y="180543"/>
                </a:cubicBezTo>
                <a:cubicBezTo>
                  <a:pt x="20321" y="188279"/>
                  <a:pt x="7436" y="198603"/>
                  <a:pt x="2288" y="206339"/>
                </a:cubicBezTo>
                <a:cubicBezTo>
                  <a:pt x="-2860" y="214075"/>
                  <a:pt x="2288" y="245019"/>
                  <a:pt x="2288" y="245019"/>
                </a:cubicBezTo>
                <a:lnTo>
                  <a:pt x="28084" y="278551"/>
                </a:lnTo>
                <a:lnTo>
                  <a:pt x="43556" y="278551"/>
                </a:lnTo>
                <a:lnTo>
                  <a:pt x="71912" y="247607"/>
                </a:lnTo>
                <a:lnTo>
                  <a:pt x="89972" y="265667"/>
                </a:lnTo>
                <a:cubicBezTo>
                  <a:pt x="89972" y="265667"/>
                  <a:pt x="113180" y="281139"/>
                  <a:pt x="123504" y="278551"/>
                </a:cubicBezTo>
                <a:cubicBezTo>
                  <a:pt x="133828" y="275963"/>
                  <a:pt x="200864" y="278851"/>
                  <a:pt x="200864" y="278851"/>
                </a:cubicBezTo>
                <a:lnTo>
                  <a:pt x="144288" y="301759"/>
                </a:lnTo>
                <a:lnTo>
                  <a:pt x="131240" y="335291"/>
                </a:lnTo>
                <a:lnTo>
                  <a:pt x="144288" y="376559"/>
                </a:lnTo>
                <a:lnTo>
                  <a:pt x="160468" y="404915"/>
                </a:lnTo>
                <a:cubicBezTo>
                  <a:pt x="160468" y="404915"/>
                  <a:pt x="140692" y="428123"/>
                  <a:pt x="160468" y="422975"/>
                </a:cubicBezTo>
                <a:cubicBezTo>
                  <a:pt x="180244" y="417826"/>
                  <a:pt x="195716" y="397179"/>
                  <a:pt x="195716" y="397179"/>
                </a:cubicBezTo>
                <a:lnTo>
                  <a:pt x="198303" y="448743"/>
                </a:lnTo>
                <a:lnTo>
                  <a:pt x="194871" y="526103"/>
                </a:lnTo>
                <a:lnTo>
                  <a:pt x="247743" y="528691"/>
                </a:lnTo>
                <a:lnTo>
                  <a:pt x="260219" y="472823"/>
                </a:lnTo>
                <a:lnTo>
                  <a:pt x="237011" y="425535"/>
                </a:lnTo>
                <a:lnTo>
                  <a:pt x="221539" y="373971"/>
                </a:lnTo>
                <a:lnTo>
                  <a:pt x="234423" y="363647"/>
                </a:lnTo>
                <a:lnTo>
                  <a:pt x="278251" y="335291"/>
                </a:lnTo>
                <a:lnTo>
                  <a:pt x="322080" y="335291"/>
                </a:lnTo>
                <a:lnTo>
                  <a:pt x="334964" y="275991"/>
                </a:lnTo>
                <a:lnTo>
                  <a:pt x="334964" y="234723"/>
                </a:lnTo>
                <a:lnTo>
                  <a:pt x="362912" y="177983"/>
                </a:lnTo>
                <a:lnTo>
                  <a:pt x="362912" y="152187"/>
                </a:lnTo>
                <a:lnTo>
                  <a:pt x="346159" y="108359"/>
                </a:lnTo>
                <a:lnTo>
                  <a:pt x="304047" y="77415"/>
                </a:lnTo>
                <a:lnTo>
                  <a:pt x="291163" y="77415"/>
                </a:lnTo>
                <a:lnTo>
                  <a:pt x="291163" y="38735"/>
                </a:lnTo>
                <a:lnTo>
                  <a:pt x="288575" y="55"/>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12" name="Frihandsfigur: Form 111">
            <a:extLst>
              <a:ext uri="{FF2B5EF4-FFF2-40B4-BE49-F238E27FC236}">
                <a16:creationId xmlns:a16="http://schemas.microsoft.com/office/drawing/2014/main" id="{90753E7F-F899-0B73-2023-0EE07CF83E25}"/>
              </a:ext>
            </a:extLst>
          </p:cNvPr>
          <p:cNvSpPr/>
          <p:nvPr userDrawn="1"/>
        </p:nvSpPr>
        <p:spPr>
          <a:xfrm>
            <a:off x="4298160" y="4161637"/>
            <a:ext cx="121788" cy="200189"/>
          </a:xfrm>
          <a:custGeom>
            <a:avLst/>
            <a:gdLst>
              <a:gd name="connsiteX0" fmla="*/ 67327 w 85413"/>
              <a:gd name="connsiteY0" fmla="*/ 0 h 140398"/>
              <a:gd name="connsiteX1" fmla="*/ 49267 w 85413"/>
              <a:gd name="connsiteY1" fmla="*/ 36092 h 140398"/>
              <a:gd name="connsiteX2" fmla="*/ 36383 w 85413"/>
              <a:gd name="connsiteY2" fmla="*/ 54152 h 140398"/>
              <a:gd name="connsiteX3" fmla="*/ 36383 w 85413"/>
              <a:gd name="connsiteY3" fmla="*/ 69624 h 140398"/>
              <a:gd name="connsiteX4" fmla="*/ 20911 w 85413"/>
              <a:gd name="connsiteY4" fmla="*/ 79948 h 140398"/>
              <a:gd name="connsiteX5" fmla="*/ 8027 w 85413"/>
              <a:gd name="connsiteY5" fmla="*/ 107024 h 140398"/>
              <a:gd name="connsiteX6" fmla="*/ 8027 w 85413"/>
              <a:gd name="connsiteY6" fmla="*/ 131512 h 140398"/>
              <a:gd name="connsiteX7" fmla="*/ 26086 w 85413"/>
              <a:gd name="connsiteY7" fmla="*/ 139248 h 140398"/>
              <a:gd name="connsiteX8" fmla="*/ 57030 w 85413"/>
              <a:gd name="connsiteY8" fmla="*/ 139248 h 140398"/>
              <a:gd name="connsiteX9" fmla="*/ 67354 w 85413"/>
              <a:gd name="connsiteY9" fmla="*/ 107024 h 140398"/>
              <a:gd name="connsiteX10" fmla="*/ 67354 w 85413"/>
              <a:gd name="connsiteY10" fmla="*/ 70196 h 140398"/>
              <a:gd name="connsiteX11" fmla="*/ 85414 w 85413"/>
              <a:gd name="connsiteY11" fmla="*/ 33532 h 140398"/>
              <a:gd name="connsiteX12" fmla="*/ 85414 w 85413"/>
              <a:gd name="connsiteY12" fmla="*/ 15472 h 140398"/>
              <a:gd name="connsiteX13" fmla="*/ 67354 w 85413"/>
              <a:gd name="connsiteY13" fmla="*/ 0 h 14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413" h="140398">
                <a:moveTo>
                  <a:pt x="67327" y="0"/>
                </a:moveTo>
                <a:lnTo>
                  <a:pt x="49267" y="36092"/>
                </a:lnTo>
                <a:lnTo>
                  <a:pt x="36383" y="54152"/>
                </a:lnTo>
                <a:cubicBezTo>
                  <a:pt x="36383" y="54152"/>
                  <a:pt x="51855" y="59300"/>
                  <a:pt x="36383" y="69624"/>
                </a:cubicBezTo>
                <a:lnTo>
                  <a:pt x="20911" y="79948"/>
                </a:lnTo>
                <a:cubicBezTo>
                  <a:pt x="20911" y="79948"/>
                  <a:pt x="8027" y="103156"/>
                  <a:pt x="8027" y="107024"/>
                </a:cubicBezTo>
                <a:cubicBezTo>
                  <a:pt x="8027" y="110892"/>
                  <a:pt x="-10033" y="123776"/>
                  <a:pt x="8027" y="131512"/>
                </a:cubicBezTo>
                <a:cubicBezTo>
                  <a:pt x="26086" y="139248"/>
                  <a:pt x="5439" y="136661"/>
                  <a:pt x="26086" y="139248"/>
                </a:cubicBezTo>
                <a:cubicBezTo>
                  <a:pt x="46707" y="141836"/>
                  <a:pt x="57030" y="139248"/>
                  <a:pt x="57030" y="139248"/>
                </a:cubicBezTo>
                <a:lnTo>
                  <a:pt x="67354" y="107024"/>
                </a:lnTo>
                <a:lnTo>
                  <a:pt x="67354" y="70196"/>
                </a:lnTo>
                <a:lnTo>
                  <a:pt x="85414" y="33532"/>
                </a:lnTo>
                <a:lnTo>
                  <a:pt x="85414" y="15472"/>
                </a:lnTo>
                <a:lnTo>
                  <a:pt x="67354" y="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13" name="Frihandsfigur: Form 112">
            <a:extLst>
              <a:ext uri="{FF2B5EF4-FFF2-40B4-BE49-F238E27FC236}">
                <a16:creationId xmlns:a16="http://schemas.microsoft.com/office/drawing/2014/main" id="{BBCCF676-F193-170F-876F-BD29AD70D20B}"/>
              </a:ext>
            </a:extLst>
          </p:cNvPr>
          <p:cNvSpPr/>
          <p:nvPr userDrawn="1"/>
        </p:nvSpPr>
        <p:spPr>
          <a:xfrm>
            <a:off x="4265522" y="4055021"/>
            <a:ext cx="93526" cy="143435"/>
          </a:xfrm>
          <a:custGeom>
            <a:avLst/>
            <a:gdLst>
              <a:gd name="connsiteX0" fmla="*/ 33505 w 65592"/>
              <a:gd name="connsiteY0" fmla="*/ 0 h 100595"/>
              <a:gd name="connsiteX1" fmla="*/ 22908 w 65592"/>
              <a:gd name="connsiteY1" fmla="*/ 49004 h 100595"/>
              <a:gd name="connsiteX2" fmla="*/ 12884 w 65592"/>
              <a:gd name="connsiteY2" fmla="*/ 74800 h 100595"/>
              <a:gd name="connsiteX3" fmla="*/ 0 w 65592"/>
              <a:gd name="connsiteY3" fmla="*/ 100596 h 100595"/>
              <a:gd name="connsiteX4" fmla="*/ 16752 w 65592"/>
              <a:gd name="connsiteY4" fmla="*/ 100596 h 100595"/>
              <a:gd name="connsiteX5" fmla="*/ 33505 w 65592"/>
              <a:gd name="connsiteY5" fmla="*/ 74800 h 100595"/>
              <a:gd name="connsiteX6" fmla="*/ 65593 w 65592"/>
              <a:gd name="connsiteY6" fmla="*/ 50311 h 100595"/>
              <a:gd name="connsiteX7" fmla="*/ 51564 w 65592"/>
              <a:gd name="connsiteY7" fmla="*/ 25823 h 100595"/>
              <a:gd name="connsiteX8" fmla="*/ 33505 w 65592"/>
              <a:gd name="connsiteY8" fmla="*/ 27 h 10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2" h="100595">
                <a:moveTo>
                  <a:pt x="33505" y="0"/>
                </a:moveTo>
                <a:lnTo>
                  <a:pt x="22908" y="49004"/>
                </a:lnTo>
                <a:cubicBezTo>
                  <a:pt x="22908" y="49004"/>
                  <a:pt x="15472" y="64476"/>
                  <a:pt x="12884" y="74800"/>
                </a:cubicBezTo>
                <a:cubicBezTo>
                  <a:pt x="10297" y="85123"/>
                  <a:pt x="0" y="100596"/>
                  <a:pt x="0" y="100596"/>
                </a:cubicBezTo>
                <a:lnTo>
                  <a:pt x="16752" y="100596"/>
                </a:lnTo>
                <a:cubicBezTo>
                  <a:pt x="16752" y="100596"/>
                  <a:pt x="20620" y="79975"/>
                  <a:pt x="33505" y="74800"/>
                </a:cubicBezTo>
                <a:cubicBezTo>
                  <a:pt x="46389" y="69651"/>
                  <a:pt x="65593" y="50311"/>
                  <a:pt x="65593" y="50311"/>
                </a:cubicBezTo>
                <a:lnTo>
                  <a:pt x="51564" y="25823"/>
                </a:lnTo>
                <a:lnTo>
                  <a:pt x="33505" y="27"/>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14" name="Frihandsfigur: Form 113">
            <a:extLst>
              <a:ext uri="{FF2B5EF4-FFF2-40B4-BE49-F238E27FC236}">
                <a16:creationId xmlns:a16="http://schemas.microsoft.com/office/drawing/2014/main" id="{58A61541-BB01-0C93-1ABC-3C327C3161C6}"/>
              </a:ext>
            </a:extLst>
          </p:cNvPr>
          <p:cNvSpPr/>
          <p:nvPr userDrawn="1"/>
        </p:nvSpPr>
        <p:spPr>
          <a:xfrm>
            <a:off x="4864859" y="3937376"/>
            <a:ext cx="243008" cy="441220"/>
          </a:xfrm>
          <a:custGeom>
            <a:avLst/>
            <a:gdLst>
              <a:gd name="connsiteX0" fmla="*/ 28329 w 170428"/>
              <a:gd name="connsiteY0" fmla="*/ 56713 h 309440"/>
              <a:gd name="connsiteX1" fmla="*/ 87629 w 170428"/>
              <a:gd name="connsiteY1" fmla="*/ 20620 h 309440"/>
              <a:gd name="connsiteX2" fmla="*/ 118573 w 170428"/>
              <a:gd name="connsiteY2" fmla="*/ 0 h 309440"/>
              <a:gd name="connsiteX3" fmla="*/ 149518 w 170428"/>
              <a:gd name="connsiteY3" fmla="*/ 56740 h 309440"/>
              <a:gd name="connsiteX4" fmla="*/ 162402 w 170428"/>
              <a:gd name="connsiteY4" fmla="*/ 108304 h 309440"/>
              <a:gd name="connsiteX5" fmla="*/ 162402 w 170428"/>
              <a:gd name="connsiteY5" fmla="*/ 157308 h 309440"/>
              <a:gd name="connsiteX6" fmla="*/ 141782 w 170428"/>
              <a:gd name="connsiteY6" fmla="*/ 201136 h 309440"/>
              <a:gd name="connsiteX7" fmla="*/ 141782 w 170428"/>
              <a:gd name="connsiteY7" fmla="*/ 242404 h 309440"/>
              <a:gd name="connsiteX8" fmla="*/ 123722 w 170428"/>
              <a:gd name="connsiteY8" fmla="*/ 286232 h 309440"/>
              <a:gd name="connsiteX9" fmla="*/ 99370 w 170428"/>
              <a:gd name="connsiteY9" fmla="*/ 309440 h 309440"/>
              <a:gd name="connsiteX10" fmla="*/ 36501 w 170428"/>
              <a:gd name="connsiteY10" fmla="*/ 309440 h 309440"/>
              <a:gd name="connsiteX11" fmla="*/ 43801 w 170428"/>
              <a:gd name="connsiteY11" fmla="*/ 264305 h 309440"/>
              <a:gd name="connsiteX12" fmla="*/ 43801 w 170428"/>
              <a:gd name="connsiteY12" fmla="*/ 234641 h 309440"/>
              <a:gd name="connsiteX13" fmla="*/ 71749 w 170428"/>
              <a:gd name="connsiteY13" fmla="*/ 177901 h 309440"/>
              <a:gd name="connsiteX14" fmla="*/ 71749 w 170428"/>
              <a:gd name="connsiteY14" fmla="*/ 152105 h 309440"/>
              <a:gd name="connsiteX15" fmla="*/ 54997 w 170428"/>
              <a:gd name="connsiteY15" fmla="*/ 108277 h 309440"/>
              <a:gd name="connsiteX16" fmla="*/ 28356 w 170428"/>
              <a:gd name="connsiteY16" fmla="*/ 88692 h 309440"/>
              <a:gd name="connsiteX17" fmla="*/ 12884 w 170428"/>
              <a:gd name="connsiteY17" fmla="*/ 77333 h 309440"/>
              <a:gd name="connsiteX18" fmla="*/ 0 w 170428"/>
              <a:gd name="connsiteY18" fmla="*/ 77333 h 309440"/>
              <a:gd name="connsiteX19" fmla="*/ 28356 w 170428"/>
              <a:gd name="connsiteY19" fmla="*/ 56713 h 30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428" h="309440">
                <a:moveTo>
                  <a:pt x="28329" y="56713"/>
                </a:moveTo>
                <a:lnTo>
                  <a:pt x="87629" y="20620"/>
                </a:lnTo>
                <a:lnTo>
                  <a:pt x="118573" y="0"/>
                </a:lnTo>
                <a:cubicBezTo>
                  <a:pt x="118573" y="0"/>
                  <a:pt x="146930" y="49004"/>
                  <a:pt x="149518" y="56740"/>
                </a:cubicBezTo>
                <a:cubicBezTo>
                  <a:pt x="152105" y="64476"/>
                  <a:pt x="162402" y="108304"/>
                  <a:pt x="162402" y="108304"/>
                </a:cubicBezTo>
                <a:cubicBezTo>
                  <a:pt x="162402" y="108304"/>
                  <a:pt x="180462" y="136660"/>
                  <a:pt x="162402" y="157308"/>
                </a:cubicBezTo>
                <a:cubicBezTo>
                  <a:pt x="144342" y="177928"/>
                  <a:pt x="141782" y="185664"/>
                  <a:pt x="141782" y="201136"/>
                </a:cubicBezTo>
                <a:cubicBezTo>
                  <a:pt x="141782" y="216608"/>
                  <a:pt x="144369" y="234668"/>
                  <a:pt x="141782" y="242404"/>
                </a:cubicBezTo>
                <a:cubicBezTo>
                  <a:pt x="139194" y="250140"/>
                  <a:pt x="123722" y="286232"/>
                  <a:pt x="123722" y="286232"/>
                </a:cubicBezTo>
                <a:lnTo>
                  <a:pt x="99370" y="309440"/>
                </a:lnTo>
                <a:lnTo>
                  <a:pt x="36501" y="309440"/>
                </a:lnTo>
                <a:lnTo>
                  <a:pt x="43801" y="264305"/>
                </a:lnTo>
                <a:lnTo>
                  <a:pt x="43801" y="234641"/>
                </a:lnTo>
                <a:lnTo>
                  <a:pt x="71749" y="177901"/>
                </a:lnTo>
                <a:lnTo>
                  <a:pt x="71749" y="152105"/>
                </a:lnTo>
                <a:lnTo>
                  <a:pt x="54997" y="108277"/>
                </a:lnTo>
                <a:lnTo>
                  <a:pt x="28356" y="88692"/>
                </a:lnTo>
                <a:lnTo>
                  <a:pt x="12884" y="77333"/>
                </a:lnTo>
                <a:lnTo>
                  <a:pt x="0" y="77333"/>
                </a:lnTo>
                <a:lnTo>
                  <a:pt x="28356" y="56713"/>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15" name="Frihandsfigur: Form 114">
            <a:extLst>
              <a:ext uri="{FF2B5EF4-FFF2-40B4-BE49-F238E27FC236}">
                <a16:creationId xmlns:a16="http://schemas.microsoft.com/office/drawing/2014/main" id="{71ED519B-F418-F921-E78C-569B4A314BC8}"/>
              </a:ext>
            </a:extLst>
          </p:cNvPr>
          <p:cNvSpPr/>
          <p:nvPr userDrawn="1"/>
        </p:nvSpPr>
        <p:spPr>
          <a:xfrm>
            <a:off x="4908943" y="4282973"/>
            <a:ext cx="661831" cy="404438"/>
          </a:xfrm>
          <a:custGeom>
            <a:avLst/>
            <a:gdLst>
              <a:gd name="connsiteX0" fmla="*/ 152133 w 464160"/>
              <a:gd name="connsiteY0" fmla="*/ 0 h 283644"/>
              <a:gd name="connsiteX1" fmla="*/ 232080 w 464160"/>
              <a:gd name="connsiteY1" fmla="*/ 0 h 283644"/>
              <a:gd name="connsiteX2" fmla="*/ 317177 w 464160"/>
              <a:gd name="connsiteY2" fmla="*/ 0 h 283644"/>
              <a:gd name="connsiteX3" fmla="*/ 379065 w 464160"/>
              <a:gd name="connsiteY3" fmla="*/ 21928 h 283644"/>
              <a:gd name="connsiteX4" fmla="*/ 399685 w 464160"/>
              <a:gd name="connsiteY4" fmla="*/ 55296 h 283644"/>
              <a:gd name="connsiteX5" fmla="*/ 430629 w 464160"/>
              <a:gd name="connsiteY5" fmla="*/ 108304 h 283644"/>
              <a:gd name="connsiteX6" fmla="*/ 443513 w 464160"/>
              <a:gd name="connsiteY6" fmla="*/ 162456 h 283644"/>
              <a:gd name="connsiteX7" fmla="*/ 461573 w 464160"/>
              <a:gd name="connsiteY7" fmla="*/ 201136 h 283644"/>
              <a:gd name="connsiteX8" fmla="*/ 464161 w 464160"/>
              <a:gd name="connsiteY8" fmla="*/ 216608 h 283644"/>
              <a:gd name="connsiteX9" fmla="*/ 422893 w 464160"/>
              <a:gd name="connsiteY9" fmla="*/ 230364 h 283644"/>
              <a:gd name="connsiteX10" fmla="*/ 357219 w 464160"/>
              <a:gd name="connsiteY10" fmla="*/ 206285 h 283644"/>
              <a:gd name="connsiteX11" fmla="*/ 291381 w 464160"/>
              <a:gd name="connsiteY11" fmla="*/ 206285 h 283644"/>
              <a:gd name="connsiteX12" fmla="*/ 273321 w 464160"/>
              <a:gd name="connsiteY12" fmla="*/ 257876 h 283644"/>
              <a:gd name="connsiteX13" fmla="*/ 254417 w 464160"/>
              <a:gd name="connsiteY13" fmla="*/ 283645 h 283644"/>
              <a:gd name="connsiteX14" fmla="*/ 231290 w 464160"/>
              <a:gd name="connsiteY14" fmla="*/ 258939 h 283644"/>
              <a:gd name="connsiteX15" fmla="*/ 204569 w 464160"/>
              <a:gd name="connsiteY15" fmla="*/ 230364 h 283644"/>
              <a:gd name="connsiteX16" fmla="*/ 182205 w 464160"/>
              <a:gd name="connsiteY16" fmla="*/ 230364 h 283644"/>
              <a:gd name="connsiteX17" fmla="*/ 162456 w 464160"/>
              <a:gd name="connsiteY17" fmla="*/ 206285 h 283644"/>
              <a:gd name="connsiteX18" fmla="*/ 136661 w 464160"/>
              <a:gd name="connsiteY18" fmla="*/ 190813 h 283644"/>
              <a:gd name="connsiteX19" fmla="*/ 100568 w 464160"/>
              <a:gd name="connsiteY19" fmla="*/ 177928 h 283644"/>
              <a:gd name="connsiteX20" fmla="*/ 71340 w 464160"/>
              <a:gd name="connsiteY20" fmla="*/ 181170 h 283644"/>
              <a:gd name="connsiteX21" fmla="*/ 48977 w 464160"/>
              <a:gd name="connsiteY21" fmla="*/ 177928 h 283644"/>
              <a:gd name="connsiteX22" fmla="*/ 0 w 464160"/>
              <a:gd name="connsiteY22" fmla="*/ 144397 h 283644"/>
              <a:gd name="connsiteX23" fmla="*/ 0 w 464160"/>
              <a:gd name="connsiteY23" fmla="*/ 92832 h 283644"/>
              <a:gd name="connsiteX24" fmla="*/ 5584 w 464160"/>
              <a:gd name="connsiteY24" fmla="*/ 67036 h 283644"/>
              <a:gd name="connsiteX25" fmla="*/ 68480 w 464160"/>
              <a:gd name="connsiteY25" fmla="*/ 67036 h 283644"/>
              <a:gd name="connsiteX26" fmla="*/ 92832 w 464160"/>
              <a:gd name="connsiteY26" fmla="*/ 43828 h 283644"/>
              <a:gd name="connsiteX27" fmla="*/ 110865 w 464160"/>
              <a:gd name="connsiteY27" fmla="*/ 0 h 283644"/>
              <a:gd name="connsiteX28" fmla="*/ 152133 w 464160"/>
              <a:gd name="connsiteY28" fmla="*/ 0 h 28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4160" h="283644">
                <a:moveTo>
                  <a:pt x="152133" y="0"/>
                </a:moveTo>
                <a:lnTo>
                  <a:pt x="232080" y="0"/>
                </a:lnTo>
                <a:lnTo>
                  <a:pt x="317177" y="0"/>
                </a:lnTo>
                <a:lnTo>
                  <a:pt x="379065" y="21928"/>
                </a:lnTo>
                <a:lnTo>
                  <a:pt x="399685" y="55296"/>
                </a:lnTo>
                <a:lnTo>
                  <a:pt x="430629" y="108304"/>
                </a:lnTo>
                <a:lnTo>
                  <a:pt x="443513" y="162456"/>
                </a:lnTo>
                <a:lnTo>
                  <a:pt x="461573" y="201136"/>
                </a:lnTo>
                <a:lnTo>
                  <a:pt x="464161" y="216608"/>
                </a:lnTo>
                <a:lnTo>
                  <a:pt x="422893" y="230364"/>
                </a:lnTo>
                <a:lnTo>
                  <a:pt x="357219" y="206285"/>
                </a:lnTo>
                <a:lnTo>
                  <a:pt x="291381" y="206285"/>
                </a:lnTo>
                <a:lnTo>
                  <a:pt x="273321" y="257876"/>
                </a:lnTo>
                <a:lnTo>
                  <a:pt x="254417" y="283645"/>
                </a:lnTo>
                <a:lnTo>
                  <a:pt x="231290" y="258939"/>
                </a:lnTo>
                <a:lnTo>
                  <a:pt x="204569" y="230364"/>
                </a:lnTo>
                <a:lnTo>
                  <a:pt x="182205" y="230364"/>
                </a:lnTo>
                <a:lnTo>
                  <a:pt x="162456" y="206285"/>
                </a:lnTo>
                <a:lnTo>
                  <a:pt x="136661" y="190813"/>
                </a:lnTo>
                <a:lnTo>
                  <a:pt x="100568" y="177928"/>
                </a:lnTo>
                <a:lnTo>
                  <a:pt x="71340" y="181170"/>
                </a:lnTo>
                <a:lnTo>
                  <a:pt x="48977" y="177928"/>
                </a:lnTo>
                <a:lnTo>
                  <a:pt x="0" y="144397"/>
                </a:lnTo>
                <a:lnTo>
                  <a:pt x="0" y="92832"/>
                </a:lnTo>
                <a:lnTo>
                  <a:pt x="5584" y="67036"/>
                </a:lnTo>
                <a:lnTo>
                  <a:pt x="68480" y="67036"/>
                </a:lnTo>
                <a:lnTo>
                  <a:pt x="92832" y="43828"/>
                </a:lnTo>
                <a:lnTo>
                  <a:pt x="110865" y="0"/>
                </a:lnTo>
                <a:lnTo>
                  <a:pt x="152133" y="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16" name="Frihandsfigur: Form 115">
            <a:extLst>
              <a:ext uri="{FF2B5EF4-FFF2-40B4-BE49-F238E27FC236}">
                <a16:creationId xmlns:a16="http://schemas.microsoft.com/office/drawing/2014/main" id="{356EAC36-EA07-8BB2-C161-BE8B8E96821C}"/>
              </a:ext>
            </a:extLst>
          </p:cNvPr>
          <p:cNvSpPr/>
          <p:nvPr userDrawn="1"/>
        </p:nvSpPr>
        <p:spPr>
          <a:xfrm>
            <a:off x="5666360" y="3845403"/>
            <a:ext cx="900890" cy="930252"/>
          </a:xfrm>
          <a:custGeom>
            <a:avLst/>
            <a:gdLst>
              <a:gd name="connsiteX0" fmla="*/ 0 w 631819"/>
              <a:gd name="connsiteY0" fmla="*/ 484808 h 652412"/>
              <a:gd name="connsiteX1" fmla="*/ 38680 w 631819"/>
              <a:gd name="connsiteY1" fmla="*/ 448716 h 652412"/>
              <a:gd name="connsiteX2" fmla="*/ 105716 w 631819"/>
              <a:gd name="connsiteY2" fmla="*/ 422920 h 652412"/>
              <a:gd name="connsiteX3" fmla="*/ 125492 w 631819"/>
              <a:gd name="connsiteY3" fmla="*/ 399712 h 652412"/>
              <a:gd name="connsiteX4" fmla="*/ 85096 w 631819"/>
              <a:gd name="connsiteY4" fmla="*/ 348148 h 652412"/>
              <a:gd name="connsiteX5" fmla="*/ 85096 w 631819"/>
              <a:gd name="connsiteY5" fmla="*/ 306880 h 652412"/>
              <a:gd name="connsiteX6" fmla="*/ 103156 w 631819"/>
              <a:gd name="connsiteY6" fmla="*/ 263052 h 652412"/>
              <a:gd name="connsiteX7" fmla="*/ 108304 w 631819"/>
              <a:gd name="connsiteY7" fmla="*/ 221784 h 652412"/>
              <a:gd name="connsiteX8" fmla="*/ 85096 w 631819"/>
              <a:gd name="connsiteY8" fmla="*/ 197296 h 652412"/>
              <a:gd name="connsiteX9" fmla="*/ 105716 w 631819"/>
              <a:gd name="connsiteY9" fmla="*/ 170219 h 652412"/>
              <a:gd name="connsiteX10" fmla="*/ 125492 w 631819"/>
              <a:gd name="connsiteY10" fmla="*/ 147011 h 652412"/>
              <a:gd name="connsiteX11" fmla="*/ 141836 w 631819"/>
              <a:gd name="connsiteY11" fmla="*/ 105744 h 652412"/>
              <a:gd name="connsiteX12" fmla="*/ 201136 w 631819"/>
              <a:gd name="connsiteY12" fmla="*/ 64476 h 652412"/>
              <a:gd name="connsiteX13" fmla="*/ 247552 w 631819"/>
              <a:gd name="connsiteY13" fmla="*/ 10324 h 652412"/>
              <a:gd name="connsiteX14" fmla="*/ 281084 w 631819"/>
              <a:gd name="connsiteY14" fmla="*/ 0 h 652412"/>
              <a:gd name="connsiteX15" fmla="*/ 335236 w 631819"/>
              <a:gd name="connsiteY15" fmla="*/ 0 h 652412"/>
              <a:gd name="connsiteX16" fmla="*/ 368986 w 631819"/>
              <a:gd name="connsiteY16" fmla="*/ 46416 h 652412"/>
              <a:gd name="connsiteX17" fmla="*/ 410036 w 631819"/>
              <a:gd name="connsiteY17" fmla="*/ 41268 h 652412"/>
              <a:gd name="connsiteX18" fmla="*/ 482248 w 631819"/>
              <a:gd name="connsiteY18" fmla="*/ 38680 h 652412"/>
              <a:gd name="connsiteX19" fmla="*/ 469363 w 631819"/>
              <a:gd name="connsiteY19" fmla="*/ 134100 h 652412"/>
              <a:gd name="connsiteX20" fmla="*/ 500307 w 631819"/>
              <a:gd name="connsiteY20" fmla="*/ 159896 h 652412"/>
              <a:gd name="connsiteX21" fmla="*/ 500307 w 631819"/>
              <a:gd name="connsiteY21" fmla="*/ 206312 h 652412"/>
              <a:gd name="connsiteX22" fmla="*/ 536400 w 631819"/>
              <a:gd name="connsiteY22" fmla="*/ 219196 h 652412"/>
              <a:gd name="connsiteX23" fmla="*/ 536400 w 631819"/>
              <a:gd name="connsiteY23" fmla="*/ 273348 h 652412"/>
              <a:gd name="connsiteX24" fmla="*/ 569932 w 631819"/>
              <a:gd name="connsiteY24" fmla="*/ 291980 h 652412"/>
              <a:gd name="connsiteX25" fmla="*/ 569932 w 631819"/>
              <a:gd name="connsiteY25" fmla="*/ 373916 h 652412"/>
              <a:gd name="connsiteX26" fmla="*/ 600876 w 631819"/>
              <a:gd name="connsiteY26" fmla="*/ 399712 h 652412"/>
              <a:gd name="connsiteX27" fmla="*/ 631820 w 631819"/>
              <a:gd name="connsiteY27" fmla="*/ 428068 h 652412"/>
              <a:gd name="connsiteX28" fmla="*/ 612480 w 631819"/>
              <a:gd name="connsiteY28" fmla="*/ 451276 h 652412"/>
              <a:gd name="connsiteX29" fmla="*/ 586766 w 631819"/>
              <a:gd name="connsiteY29" fmla="*/ 484808 h 652412"/>
              <a:gd name="connsiteX30" fmla="*/ 554460 w 631819"/>
              <a:gd name="connsiteY30" fmla="*/ 501560 h 652412"/>
              <a:gd name="connsiteX31" fmla="*/ 515779 w 631819"/>
              <a:gd name="connsiteY31" fmla="*/ 451276 h 652412"/>
              <a:gd name="connsiteX32" fmla="*/ 470235 w 631819"/>
              <a:gd name="connsiteY32" fmla="*/ 451276 h 652412"/>
              <a:gd name="connsiteX33" fmla="*/ 470235 w 631819"/>
              <a:gd name="connsiteY33" fmla="*/ 482220 h 652412"/>
              <a:gd name="connsiteX34" fmla="*/ 438419 w 631819"/>
              <a:gd name="connsiteY34" fmla="*/ 537244 h 652412"/>
              <a:gd name="connsiteX35" fmla="*/ 369013 w 631819"/>
              <a:gd name="connsiteY35" fmla="*/ 572792 h 652412"/>
              <a:gd name="connsiteX36" fmla="*/ 313445 w 631819"/>
              <a:gd name="connsiteY36" fmla="*/ 612807 h 652412"/>
              <a:gd name="connsiteX37" fmla="*/ 206339 w 631819"/>
              <a:gd name="connsiteY37" fmla="*/ 636941 h 652412"/>
              <a:gd name="connsiteX38" fmla="*/ 168177 w 631819"/>
              <a:gd name="connsiteY38" fmla="*/ 593113 h 652412"/>
              <a:gd name="connsiteX39" fmla="*/ 159188 w 631819"/>
              <a:gd name="connsiteY39" fmla="*/ 582789 h 652412"/>
              <a:gd name="connsiteX40" fmla="*/ 125520 w 631819"/>
              <a:gd name="connsiteY40" fmla="*/ 582789 h 652412"/>
              <a:gd name="connsiteX41" fmla="*/ 51592 w 631819"/>
              <a:gd name="connsiteY41" fmla="*/ 652413 h 652412"/>
              <a:gd name="connsiteX42" fmla="*/ 7763 w 631819"/>
              <a:gd name="connsiteY42" fmla="*/ 582789 h 652412"/>
              <a:gd name="connsiteX43" fmla="*/ 7763 w 631819"/>
              <a:gd name="connsiteY43" fmla="*/ 513164 h 652412"/>
              <a:gd name="connsiteX44" fmla="*/ 27 w 631819"/>
              <a:gd name="connsiteY44" fmla="*/ 484808 h 6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31819" h="652412">
                <a:moveTo>
                  <a:pt x="0" y="484808"/>
                </a:moveTo>
                <a:lnTo>
                  <a:pt x="38680" y="448716"/>
                </a:lnTo>
                <a:lnTo>
                  <a:pt x="105716" y="422920"/>
                </a:lnTo>
                <a:lnTo>
                  <a:pt x="125492" y="399712"/>
                </a:lnTo>
                <a:lnTo>
                  <a:pt x="85096" y="348148"/>
                </a:lnTo>
                <a:lnTo>
                  <a:pt x="85096" y="306880"/>
                </a:lnTo>
                <a:lnTo>
                  <a:pt x="103156" y="263052"/>
                </a:lnTo>
                <a:lnTo>
                  <a:pt x="108304" y="221784"/>
                </a:lnTo>
                <a:lnTo>
                  <a:pt x="85096" y="197296"/>
                </a:lnTo>
                <a:lnTo>
                  <a:pt x="105716" y="170219"/>
                </a:lnTo>
                <a:lnTo>
                  <a:pt x="125492" y="147011"/>
                </a:lnTo>
                <a:lnTo>
                  <a:pt x="141836" y="105744"/>
                </a:lnTo>
                <a:lnTo>
                  <a:pt x="201136" y="64476"/>
                </a:lnTo>
                <a:lnTo>
                  <a:pt x="247552" y="10324"/>
                </a:lnTo>
                <a:lnTo>
                  <a:pt x="281084" y="0"/>
                </a:lnTo>
                <a:lnTo>
                  <a:pt x="335236" y="0"/>
                </a:lnTo>
                <a:cubicBezTo>
                  <a:pt x="335236" y="0"/>
                  <a:pt x="361441" y="49004"/>
                  <a:pt x="368986" y="46416"/>
                </a:cubicBezTo>
                <a:cubicBezTo>
                  <a:pt x="376504" y="43828"/>
                  <a:pt x="410036" y="41268"/>
                  <a:pt x="410036" y="41268"/>
                </a:cubicBezTo>
                <a:lnTo>
                  <a:pt x="482248" y="38680"/>
                </a:lnTo>
                <a:lnTo>
                  <a:pt x="469363" y="134100"/>
                </a:lnTo>
                <a:lnTo>
                  <a:pt x="500307" y="159896"/>
                </a:lnTo>
                <a:lnTo>
                  <a:pt x="500307" y="206312"/>
                </a:lnTo>
                <a:lnTo>
                  <a:pt x="536400" y="219196"/>
                </a:lnTo>
                <a:lnTo>
                  <a:pt x="536400" y="273348"/>
                </a:lnTo>
                <a:lnTo>
                  <a:pt x="569932" y="291980"/>
                </a:lnTo>
                <a:lnTo>
                  <a:pt x="569932" y="373916"/>
                </a:lnTo>
                <a:lnTo>
                  <a:pt x="600876" y="399712"/>
                </a:lnTo>
                <a:lnTo>
                  <a:pt x="631820" y="428068"/>
                </a:lnTo>
                <a:lnTo>
                  <a:pt x="612480" y="451276"/>
                </a:lnTo>
                <a:lnTo>
                  <a:pt x="586766" y="484808"/>
                </a:lnTo>
                <a:lnTo>
                  <a:pt x="554460" y="501560"/>
                </a:lnTo>
                <a:lnTo>
                  <a:pt x="515779" y="451276"/>
                </a:lnTo>
                <a:lnTo>
                  <a:pt x="470235" y="451276"/>
                </a:lnTo>
                <a:lnTo>
                  <a:pt x="470235" y="482220"/>
                </a:lnTo>
                <a:lnTo>
                  <a:pt x="438419" y="537244"/>
                </a:lnTo>
                <a:lnTo>
                  <a:pt x="369013" y="572792"/>
                </a:lnTo>
                <a:lnTo>
                  <a:pt x="313445" y="612807"/>
                </a:lnTo>
                <a:lnTo>
                  <a:pt x="206339" y="636941"/>
                </a:lnTo>
                <a:lnTo>
                  <a:pt x="168177" y="593113"/>
                </a:lnTo>
                <a:lnTo>
                  <a:pt x="159188" y="582789"/>
                </a:lnTo>
                <a:lnTo>
                  <a:pt x="125520" y="582789"/>
                </a:lnTo>
                <a:lnTo>
                  <a:pt x="51592" y="652413"/>
                </a:lnTo>
                <a:lnTo>
                  <a:pt x="7763" y="582789"/>
                </a:lnTo>
                <a:lnTo>
                  <a:pt x="7763" y="513164"/>
                </a:lnTo>
                <a:lnTo>
                  <a:pt x="27" y="484808"/>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17" name="Frihandsfigur: Form 116">
            <a:extLst>
              <a:ext uri="{FF2B5EF4-FFF2-40B4-BE49-F238E27FC236}">
                <a16:creationId xmlns:a16="http://schemas.microsoft.com/office/drawing/2014/main" id="{0724B6D5-D9EE-082A-9558-79B4705F00DB}"/>
              </a:ext>
            </a:extLst>
          </p:cNvPr>
          <p:cNvSpPr/>
          <p:nvPr userDrawn="1"/>
        </p:nvSpPr>
        <p:spPr>
          <a:xfrm>
            <a:off x="6335532" y="3650544"/>
            <a:ext cx="871412" cy="985405"/>
          </a:xfrm>
          <a:custGeom>
            <a:avLst/>
            <a:gdLst>
              <a:gd name="connsiteX0" fmla="*/ 43856 w 611145"/>
              <a:gd name="connsiteY0" fmla="*/ 183104 h 691092"/>
              <a:gd name="connsiteX1" fmla="*/ 90272 w 611145"/>
              <a:gd name="connsiteY1" fmla="*/ 172780 h 691092"/>
              <a:gd name="connsiteX2" fmla="*/ 143116 w 611145"/>
              <a:gd name="connsiteY2" fmla="*/ 126364 h 691092"/>
              <a:gd name="connsiteX3" fmla="*/ 177928 w 611145"/>
              <a:gd name="connsiteY3" fmla="*/ 100568 h 691092"/>
              <a:gd name="connsiteX4" fmla="*/ 221784 w 611145"/>
              <a:gd name="connsiteY4" fmla="*/ 85096 h 691092"/>
              <a:gd name="connsiteX5" fmla="*/ 252728 w 611145"/>
              <a:gd name="connsiteY5" fmla="*/ 38680 h 691092"/>
              <a:gd name="connsiteX6" fmla="*/ 309441 w 611145"/>
              <a:gd name="connsiteY6" fmla="*/ 79948 h 691092"/>
              <a:gd name="connsiteX7" fmla="*/ 363593 w 611145"/>
              <a:gd name="connsiteY7" fmla="*/ 74800 h 691092"/>
              <a:gd name="connsiteX8" fmla="*/ 404860 w 611145"/>
              <a:gd name="connsiteY8" fmla="*/ 0 h 691092"/>
              <a:gd name="connsiteX9" fmla="*/ 440953 w 611145"/>
              <a:gd name="connsiteY9" fmla="*/ 12911 h 691092"/>
              <a:gd name="connsiteX10" fmla="*/ 440953 w 611145"/>
              <a:gd name="connsiteY10" fmla="*/ 108304 h 691092"/>
              <a:gd name="connsiteX11" fmla="*/ 440953 w 611145"/>
              <a:gd name="connsiteY11" fmla="*/ 152160 h 691092"/>
              <a:gd name="connsiteX12" fmla="*/ 469336 w 611145"/>
              <a:gd name="connsiteY12" fmla="*/ 170192 h 691092"/>
              <a:gd name="connsiteX13" fmla="*/ 580201 w 611145"/>
              <a:gd name="connsiteY13" fmla="*/ 136688 h 691092"/>
              <a:gd name="connsiteX14" fmla="*/ 611145 w 611145"/>
              <a:gd name="connsiteY14" fmla="*/ 183104 h 691092"/>
              <a:gd name="connsiteX15" fmla="*/ 611145 w 611145"/>
              <a:gd name="connsiteY15" fmla="*/ 296556 h 691092"/>
              <a:gd name="connsiteX16" fmla="*/ 593112 w 611145"/>
              <a:gd name="connsiteY16" fmla="*/ 355856 h 691092"/>
              <a:gd name="connsiteX17" fmla="*/ 593112 w 611145"/>
              <a:gd name="connsiteY17" fmla="*/ 417745 h 691092"/>
              <a:gd name="connsiteX18" fmla="*/ 567317 w 611145"/>
              <a:gd name="connsiteY18" fmla="*/ 498837 h 691092"/>
              <a:gd name="connsiteX19" fmla="*/ 556993 w 611145"/>
              <a:gd name="connsiteY19" fmla="*/ 562168 h 691092"/>
              <a:gd name="connsiteX20" fmla="*/ 474485 w 611145"/>
              <a:gd name="connsiteY20" fmla="*/ 649825 h 691092"/>
              <a:gd name="connsiteX21" fmla="*/ 404860 w 611145"/>
              <a:gd name="connsiteY21" fmla="*/ 605997 h 691092"/>
              <a:gd name="connsiteX22" fmla="*/ 342972 w 611145"/>
              <a:gd name="connsiteY22" fmla="*/ 649825 h 691092"/>
              <a:gd name="connsiteX23" fmla="*/ 314616 w 611145"/>
              <a:gd name="connsiteY23" fmla="*/ 691093 h 691092"/>
              <a:gd name="connsiteX24" fmla="*/ 268200 w 611145"/>
              <a:gd name="connsiteY24" fmla="*/ 691093 h 691092"/>
              <a:gd name="connsiteX25" fmla="*/ 237256 w 611145"/>
              <a:gd name="connsiteY25" fmla="*/ 673905 h 691092"/>
              <a:gd name="connsiteX26" fmla="*/ 183104 w 611145"/>
              <a:gd name="connsiteY26" fmla="*/ 691093 h 691092"/>
              <a:gd name="connsiteX27" fmla="*/ 172780 w 611145"/>
              <a:gd name="connsiteY27" fmla="*/ 673905 h 691092"/>
              <a:gd name="connsiteX28" fmla="*/ 172780 w 611145"/>
              <a:gd name="connsiteY28" fmla="*/ 585376 h 691092"/>
              <a:gd name="connsiteX29" fmla="*/ 162456 w 611145"/>
              <a:gd name="connsiteY29" fmla="*/ 564729 h 691092"/>
              <a:gd name="connsiteX30" fmla="*/ 100568 w 611145"/>
              <a:gd name="connsiteY30" fmla="*/ 510577 h 691092"/>
              <a:gd name="connsiteX31" fmla="*/ 100568 w 611145"/>
              <a:gd name="connsiteY31" fmla="*/ 428640 h 691092"/>
              <a:gd name="connsiteX32" fmla="*/ 67064 w 611145"/>
              <a:gd name="connsiteY32" fmla="*/ 410009 h 691092"/>
              <a:gd name="connsiteX33" fmla="*/ 67064 w 611145"/>
              <a:gd name="connsiteY33" fmla="*/ 355856 h 691092"/>
              <a:gd name="connsiteX34" fmla="*/ 30944 w 611145"/>
              <a:gd name="connsiteY34" fmla="*/ 342972 h 691092"/>
              <a:gd name="connsiteX35" fmla="*/ 30944 w 611145"/>
              <a:gd name="connsiteY35" fmla="*/ 296556 h 691092"/>
              <a:gd name="connsiteX36" fmla="*/ 0 w 611145"/>
              <a:gd name="connsiteY36" fmla="*/ 270760 h 691092"/>
              <a:gd name="connsiteX37" fmla="*/ 12911 w 611145"/>
              <a:gd name="connsiteY37" fmla="*/ 175368 h 691092"/>
              <a:gd name="connsiteX38" fmla="*/ 43856 w 611145"/>
              <a:gd name="connsiteY38" fmla="*/ 183104 h 69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11145" h="691092">
                <a:moveTo>
                  <a:pt x="43856" y="183104"/>
                </a:moveTo>
                <a:lnTo>
                  <a:pt x="90272" y="172780"/>
                </a:lnTo>
                <a:lnTo>
                  <a:pt x="143116" y="126364"/>
                </a:lnTo>
                <a:lnTo>
                  <a:pt x="177928" y="100568"/>
                </a:lnTo>
                <a:lnTo>
                  <a:pt x="221784" y="85096"/>
                </a:lnTo>
                <a:lnTo>
                  <a:pt x="252728" y="38680"/>
                </a:lnTo>
                <a:lnTo>
                  <a:pt x="309441" y="79948"/>
                </a:lnTo>
                <a:lnTo>
                  <a:pt x="363593" y="74800"/>
                </a:lnTo>
                <a:lnTo>
                  <a:pt x="404860" y="0"/>
                </a:lnTo>
                <a:lnTo>
                  <a:pt x="440953" y="12911"/>
                </a:lnTo>
                <a:lnTo>
                  <a:pt x="440953" y="108304"/>
                </a:lnTo>
                <a:lnTo>
                  <a:pt x="440953" y="152160"/>
                </a:lnTo>
                <a:lnTo>
                  <a:pt x="469336" y="170192"/>
                </a:lnTo>
                <a:lnTo>
                  <a:pt x="580201" y="136688"/>
                </a:lnTo>
                <a:lnTo>
                  <a:pt x="611145" y="183104"/>
                </a:lnTo>
                <a:lnTo>
                  <a:pt x="611145" y="296556"/>
                </a:lnTo>
                <a:lnTo>
                  <a:pt x="593112" y="355856"/>
                </a:lnTo>
                <a:lnTo>
                  <a:pt x="593112" y="417745"/>
                </a:lnTo>
                <a:lnTo>
                  <a:pt x="567317" y="498837"/>
                </a:lnTo>
                <a:lnTo>
                  <a:pt x="556993" y="562168"/>
                </a:lnTo>
                <a:lnTo>
                  <a:pt x="474485" y="649825"/>
                </a:lnTo>
                <a:lnTo>
                  <a:pt x="404860" y="605997"/>
                </a:lnTo>
                <a:lnTo>
                  <a:pt x="342972" y="649825"/>
                </a:lnTo>
                <a:lnTo>
                  <a:pt x="314616" y="691093"/>
                </a:lnTo>
                <a:lnTo>
                  <a:pt x="268200" y="691093"/>
                </a:lnTo>
                <a:lnTo>
                  <a:pt x="237256" y="673905"/>
                </a:lnTo>
                <a:lnTo>
                  <a:pt x="183104" y="691093"/>
                </a:lnTo>
                <a:lnTo>
                  <a:pt x="172780" y="673905"/>
                </a:lnTo>
                <a:lnTo>
                  <a:pt x="172780" y="585376"/>
                </a:lnTo>
                <a:lnTo>
                  <a:pt x="162456" y="564729"/>
                </a:lnTo>
                <a:lnTo>
                  <a:pt x="100568" y="510577"/>
                </a:lnTo>
                <a:lnTo>
                  <a:pt x="100568" y="428640"/>
                </a:lnTo>
                <a:lnTo>
                  <a:pt x="67064" y="410009"/>
                </a:lnTo>
                <a:lnTo>
                  <a:pt x="67064" y="355856"/>
                </a:lnTo>
                <a:lnTo>
                  <a:pt x="30944" y="342972"/>
                </a:lnTo>
                <a:lnTo>
                  <a:pt x="30944" y="296556"/>
                </a:lnTo>
                <a:lnTo>
                  <a:pt x="0" y="270760"/>
                </a:lnTo>
                <a:lnTo>
                  <a:pt x="12911" y="175368"/>
                </a:lnTo>
                <a:lnTo>
                  <a:pt x="43856" y="183104"/>
                </a:lnTo>
                <a:close/>
              </a:path>
            </a:pathLst>
          </a:custGeom>
          <a:solidFill>
            <a:srgbClr val="7CA3B2"/>
          </a:solidFill>
          <a:ln w="2720" cap="flat">
            <a:solidFill>
              <a:srgbClr val="FFFFFF"/>
            </a:solidFill>
            <a:prstDash val="solid"/>
            <a:miter/>
          </a:ln>
        </p:spPr>
        <p:txBody>
          <a:bodyPr rtlCol="0" anchor="ctr"/>
          <a:lstStyle/>
          <a:p>
            <a:endParaRPr lang="sv-SE" sz="500" dirty="0"/>
          </a:p>
        </p:txBody>
      </p:sp>
      <p:sp>
        <p:nvSpPr>
          <p:cNvPr id="118" name="Frihandsfigur: Form 117">
            <a:extLst>
              <a:ext uri="{FF2B5EF4-FFF2-40B4-BE49-F238E27FC236}">
                <a16:creationId xmlns:a16="http://schemas.microsoft.com/office/drawing/2014/main" id="{2C445356-BBAB-D818-18D8-D083A8CACA51}"/>
              </a:ext>
            </a:extLst>
          </p:cNvPr>
          <p:cNvSpPr/>
          <p:nvPr userDrawn="1"/>
        </p:nvSpPr>
        <p:spPr>
          <a:xfrm>
            <a:off x="6353943" y="4452121"/>
            <a:ext cx="797849" cy="1029488"/>
          </a:xfrm>
          <a:custGeom>
            <a:avLst/>
            <a:gdLst>
              <a:gd name="connsiteX0" fmla="*/ 559554 w 559553"/>
              <a:gd name="connsiteY0" fmla="*/ 25768 h 722009"/>
              <a:gd name="connsiteX1" fmla="*/ 559554 w 559553"/>
              <a:gd name="connsiteY1" fmla="*/ 61888 h 722009"/>
              <a:gd name="connsiteX2" fmla="*/ 515725 w 559553"/>
              <a:gd name="connsiteY2" fmla="*/ 128924 h 722009"/>
              <a:gd name="connsiteX3" fmla="*/ 515725 w 559553"/>
              <a:gd name="connsiteY3" fmla="*/ 237229 h 722009"/>
              <a:gd name="connsiteX4" fmla="*/ 477045 w 559553"/>
              <a:gd name="connsiteY4" fmla="*/ 291381 h 722009"/>
              <a:gd name="connsiteX5" fmla="*/ 461573 w 559553"/>
              <a:gd name="connsiteY5" fmla="*/ 306853 h 722009"/>
              <a:gd name="connsiteX6" fmla="*/ 461573 w 559553"/>
              <a:gd name="connsiteY6" fmla="*/ 335209 h 722009"/>
              <a:gd name="connsiteX7" fmla="*/ 430629 w 559553"/>
              <a:gd name="connsiteY7" fmla="*/ 361005 h 722009"/>
              <a:gd name="connsiteX8" fmla="*/ 379065 w 559553"/>
              <a:gd name="connsiteY8" fmla="*/ 443513 h 722009"/>
              <a:gd name="connsiteX9" fmla="*/ 319737 w 559553"/>
              <a:gd name="connsiteY9" fmla="*/ 526049 h 722009"/>
              <a:gd name="connsiteX10" fmla="*/ 292661 w 559553"/>
              <a:gd name="connsiteY10" fmla="*/ 553751 h 722009"/>
              <a:gd name="connsiteX11" fmla="*/ 260437 w 559553"/>
              <a:gd name="connsiteY11" fmla="*/ 572465 h 722009"/>
              <a:gd name="connsiteX12" fmla="*/ 260437 w 559553"/>
              <a:gd name="connsiteY12" fmla="*/ 639501 h 722009"/>
              <a:gd name="connsiteX13" fmla="*/ 214021 w 559553"/>
              <a:gd name="connsiteY13" fmla="*/ 639501 h 722009"/>
              <a:gd name="connsiteX14" fmla="*/ 167605 w 559553"/>
              <a:gd name="connsiteY14" fmla="*/ 683330 h 722009"/>
              <a:gd name="connsiteX15" fmla="*/ 104491 w 559553"/>
              <a:gd name="connsiteY15" fmla="*/ 694525 h 722009"/>
              <a:gd name="connsiteX16" fmla="*/ 104491 w 559553"/>
              <a:gd name="connsiteY16" fmla="*/ 722009 h 722009"/>
              <a:gd name="connsiteX17" fmla="*/ 60581 w 559553"/>
              <a:gd name="connsiteY17" fmla="*/ 667857 h 722009"/>
              <a:gd name="connsiteX18" fmla="*/ 104491 w 559553"/>
              <a:gd name="connsiteY18" fmla="*/ 639501 h 722009"/>
              <a:gd name="connsiteX19" fmla="*/ 104491 w 559553"/>
              <a:gd name="connsiteY19" fmla="*/ 600821 h 722009"/>
              <a:gd name="connsiteX20" fmla="*/ 79921 w 559553"/>
              <a:gd name="connsiteY20" fmla="*/ 553751 h 722009"/>
              <a:gd name="connsiteX21" fmla="*/ 60581 w 559553"/>
              <a:gd name="connsiteY21" fmla="*/ 536345 h 722009"/>
              <a:gd name="connsiteX22" fmla="*/ 83789 w 559553"/>
              <a:gd name="connsiteY22" fmla="*/ 451249 h 722009"/>
              <a:gd name="connsiteX23" fmla="*/ 48977 w 559553"/>
              <a:gd name="connsiteY23" fmla="*/ 447381 h 722009"/>
              <a:gd name="connsiteX24" fmla="*/ 56713 w 559553"/>
              <a:gd name="connsiteY24" fmla="*/ 393229 h 722009"/>
              <a:gd name="connsiteX25" fmla="*/ 104491 w 559553"/>
              <a:gd name="connsiteY25" fmla="*/ 375632 h 722009"/>
              <a:gd name="connsiteX26" fmla="*/ 130205 w 559553"/>
              <a:gd name="connsiteY26" fmla="*/ 354985 h 722009"/>
              <a:gd name="connsiteX27" fmla="*/ 130205 w 559553"/>
              <a:gd name="connsiteY27" fmla="*/ 308133 h 722009"/>
              <a:gd name="connsiteX28" fmla="*/ 104491 w 559553"/>
              <a:gd name="connsiteY28" fmla="*/ 257849 h 722009"/>
              <a:gd name="connsiteX29" fmla="*/ 48977 w 559553"/>
              <a:gd name="connsiteY29" fmla="*/ 281057 h 722009"/>
              <a:gd name="connsiteX30" fmla="*/ 0 w 559553"/>
              <a:gd name="connsiteY30" fmla="*/ 242377 h 722009"/>
              <a:gd name="connsiteX31" fmla="*/ 29637 w 559553"/>
              <a:gd name="connsiteY31" fmla="*/ 153413 h 722009"/>
              <a:gd name="connsiteX32" fmla="*/ 72185 w 559553"/>
              <a:gd name="connsiteY32" fmla="*/ 76052 h 722009"/>
              <a:gd name="connsiteX33" fmla="*/ 104491 w 559553"/>
              <a:gd name="connsiteY33" fmla="*/ 59300 h 722009"/>
              <a:gd name="connsiteX34" fmla="*/ 149545 w 559553"/>
              <a:gd name="connsiteY34" fmla="*/ 2560 h 722009"/>
              <a:gd name="connsiteX35" fmla="*/ 159869 w 559553"/>
              <a:gd name="connsiteY35" fmla="*/ 36092 h 722009"/>
              <a:gd name="connsiteX36" fmla="*/ 159869 w 559553"/>
              <a:gd name="connsiteY36" fmla="*/ 111736 h 722009"/>
              <a:gd name="connsiteX37" fmla="*/ 170192 w 559553"/>
              <a:gd name="connsiteY37" fmla="*/ 128924 h 722009"/>
              <a:gd name="connsiteX38" fmla="*/ 224344 w 559553"/>
              <a:gd name="connsiteY38" fmla="*/ 111736 h 722009"/>
              <a:gd name="connsiteX39" fmla="*/ 255288 w 559553"/>
              <a:gd name="connsiteY39" fmla="*/ 128924 h 722009"/>
              <a:gd name="connsiteX40" fmla="*/ 301705 w 559553"/>
              <a:gd name="connsiteY40" fmla="*/ 128924 h 722009"/>
              <a:gd name="connsiteX41" fmla="*/ 330061 w 559553"/>
              <a:gd name="connsiteY41" fmla="*/ 87656 h 722009"/>
              <a:gd name="connsiteX42" fmla="*/ 391949 w 559553"/>
              <a:gd name="connsiteY42" fmla="*/ 43828 h 722009"/>
              <a:gd name="connsiteX43" fmla="*/ 461573 w 559553"/>
              <a:gd name="connsiteY43" fmla="*/ 87656 h 722009"/>
              <a:gd name="connsiteX44" fmla="*/ 544082 w 559553"/>
              <a:gd name="connsiteY44" fmla="*/ 0 h 722009"/>
              <a:gd name="connsiteX45" fmla="*/ 559554 w 559553"/>
              <a:gd name="connsiteY45" fmla="*/ 25768 h 72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59553" h="722009">
                <a:moveTo>
                  <a:pt x="559554" y="25768"/>
                </a:moveTo>
                <a:lnTo>
                  <a:pt x="559554" y="61888"/>
                </a:lnTo>
                <a:lnTo>
                  <a:pt x="515725" y="128924"/>
                </a:lnTo>
                <a:lnTo>
                  <a:pt x="515725" y="237229"/>
                </a:lnTo>
                <a:lnTo>
                  <a:pt x="477045" y="291381"/>
                </a:lnTo>
                <a:lnTo>
                  <a:pt x="461573" y="306853"/>
                </a:lnTo>
                <a:lnTo>
                  <a:pt x="461573" y="335209"/>
                </a:lnTo>
                <a:lnTo>
                  <a:pt x="430629" y="361005"/>
                </a:lnTo>
                <a:lnTo>
                  <a:pt x="379065" y="443513"/>
                </a:lnTo>
                <a:lnTo>
                  <a:pt x="319737" y="526049"/>
                </a:lnTo>
                <a:lnTo>
                  <a:pt x="292661" y="553751"/>
                </a:lnTo>
                <a:lnTo>
                  <a:pt x="260437" y="572465"/>
                </a:lnTo>
                <a:lnTo>
                  <a:pt x="260437" y="639501"/>
                </a:lnTo>
                <a:lnTo>
                  <a:pt x="214021" y="639501"/>
                </a:lnTo>
                <a:lnTo>
                  <a:pt x="167605" y="683330"/>
                </a:lnTo>
                <a:lnTo>
                  <a:pt x="104491" y="694525"/>
                </a:lnTo>
                <a:lnTo>
                  <a:pt x="104491" y="722009"/>
                </a:lnTo>
                <a:lnTo>
                  <a:pt x="60581" y="667857"/>
                </a:lnTo>
                <a:lnTo>
                  <a:pt x="104491" y="639501"/>
                </a:lnTo>
                <a:lnTo>
                  <a:pt x="104491" y="600821"/>
                </a:lnTo>
                <a:lnTo>
                  <a:pt x="79921" y="553751"/>
                </a:lnTo>
                <a:lnTo>
                  <a:pt x="60581" y="536345"/>
                </a:lnTo>
                <a:lnTo>
                  <a:pt x="83789" y="451249"/>
                </a:lnTo>
                <a:lnTo>
                  <a:pt x="48977" y="447381"/>
                </a:lnTo>
                <a:lnTo>
                  <a:pt x="56713" y="393229"/>
                </a:lnTo>
                <a:lnTo>
                  <a:pt x="104491" y="375632"/>
                </a:lnTo>
                <a:lnTo>
                  <a:pt x="130205" y="354985"/>
                </a:lnTo>
                <a:lnTo>
                  <a:pt x="130205" y="308133"/>
                </a:lnTo>
                <a:lnTo>
                  <a:pt x="104491" y="257849"/>
                </a:lnTo>
                <a:lnTo>
                  <a:pt x="48977" y="281057"/>
                </a:lnTo>
                <a:lnTo>
                  <a:pt x="0" y="242377"/>
                </a:lnTo>
                <a:lnTo>
                  <a:pt x="29637" y="153413"/>
                </a:lnTo>
                <a:lnTo>
                  <a:pt x="72185" y="76052"/>
                </a:lnTo>
                <a:lnTo>
                  <a:pt x="104491" y="59300"/>
                </a:lnTo>
                <a:lnTo>
                  <a:pt x="149545" y="2560"/>
                </a:lnTo>
                <a:lnTo>
                  <a:pt x="159869" y="36092"/>
                </a:lnTo>
                <a:lnTo>
                  <a:pt x="159869" y="111736"/>
                </a:lnTo>
                <a:lnTo>
                  <a:pt x="170192" y="128924"/>
                </a:lnTo>
                <a:lnTo>
                  <a:pt x="224344" y="111736"/>
                </a:lnTo>
                <a:lnTo>
                  <a:pt x="255288" y="128924"/>
                </a:lnTo>
                <a:lnTo>
                  <a:pt x="301705" y="128924"/>
                </a:lnTo>
                <a:lnTo>
                  <a:pt x="330061" y="87656"/>
                </a:lnTo>
                <a:lnTo>
                  <a:pt x="391949" y="43828"/>
                </a:lnTo>
                <a:lnTo>
                  <a:pt x="461573" y="87656"/>
                </a:lnTo>
                <a:lnTo>
                  <a:pt x="544082" y="0"/>
                </a:lnTo>
                <a:lnTo>
                  <a:pt x="559554" y="25768"/>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19" name="Frihandsfigur: Form 118">
            <a:extLst>
              <a:ext uri="{FF2B5EF4-FFF2-40B4-BE49-F238E27FC236}">
                <a16:creationId xmlns:a16="http://schemas.microsoft.com/office/drawing/2014/main" id="{594F2016-4D30-DF36-3369-3F322148C0C6}"/>
              </a:ext>
            </a:extLst>
          </p:cNvPr>
          <p:cNvSpPr/>
          <p:nvPr userDrawn="1"/>
        </p:nvSpPr>
        <p:spPr>
          <a:xfrm>
            <a:off x="4861171" y="3246066"/>
            <a:ext cx="588269" cy="801576"/>
          </a:xfrm>
          <a:custGeom>
            <a:avLst/>
            <a:gdLst>
              <a:gd name="connsiteX0" fmla="*/ 23181 w 412569"/>
              <a:gd name="connsiteY0" fmla="*/ 443568 h 562168"/>
              <a:gd name="connsiteX1" fmla="*/ 57557 w 412569"/>
              <a:gd name="connsiteY1" fmla="*/ 381680 h 562168"/>
              <a:gd name="connsiteX2" fmla="*/ 87793 w 412569"/>
              <a:gd name="connsiteY2" fmla="*/ 327527 h 562168"/>
              <a:gd name="connsiteX3" fmla="*/ 126337 w 412569"/>
              <a:gd name="connsiteY3" fmla="*/ 283699 h 562168"/>
              <a:gd name="connsiteX4" fmla="*/ 126337 w 412569"/>
              <a:gd name="connsiteY4" fmla="*/ 242431 h 562168"/>
              <a:gd name="connsiteX5" fmla="*/ 139221 w 412569"/>
              <a:gd name="connsiteY5" fmla="*/ 201163 h 562168"/>
              <a:gd name="connsiteX6" fmla="*/ 188225 w 412569"/>
              <a:gd name="connsiteY6" fmla="*/ 190840 h 562168"/>
              <a:gd name="connsiteX7" fmla="*/ 215737 w 412569"/>
              <a:gd name="connsiteY7" fmla="*/ 180516 h 562168"/>
              <a:gd name="connsiteX8" fmla="*/ 234641 w 412569"/>
              <a:gd name="connsiteY8" fmla="*/ 167632 h 562168"/>
              <a:gd name="connsiteX9" fmla="*/ 234641 w 412569"/>
              <a:gd name="connsiteY9" fmla="*/ 144424 h 562168"/>
              <a:gd name="connsiteX10" fmla="*/ 281057 w 412569"/>
              <a:gd name="connsiteY10" fmla="*/ 110892 h 562168"/>
              <a:gd name="connsiteX11" fmla="*/ 337797 w 412569"/>
              <a:gd name="connsiteY11" fmla="*/ 51592 h 562168"/>
              <a:gd name="connsiteX12" fmla="*/ 358417 w 412569"/>
              <a:gd name="connsiteY12" fmla="*/ 10324 h 562168"/>
              <a:gd name="connsiteX13" fmla="*/ 390723 w 412569"/>
              <a:gd name="connsiteY13" fmla="*/ 0 h 562168"/>
              <a:gd name="connsiteX14" fmla="*/ 412569 w 412569"/>
              <a:gd name="connsiteY14" fmla="*/ 67036 h 562168"/>
              <a:gd name="connsiteX15" fmla="*/ 412569 w 412569"/>
              <a:gd name="connsiteY15" fmla="*/ 92832 h 562168"/>
              <a:gd name="connsiteX16" fmla="*/ 376477 w 412569"/>
              <a:gd name="connsiteY16" fmla="*/ 136660 h 562168"/>
              <a:gd name="connsiteX17" fmla="*/ 337797 w 412569"/>
              <a:gd name="connsiteY17" fmla="*/ 157281 h 562168"/>
              <a:gd name="connsiteX18" fmla="*/ 358417 w 412569"/>
              <a:gd name="connsiteY18" fmla="*/ 206285 h 562168"/>
              <a:gd name="connsiteX19" fmla="*/ 376477 w 412569"/>
              <a:gd name="connsiteY19" fmla="*/ 221757 h 562168"/>
              <a:gd name="connsiteX20" fmla="*/ 337797 w 412569"/>
              <a:gd name="connsiteY20" fmla="*/ 270760 h 562168"/>
              <a:gd name="connsiteX21" fmla="*/ 296529 w 412569"/>
              <a:gd name="connsiteY21" fmla="*/ 296556 h 562168"/>
              <a:gd name="connsiteX22" fmla="*/ 281057 w 412569"/>
              <a:gd name="connsiteY22" fmla="*/ 371329 h 562168"/>
              <a:gd name="connsiteX23" fmla="*/ 265585 w 412569"/>
              <a:gd name="connsiteY23" fmla="*/ 433217 h 562168"/>
              <a:gd name="connsiteX24" fmla="*/ 215737 w 412569"/>
              <a:gd name="connsiteY24" fmla="*/ 443540 h 562168"/>
              <a:gd name="connsiteX25" fmla="*/ 173052 w 412569"/>
              <a:gd name="connsiteY25" fmla="*/ 466748 h 562168"/>
              <a:gd name="connsiteX26" fmla="*/ 121188 w 412569"/>
              <a:gd name="connsiteY26" fmla="*/ 484808 h 562168"/>
              <a:gd name="connsiteX27" fmla="*/ 30944 w 412569"/>
              <a:gd name="connsiteY27" fmla="*/ 541548 h 562168"/>
              <a:gd name="connsiteX28" fmla="*/ 2588 w 412569"/>
              <a:gd name="connsiteY28" fmla="*/ 562168 h 562168"/>
              <a:gd name="connsiteX29" fmla="*/ 0 w 412569"/>
              <a:gd name="connsiteY29" fmla="*/ 484808 h 562168"/>
              <a:gd name="connsiteX30" fmla="*/ 23208 w 412569"/>
              <a:gd name="connsiteY30" fmla="*/ 443540 h 56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2569" h="562168">
                <a:moveTo>
                  <a:pt x="23181" y="443568"/>
                </a:moveTo>
                <a:lnTo>
                  <a:pt x="57557" y="381680"/>
                </a:lnTo>
                <a:lnTo>
                  <a:pt x="87793" y="327527"/>
                </a:lnTo>
                <a:lnTo>
                  <a:pt x="126337" y="283699"/>
                </a:lnTo>
                <a:lnTo>
                  <a:pt x="126337" y="242431"/>
                </a:lnTo>
                <a:lnTo>
                  <a:pt x="139221" y="201163"/>
                </a:lnTo>
                <a:lnTo>
                  <a:pt x="188225" y="190840"/>
                </a:lnTo>
                <a:lnTo>
                  <a:pt x="215737" y="180516"/>
                </a:lnTo>
                <a:lnTo>
                  <a:pt x="234641" y="167632"/>
                </a:lnTo>
                <a:lnTo>
                  <a:pt x="234641" y="144424"/>
                </a:lnTo>
                <a:lnTo>
                  <a:pt x="281057" y="110892"/>
                </a:lnTo>
                <a:lnTo>
                  <a:pt x="337797" y="51592"/>
                </a:lnTo>
                <a:lnTo>
                  <a:pt x="358417" y="10324"/>
                </a:lnTo>
                <a:lnTo>
                  <a:pt x="390723" y="0"/>
                </a:lnTo>
                <a:lnTo>
                  <a:pt x="412569" y="67036"/>
                </a:lnTo>
                <a:lnTo>
                  <a:pt x="412569" y="92832"/>
                </a:lnTo>
                <a:lnTo>
                  <a:pt x="376477" y="136660"/>
                </a:lnTo>
                <a:lnTo>
                  <a:pt x="337797" y="157281"/>
                </a:lnTo>
                <a:lnTo>
                  <a:pt x="358417" y="206285"/>
                </a:lnTo>
                <a:lnTo>
                  <a:pt x="376477" y="221757"/>
                </a:lnTo>
                <a:cubicBezTo>
                  <a:pt x="376477" y="221757"/>
                  <a:pt x="342945" y="265585"/>
                  <a:pt x="337797" y="270760"/>
                </a:cubicBezTo>
                <a:cubicBezTo>
                  <a:pt x="332649" y="275909"/>
                  <a:pt x="296529" y="296556"/>
                  <a:pt x="296529" y="296556"/>
                </a:cubicBezTo>
                <a:lnTo>
                  <a:pt x="281057" y="371329"/>
                </a:lnTo>
                <a:lnTo>
                  <a:pt x="265585" y="433217"/>
                </a:lnTo>
                <a:lnTo>
                  <a:pt x="215737" y="443540"/>
                </a:lnTo>
                <a:lnTo>
                  <a:pt x="173052" y="466748"/>
                </a:lnTo>
                <a:lnTo>
                  <a:pt x="121188" y="484808"/>
                </a:lnTo>
                <a:lnTo>
                  <a:pt x="30944" y="541548"/>
                </a:lnTo>
                <a:lnTo>
                  <a:pt x="2588" y="562168"/>
                </a:lnTo>
                <a:lnTo>
                  <a:pt x="0" y="484808"/>
                </a:lnTo>
                <a:lnTo>
                  <a:pt x="23208" y="44354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20" name="Frihandsfigur: Form 119">
            <a:extLst>
              <a:ext uri="{FF2B5EF4-FFF2-40B4-BE49-F238E27FC236}">
                <a16:creationId xmlns:a16="http://schemas.microsoft.com/office/drawing/2014/main" id="{C634C1D4-EB8B-3F22-FF95-46BB68E3A837}"/>
              </a:ext>
            </a:extLst>
          </p:cNvPr>
          <p:cNvSpPr/>
          <p:nvPr userDrawn="1"/>
        </p:nvSpPr>
        <p:spPr>
          <a:xfrm>
            <a:off x="5033930" y="3580710"/>
            <a:ext cx="459631" cy="722498"/>
          </a:xfrm>
          <a:custGeom>
            <a:avLst/>
            <a:gdLst>
              <a:gd name="connsiteX0" fmla="*/ 269562 w 322352"/>
              <a:gd name="connsiteY0" fmla="*/ 0 h 506708"/>
              <a:gd name="connsiteX1" fmla="*/ 322352 w 322352"/>
              <a:gd name="connsiteY1" fmla="*/ 28356 h 506708"/>
              <a:gd name="connsiteX2" fmla="*/ 322352 w 322352"/>
              <a:gd name="connsiteY2" fmla="*/ 61888 h 506708"/>
              <a:gd name="connsiteX3" fmla="*/ 269562 w 322352"/>
              <a:gd name="connsiteY3" fmla="*/ 100568 h 506708"/>
              <a:gd name="connsiteX4" fmla="*/ 242404 w 322352"/>
              <a:gd name="connsiteY4" fmla="*/ 185664 h 506708"/>
              <a:gd name="connsiteX5" fmla="*/ 242404 w 322352"/>
              <a:gd name="connsiteY5" fmla="*/ 291381 h 506708"/>
              <a:gd name="connsiteX6" fmla="*/ 304292 w 322352"/>
              <a:gd name="connsiteY6" fmla="*/ 371329 h 506708"/>
              <a:gd name="connsiteX7" fmla="*/ 322352 w 322352"/>
              <a:gd name="connsiteY7" fmla="*/ 417745 h 506708"/>
              <a:gd name="connsiteX8" fmla="*/ 322352 w 322352"/>
              <a:gd name="connsiteY8" fmla="*/ 453837 h 506708"/>
              <a:gd name="connsiteX9" fmla="*/ 269562 w 322352"/>
              <a:gd name="connsiteY9" fmla="*/ 506709 h 506708"/>
              <a:gd name="connsiteX10" fmla="*/ 229520 w 322352"/>
              <a:gd name="connsiteY10" fmla="*/ 492517 h 506708"/>
              <a:gd name="connsiteX11" fmla="*/ 180516 w 322352"/>
              <a:gd name="connsiteY11" fmla="*/ 492517 h 506708"/>
              <a:gd name="connsiteX12" fmla="*/ 23208 w 322352"/>
              <a:gd name="connsiteY12" fmla="*/ 492517 h 506708"/>
              <a:gd name="connsiteX13" fmla="*/ 23208 w 322352"/>
              <a:gd name="connsiteY13" fmla="*/ 451249 h 506708"/>
              <a:gd name="connsiteX14" fmla="*/ 25959 w 322352"/>
              <a:gd name="connsiteY14" fmla="*/ 433217 h 506708"/>
              <a:gd name="connsiteX15" fmla="*/ 43856 w 322352"/>
              <a:gd name="connsiteY15" fmla="*/ 407421 h 506708"/>
              <a:gd name="connsiteX16" fmla="*/ 51782 w 322352"/>
              <a:gd name="connsiteY16" fmla="*/ 382933 h 506708"/>
              <a:gd name="connsiteX17" fmla="*/ 43856 w 322352"/>
              <a:gd name="connsiteY17" fmla="*/ 358417 h 506708"/>
              <a:gd name="connsiteX18" fmla="*/ 37645 w 322352"/>
              <a:gd name="connsiteY18" fmla="*/ 332649 h 506708"/>
              <a:gd name="connsiteX19" fmla="*/ 30944 w 322352"/>
              <a:gd name="connsiteY19" fmla="*/ 306853 h 506708"/>
              <a:gd name="connsiteX20" fmla="*/ 0 w 322352"/>
              <a:gd name="connsiteY20" fmla="*/ 250113 h 506708"/>
              <a:gd name="connsiteX21" fmla="*/ 51864 w 322352"/>
              <a:gd name="connsiteY21" fmla="*/ 232080 h 506708"/>
              <a:gd name="connsiteX22" fmla="*/ 94548 w 322352"/>
              <a:gd name="connsiteY22" fmla="*/ 208872 h 506708"/>
              <a:gd name="connsiteX23" fmla="*/ 144424 w 322352"/>
              <a:gd name="connsiteY23" fmla="*/ 198549 h 506708"/>
              <a:gd name="connsiteX24" fmla="*/ 163573 w 322352"/>
              <a:gd name="connsiteY24" fmla="*/ 118846 h 506708"/>
              <a:gd name="connsiteX25" fmla="*/ 172181 w 322352"/>
              <a:gd name="connsiteY25" fmla="*/ 77224 h 506708"/>
              <a:gd name="connsiteX26" fmla="*/ 175368 w 322352"/>
              <a:gd name="connsiteY26" fmla="*/ 61888 h 506708"/>
              <a:gd name="connsiteX27" fmla="*/ 216608 w 322352"/>
              <a:gd name="connsiteY27" fmla="*/ 36092 h 506708"/>
              <a:gd name="connsiteX28" fmla="*/ 245373 w 322352"/>
              <a:gd name="connsiteY28" fmla="*/ 0 h 506708"/>
              <a:gd name="connsiteX29" fmla="*/ 269562 w 322352"/>
              <a:gd name="connsiteY29" fmla="*/ 0 h 50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2352" h="506708">
                <a:moveTo>
                  <a:pt x="269562" y="0"/>
                </a:moveTo>
                <a:lnTo>
                  <a:pt x="322352" y="28356"/>
                </a:lnTo>
                <a:lnTo>
                  <a:pt x="322352" y="61888"/>
                </a:lnTo>
                <a:lnTo>
                  <a:pt x="269562" y="100568"/>
                </a:lnTo>
                <a:lnTo>
                  <a:pt x="242404" y="185664"/>
                </a:lnTo>
                <a:lnTo>
                  <a:pt x="242404" y="291381"/>
                </a:lnTo>
                <a:lnTo>
                  <a:pt x="304292" y="371329"/>
                </a:lnTo>
                <a:lnTo>
                  <a:pt x="322352" y="417745"/>
                </a:lnTo>
                <a:lnTo>
                  <a:pt x="322352" y="453837"/>
                </a:lnTo>
                <a:lnTo>
                  <a:pt x="269562" y="506709"/>
                </a:lnTo>
                <a:lnTo>
                  <a:pt x="229520" y="492517"/>
                </a:lnTo>
                <a:lnTo>
                  <a:pt x="180516" y="492517"/>
                </a:lnTo>
                <a:lnTo>
                  <a:pt x="23208" y="492517"/>
                </a:lnTo>
                <a:lnTo>
                  <a:pt x="23208" y="451249"/>
                </a:lnTo>
                <a:lnTo>
                  <a:pt x="25959" y="433217"/>
                </a:lnTo>
                <a:lnTo>
                  <a:pt x="43856" y="407421"/>
                </a:lnTo>
                <a:lnTo>
                  <a:pt x="51782" y="382933"/>
                </a:lnTo>
                <a:lnTo>
                  <a:pt x="43856" y="358417"/>
                </a:lnTo>
                <a:lnTo>
                  <a:pt x="37645" y="332649"/>
                </a:lnTo>
                <a:lnTo>
                  <a:pt x="30944" y="306853"/>
                </a:lnTo>
                <a:lnTo>
                  <a:pt x="0" y="250113"/>
                </a:lnTo>
                <a:lnTo>
                  <a:pt x="51864" y="232080"/>
                </a:lnTo>
                <a:lnTo>
                  <a:pt x="94548" y="208872"/>
                </a:lnTo>
                <a:lnTo>
                  <a:pt x="144424" y="198549"/>
                </a:lnTo>
                <a:lnTo>
                  <a:pt x="163573" y="118846"/>
                </a:lnTo>
                <a:lnTo>
                  <a:pt x="172181" y="77224"/>
                </a:lnTo>
                <a:lnTo>
                  <a:pt x="175368" y="61888"/>
                </a:lnTo>
                <a:lnTo>
                  <a:pt x="216608" y="36092"/>
                </a:lnTo>
                <a:lnTo>
                  <a:pt x="245373" y="0"/>
                </a:lnTo>
                <a:lnTo>
                  <a:pt x="269562" y="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21" name="Frihandsfigur: Form 120">
            <a:extLst>
              <a:ext uri="{FF2B5EF4-FFF2-40B4-BE49-F238E27FC236}">
                <a16:creationId xmlns:a16="http://schemas.microsoft.com/office/drawing/2014/main" id="{9558423E-B324-80A1-1403-0B91C2B92B97}"/>
              </a:ext>
            </a:extLst>
          </p:cNvPr>
          <p:cNvSpPr/>
          <p:nvPr userDrawn="1"/>
        </p:nvSpPr>
        <p:spPr>
          <a:xfrm>
            <a:off x="5418290" y="3985149"/>
            <a:ext cx="450309" cy="606678"/>
          </a:xfrm>
          <a:custGeom>
            <a:avLst/>
            <a:gdLst>
              <a:gd name="connsiteX0" fmla="*/ 83734 w 315814"/>
              <a:gd name="connsiteY0" fmla="*/ 149572 h 425480"/>
              <a:gd name="connsiteX1" fmla="*/ 130150 w 315814"/>
              <a:gd name="connsiteY1" fmla="*/ 110892 h 425480"/>
              <a:gd name="connsiteX2" fmla="*/ 145622 w 315814"/>
              <a:gd name="connsiteY2" fmla="*/ 99288 h 425480"/>
              <a:gd name="connsiteX3" fmla="*/ 145622 w 315814"/>
              <a:gd name="connsiteY3" fmla="*/ 49004 h 425480"/>
              <a:gd name="connsiteX4" fmla="*/ 202335 w 315814"/>
              <a:gd name="connsiteY4" fmla="*/ 18060 h 425480"/>
              <a:gd name="connsiteX5" fmla="*/ 259075 w 315814"/>
              <a:gd name="connsiteY5" fmla="*/ 0 h 425480"/>
              <a:gd name="connsiteX6" fmla="*/ 315815 w 315814"/>
              <a:gd name="connsiteY6" fmla="*/ 7736 h 425480"/>
              <a:gd name="connsiteX7" fmla="*/ 299471 w 315814"/>
              <a:gd name="connsiteY7" fmla="*/ 49004 h 425480"/>
              <a:gd name="connsiteX8" fmla="*/ 259075 w 315814"/>
              <a:gd name="connsiteY8" fmla="*/ 99288 h 425480"/>
              <a:gd name="connsiteX9" fmla="*/ 280648 w 315814"/>
              <a:gd name="connsiteY9" fmla="*/ 136797 h 425480"/>
              <a:gd name="connsiteX10" fmla="*/ 277134 w 315814"/>
              <a:gd name="connsiteY10" fmla="*/ 193972 h 425480"/>
              <a:gd name="connsiteX11" fmla="*/ 259075 w 315814"/>
              <a:gd name="connsiteY11" fmla="*/ 208872 h 425480"/>
              <a:gd name="connsiteX12" fmla="*/ 259075 w 315814"/>
              <a:gd name="connsiteY12" fmla="*/ 230800 h 425480"/>
              <a:gd name="connsiteX13" fmla="*/ 259075 w 315814"/>
              <a:gd name="connsiteY13" fmla="*/ 250140 h 425480"/>
              <a:gd name="connsiteX14" fmla="*/ 299471 w 315814"/>
              <a:gd name="connsiteY14" fmla="*/ 301705 h 425480"/>
              <a:gd name="connsiteX15" fmla="*/ 279695 w 315814"/>
              <a:gd name="connsiteY15" fmla="*/ 324912 h 425480"/>
              <a:gd name="connsiteX16" fmla="*/ 259075 w 315814"/>
              <a:gd name="connsiteY16" fmla="*/ 332839 h 425480"/>
              <a:gd name="connsiteX17" fmla="*/ 212659 w 315814"/>
              <a:gd name="connsiteY17" fmla="*/ 350708 h 425480"/>
              <a:gd name="connsiteX18" fmla="*/ 199774 w 315814"/>
              <a:gd name="connsiteY18" fmla="*/ 362748 h 425480"/>
              <a:gd name="connsiteX19" fmla="*/ 173979 w 315814"/>
              <a:gd name="connsiteY19" fmla="*/ 386801 h 425480"/>
              <a:gd name="connsiteX20" fmla="*/ 181715 w 315814"/>
              <a:gd name="connsiteY20" fmla="*/ 415157 h 425480"/>
              <a:gd name="connsiteX21" fmla="*/ 142354 w 315814"/>
              <a:gd name="connsiteY21" fmla="*/ 420605 h 425480"/>
              <a:gd name="connsiteX22" fmla="*/ 106942 w 315814"/>
              <a:gd name="connsiteY22" fmla="*/ 425481 h 425480"/>
              <a:gd name="connsiteX23" fmla="*/ 86295 w 315814"/>
              <a:gd name="connsiteY23" fmla="*/ 371329 h 425480"/>
              <a:gd name="connsiteX24" fmla="*/ 75862 w 315814"/>
              <a:gd name="connsiteY24" fmla="*/ 327500 h 425480"/>
              <a:gd name="connsiteX25" fmla="*/ 64367 w 315814"/>
              <a:gd name="connsiteY25" fmla="*/ 301705 h 425480"/>
              <a:gd name="connsiteX26" fmla="*/ 31026 w 315814"/>
              <a:gd name="connsiteY26" fmla="*/ 245673 h 425480"/>
              <a:gd name="connsiteX27" fmla="*/ 21846 w 315814"/>
              <a:gd name="connsiteY27" fmla="*/ 230800 h 425480"/>
              <a:gd name="connsiteX28" fmla="*/ 0 w 315814"/>
              <a:gd name="connsiteY28" fmla="*/ 223064 h 425480"/>
              <a:gd name="connsiteX29" fmla="*/ 52790 w 315814"/>
              <a:gd name="connsiteY29" fmla="*/ 170192 h 425480"/>
              <a:gd name="connsiteX30" fmla="*/ 83734 w 315814"/>
              <a:gd name="connsiteY30" fmla="*/ 149572 h 42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5814" h="425480">
                <a:moveTo>
                  <a:pt x="83734" y="149572"/>
                </a:moveTo>
                <a:lnTo>
                  <a:pt x="130150" y="110892"/>
                </a:lnTo>
                <a:lnTo>
                  <a:pt x="145622" y="99288"/>
                </a:lnTo>
                <a:lnTo>
                  <a:pt x="145622" y="49004"/>
                </a:lnTo>
                <a:lnTo>
                  <a:pt x="202335" y="18060"/>
                </a:lnTo>
                <a:lnTo>
                  <a:pt x="259075" y="0"/>
                </a:lnTo>
                <a:lnTo>
                  <a:pt x="315815" y="7736"/>
                </a:lnTo>
                <a:lnTo>
                  <a:pt x="299471" y="49004"/>
                </a:lnTo>
                <a:lnTo>
                  <a:pt x="259075" y="99288"/>
                </a:lnTo>
                <a:lnTo>
                  <a:pt x="280648" y="136797"/>
                </a:lnTo>
                <a:lnTo>
                  <a:pt x="277134" y="193972"/>
                </a:lnTo>
                <a:lnTo>
                  <a:pt x="259075" y="208872"/>
                </a:lnTo>
                <a:lnTo>
                  <a:pt x="259075" y="230800"/>
                </a:lnTo>
                <a:lnTo>
                  <a:pt x="259075" y="250140"/>
                </a:lnTo>
                <a:lnTo>
                  <a:pt x="299471" y="301705"/>
                </a:lnTo>
                <a:lnTo>
                  <a:pt x="279695" y="324912"/>
                </a:lnTo>
                <a:lnTo>
                  <a:pt x="259075" y="332839"/>
                </a:lnTo>
                <a:lnTo>
                  <a:pt x="212659" y="350708"/>
                </a:lnTo>
                <a:lnTo>
                  <a:pt x="199774" y="362748"/>
                </a:lnTo>
                <a:lnTo>
                  <a:pt x="173979" y="386801"/>
                </a:lnTo>
                <a:lnTo>
                  <a:pt x="181715" y="415157"/>
                </a:lnTo>
                <a:lnTo>
                  <a:pt x="142354" y="420605"/>
                </a:lnTo>
                <a:lnTo>
                  <a:pt x="106942" y="425481"/>
                </a:lnTo>
                <a:lnTo>
                  <a:pt x="86295" y="371329"/>
                </a:lnTo>
                <a:lnTo>
                  <a:pt x="75862" y="327500"/>
                </a:lnTo>
                <a:lnTo>
                  <a:pt x="64367" y="301705"/>
                </a:lnTo>
                <a:lnTo>
                  <a:pt x="31026" y="245673"/>
                </a:lnTo>
                <a:lnTo>
                  <a:pt x="21846" y="230800"/>
                </a:lnTo>
                <a:lnTo>
                  <a:pt x="0" y="223064"/>
                </a:lnTo>
                <a:lnTo>
                  <a:pt x="52790" y="170192"/>
                </a:lnTo>
                <a:lnTo>
                  <a:pt x="83734" y="149572"/>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22" name="Frihandsfigur: Form 121">
            <a:extLst>
              <a:ext uri="{FF2B5EF4-FFF2-40B4-BE49-F238E27FC236}">
                <a16:creationId xmlns:a16="http://schemas.microsoft.com/office/drawing/2014/main" id="{73389397-574E-805B-A3DD-E0564F23F10A}"/>
              </a:ext>
            </a:extLst>
          </p:cNvPr>
          <p:cNvSpPr/>
          <p:nvPr userDrawn="1"/>
        </p:nvSpPr>
        <p:spPr>
          <a:xfrm>
            <a:off x="5342785" y="3135799"/>
            <a:ext cx="463282" cy="1092021"/>
          </a:xfrm>
          <a:custGeom>
            <a:avLst/>
            <a:gdLst>
              <a:gd name="connsiteX0" fmla="*/ 270761 w 324912"/>
              <a:gd name="connsiteY0" fmla="*/ 580201 h 765865"/>
              <a:gd name="connsiteX1" fmla="*/ 270761 w 324912"/>
              <a:gd name="connsiteY1" fmla="*/ 526049 h 765865"/>
              <a:gd name="connsiteX2" fmla="*/ 270761 w 324912"/>
              <a:gd name="connsiteY2" fmla="*/ 469309 h 765865"/>
              <a:gd name="connsiteX3" fmla="*/ 257876 w 324912"/>
              <a:gd name="connsiteY3" fmla="*/ 407421 h 765865"/>
              <a:gd name="connsiteX4" fmla="*/ 226932 w 324912"/>
              <a:gd name="connsiteY4" fmla="*/ 384213 h 765865"/>
              <a:gd name="connsiteX5" fmla="*/ 190840 w 324912"/>
              <a:gd name="connsiteY5" fmla="*/ 340385 h 765865"/>
              <a:gd name="connsiteX6" fmla="*/ 190840 w 324912"/>
              <a:gd name="connsiteY6" fmla="*/ 299117 h 765865"/>
              <a:gd name="connsiteX7" fmla="*/ 226932 w 324912"/>
              <a:gd name="connsiteY7" fmla="*/ 255288 h 765865"/>
              <a:gd name="connsiteX8" fmla="*/ 252728 w 324912"/>
              <a:gd name="connsiteY8" fmla="*/ 232080 h 765865"/>
              <a:gd name="connsiteX9" fmla="*/ 312028 w 324912"/>
              <a:gd name="connsiteY9" fmla="*/ 193400 h 765865"/>
              <a:gd name="connsiteX10" fmla="*/ 324912 w 324912"/>
              <a:gd name="connsiteY10" fmla="*/ 126364 h 765865"/>
              <a:gd name="connsiteX11" fmla="*/ 312028 w 324912"/>
              <a:gd name="connsiteY11" fmla="*/ 38680 h 765865"/>
              <a:gd name="connsiteX12" fmla="*/ 312028 w 324912"/>
              <a:gd name="connsiteY12" fmla="*/ 10324 h 765865"/>
              <a:gd name="connsiteX13" fmla="*/ 257876 w 324912"/>
              <a:gd name="connsiteY13" fmla="*/ 0 h 765865"/>
              <a:gd name="connsiteX14" fmla="*/ 226932 w 324912"/>
              <a:gd name="connsiteY14" fmla="*/ 12884 h 765865"/>
              <a:gd name="connsiteX15" fmla="*/ 180516 w 324912"/>
              <a:gd name="connsiteY15" fmla="*/ 0 h 765865"/>
              <a:gd name="connsiteX16" fmla="*/ 131512 w 324912"/>
              <a:gd name="connsiteY16" fmla="*/ 0 h 765865"/>
              <a:gd name="connsiteX17" fmla="*/ 92832 w 324912"/>
              <a:gd name="connsiteY17" fmla="*/ 41268 h 765865"/>
              <a:gd name="connsiteX18" fmla="*/ 52954 w 324912"/>
              <a:gd name="connsiteY18" fmla="*/ 77360 h 765865"/>
              <a:gd name="connsiteX19" fmla="*/ 64176 w 324912"/>
              <a:gd name="connsiteY19" fmla="*/ 111818 h 765865"/>
              <a:gd name="connsiteX20" fmla="*/ 74800 w 324912"/>
              <a:gd name="connsiteY20" fmla="*/ 144397 h 765865"/>
              <a:gd name="connsiteX21" fmla="*/ 74800 w 324912"/>
              <a:gd name="connsiteY21" fmla="*/ 170192 h 765865"/>
              <a:gd name="connsiteX22" fmla="*/ 52954 w 324912"/>
              <a:gd name="connsiteY22" fmla="*/ 196724 h 765865"/>
              <a:gd name="connsiteX23" fmla="*/ 38680 w 324912"/>
              <a:gd name="connsiteY23" fmla="*/ 214021 h 765865"/>
              <a:gd name="connsiteX24" fmla="*/ 0 w 324912"/>
              <a:gd name="connsiteY24" fmla="*/ 234668 h 765865"/>
              <a:gd name="connsiteX25" fmla="*/ 20647 w 324912"/>
              <a:gd name="connsiteY25" fmla="*/ 283645 h 765865"/>
              <a:gd name="connsiteX26" fmla="*/ 38680 w 324912"/>
              <a:gd name="connsiteY26" fmla="*/ 299117 h 765865"/>
              <a:gd name="connsiteX27" fmla="*/ 28765 w 324912"/>
              <a:gd name="connsiteY27" fmla="*/ 312028 h 765865"/>
              <a:gd name="connsiteX28" fmla="*/ 74800 w 324912"/>
              <a:gd name="connsiteY28" fmla="*/ 323768 h 765865"/>
              <a:gd name="connsiteX29" fmla="*/ 105744 w 324912"/>
              <a:gd name="connsiteY29" fmla="*/ 340385 h 765865"/>
              <a:gd name="connsiteX30" fmla="*/ 105744 w 324912"/>
              <a:gd name="connsiteY30" fmla="*/ 373916 h 765865"/>
              <a:gd name="connsiteX31" fmla="*/ 52954 w 324912"/>
              <a:gd name="connsiteY31" fmla="*/ 412596 h 765865"/>
              <a:gd name="connsiteX32" fmla="*/ 34948 w 324912"/>
              <a:gd name="connsiteY32" fmla="*/ 468955 h 765865"/>
              <a:gd name="connsiteX33" fmla="*/ 25796 w 324912"/>
              <a:gd name="connsiteY33" fmla="*/ 497693 h 765865"/>
              <a:gd name="connsiteX34" fmla="*/ 25796 w 324912"/>
              <a:gd name="connsiteY34" fmla="*/ 580201 h 765865"/>
              <a:gd name="connsiteX35" fmla="*/ 25796 w 324912"/>
              <a:gd name="connsiteY35" fmla="*/ 603409 h 765865"/>
              <a:gd name="connsiteX36" fmla="*/ 74800 w 324912"/>
              <a:gd name="connsiteY36" fmla="*/ 666686 h 765865"/>
              <a:gd name="connsiteX37" fmla="*/ 105744 w 324912"/>
              <a:gd name="connsiteY37" fmla="*/ 729773 h 765865"/>
              <a:gd name="connsiteX38" fmla="*/ 105744 w 324912"/>
              <a:gd name="connsiteY38" fmla="*/ 765865 h 765865"/>
              <a:gd name="connsiteX39" fmla="*/ 167632 w 324912"/>
              <a:gd name="connsiteY39" fmla="*/ 719449 h 765865"/>
              <a:gd name="connsiteX40" fmla="*/ 198576 w 324912"/>
              <a:gd name="connsiteY40" fmla="*/ 694961 h 765865"/>
              <a:gd name="connsiteX41" fmla="*/ 198576 w 324912"/>
              <a:gd name="connsiteY41" fmla="*/ 644677 h 765865"/>
              <a:gd name="connsiteX42" fmla="*/ 255288 w 324912"/>
              <a:gd name="connsiteY42" fmla="*/ 613733 h 765865"/>
              <a:gd name="connsiteX43" fmla="*/ 277107 w 324912"/>
              <a:gd name="connsiteY43" fmla="*/ 606787 h 765865"/>
              <a:gd name="connsiteX44" fmla="*/ 270761 w 324912"/>
              <a:gd name="connsiteY44" fmla="*/ 580201 h 76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4912" h="765865">
                <a:moveTo>
                  <a:pt x="270761" y="580201"/>
                </a:moveTo>
                <a:lnTo>
                  <a:pt x="270761" y="526049"/>
                </a:lnTo>
                <a:lnTo>
                  <a:pt x="270761" y="469309"/>
                </a:lnTo>
                <a:lnTo>
                  <a:pt x="257876" y="407421"/>
                </a:lnTo>
                <a:lnTo>
                  <a:pt x="226932" y="384213"/>
                </a:lnTo>
                <a:lnTo>
                  <a:pt x="190840" y="340385"/>
                </a:lnTo>
                <a:lnTo>
                  <a:pt x="190840" y="299117"/>
                </a:lnTo>
                <a:lnTo>
                  <a:pt x="226932" y="255288"/>
                </a:lnTo>
                <a:lnTo>
                  <a:pt x="252728" y="232080"/>
                </a:lnTo>
                <a:lnTo>
                  <a:pt x="312028" y="193400"/>
                </a:lnTo>
                <a:lnTo>
                  <a:pt x="324912" y="126364"/>
                </a:lnTo>
                <a:lnTo>
                  <a:pt x="312028" y="38680"/>
                </a:lnTo>
                <a:lnTo>
                  <a:pt x="312028" y="10324"/>
                </a:lnTo>
                <a:lnTo>
                  <a:pt x="257876" y="0"/>
                </a:lnTo>
                <a:lnTo>
                  <a:pt x="226932" y="12884"/>
                </a:lnTo>
                <a:lnTo>
                  <a:pt x="180516" y="0"/>
                </a:lnTo>
                <a:lnTo>
                  <a:pt x="131512" y="0"/>
                </a:lnTo>
                <a:lnTo>
                  <a:pt x="92832" y="41268"/>
                </a:lnTo>
                <a:lnTo>
                  <a:pt x="52954" y="77360"/>
                </a:lnTo>
                <a:lnTo>
                  <a:pt x="64176" y="111818"/>
                </a:lnTo>
                <a:lnTo>
                  <a:pt x="74800" y="144397"/>
                </a:lnTo>
                <a:lnTo>
                  <a:pt x="74800" y="170192"/>
                </a:lnTo>
                <a:lnTo>
                  <a:pt x="52954" y="196724"/>
                </a:lnTo>
                <a:lnTo>
                  <a:pt x="38680" y="214021"/>
                </a:lnTo>
                <a:lnTo>
                  <a:pt x="0" y="234668"/>
                </a:lnTo>
                <a:lnTo>
                  <a:pt x="20647" y="283645"/>
                </a:lnTo>
                <a:lnTo>
                  <a:pt x="38680" y="299117"/>
                </a:lnTo>
                <a:lnTo>
                  <a:pt x="28765" y="312028"/>
                </a:lnTo>
                <a:lnTo>
                  <a:pt x="74800" y="323768"/>
                </a:lnTo>
                <a:lnTo>
                  <a:pt x="105744" y="340385"/>
                </a:lnTo>
                <a:lnTo>
                  <a:pt x="105744" y="373916"/>
                </a:lnTo>
                <a:lnTo>
                  <a:pt x="52954" y="412596"/>
                </a:lnTo>
                <a:lnTo>
                  <a:pt x="34948" y="468955"/>
                </a:lnTo>
                <a:lnTo>
                  <a:pt x="25796" y="497693"/>
                </a:lnTo>
                <a:lnTo>
                  <a:pt x="25796" y="580201"/>
                </a:lnTo>
                <a:lnTo>
                  <a:pt x="25796" y="603409"/>
                </a:lnTo>
                <a:lnTo>
                  <a:pt x="74800" y="666686"/>
                </a:lnTo>
                <a:lnTo>
                  <a:pt x="105744" y="729773"/>
                </a:lnTo>
                <a:lnTo>
                  <a:pt x="105744" y="765865"/>
                </a:lnTo>
                <a:lnTo>
                  <a:pt x="167632" y="719449"/>
                </a:lnTo>
                <a:lnTo>
                  <a:pt x="198576" y="694961"/>
                </a:lnTo>
                <a:lnTo>
                  <a:pt x="198576" y="644677"/>
                </a:lnTo>
                <a:lnTo>
                  <a:pt x="255288" y="613733"/>
                </a:lnTo>
                <a:lnTo>
                  <a:pt x="277107" y="606787"/>
                </a:lnTo>
                <a:lnTo>
                  <a:pt x="270761" y="580201"/>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23" name="Frihandsfigur: Form 122">
            <a:extLst>
              <a:ext uri="{FF2B5EF4-FFF2-40B4-BE49-F238E27FC236}">
                <a16:creationId xmlns:a16="http://schemas.microsoft.com/office/drawing/2014/main" id="{A7BE522F-A646-D8F7-F16B-2D5B72E8A151}"/>
              </a:ext>
            </a:extLst>
          </p:cNvPr>
          <p:cNvSpPr/>
          <p:nvPr userDrawn="1"/>
        </p:nvSpPr>
        <p:spPr>
          <a:xfrm>
            <a:off x="5614897" y="3345379"/>
            <a:ext cx="547836" cy="655616"/>
          </a:xfrm>
          <a:custGeom>
            <a:avLst/>
            <a:gdLst>
              <a:gd name="connsiteX0" fmla="*/ 177928 w 384212"/>
              <a:gd name="connsiteY0" fmla="*/ 18060 h 459802"/>
              <a:gd name="connsiteX1" fmla="*/ 270761 w 384212"/>
              <a:gd name="connsiteY1" fmla="*/ 0 h 459802"/>
              <a:gd name="connsiteX2" fmla="*/ 335209 w 384212"/>
              <a:gd name="connsiteY2" fmla="*/ 0 h 459802"/>
              <a:gd name="connsiteX3" fmla="*/ 322325 w 384212"/>
              <a:gd name="connsiteY3" fmla="*/ 36092 h 459802"/>
              <a:gd name="connsiteX4" fmla="*/ 298408 w 384212"/>
              <a:gd name="connsiteY4" fmla="*/ 54152 h 459802"/>
              <a:gd name="connsiteX5" fmla="*/ 298408 w 384212"/>
              <a:gd name="connsiteY5" fmla="*/ 108304 h 459802"/>
              <a:gd name="connsiteX6" fmla="*/ 349483 w 384212"/>
              <a:gd name="connsiteY6" fmla="*/ 144397 h 459802"/>
              <a:gd name="connsiteX7" fmla="*/ 371329 w 384212"/>
              <a:gd name="connsiteY7" fmla="*/ 144397 h 459802"/>
              <a:gd name="connsiteX8" fmla="*/ 384213 w 384212"/>
              <a:gd name="connsiteY8" fmla="*/ 214021 h 459802"/>
              <a:gd name="connsiteX9" fmla="*/ 384213 w 384212"/>
              <a:gd name="connsiteY9" fmla="*/ 286232 h 459802"/>
              <a:gd name="connsiteX10" fmla="*/ 349483 w 384212"/>
              <a:gd name="connsiteY10" fmla="*/ 319764 h 459802"/>
              <a:gd name="connsiteX11" fmla="*/ 340385 w 384212"/>
              <a:gd name="connsiteY11" fmla="*/ 350708 h 459802"/>
              <a:gd name="connsiteX12" fmla="*/ 298408 w 384212"/>
              <a:gd name="connsiteY12" fmla="*/ 356483 h 459802"/>
              <a:gd name="connsiteX13" fmla="*/ 283645 w 384212"/>
              <a:gd name="connsiteY13" fmla="*/ 361005 h 459802"/>
              <a:gd name="connsiteX14" fmla="*/ 237229 w 384212"/>
              <a:gd name="connsiteY14" fmla="*/ 415157 h 459802"/>
              <a:gd name="connsiteX15" fmla="*/ 195253 w 384212"/>
              <a:gd name="connsiteY15" fmla="*/ 448689 h 459802"/>
              <a:gd name="connsiteX16" fmla="*/ 177928 w 384212"/>
              <a:gd name="connsiteY16" fmla="*/ 456425 h 459802"/>
              <a:gd name="connsiteX17" fmla="*/ 134073 w 384212"/>
              <a:gd name="connsiteY17" fmla="*/ 448689 h 459802"/>
              <a:gd name="connsiteX18" fmla="*/ 86267 w 384212"/>
              <a:gd name="connsiteY18" fmla="*/ 459802 h 459802"/>
              <a:gd name="connsiteX19" fmla="*/ 79921 w 384212"/>
              <a:gd name="connsiteY19" fmla="*/ 433217 h 459802"/>
              <a:gd name="connsiteX20" fmla="*/ 79921 w 384212"/>
              <a:gd name="connsiteY20" fmla="*/ 340384 h 459802"/>
              <a:gd name="connsiteX21" fmla="*/ 79921 w 384212"/>
              <a:gd name="connsiteY21" fmla="*/ 322325 h 459802"/>
              <a:gd name="connsiteX22" fmla="*/ 67036 w 384212"/>
              <a:gd name="connsiteY22" fmla="*/ 260437 h 459802"/>
              <a:gd name="connsiteX23" fmla="*/ 20021 w 384212"/>
              <a:gd name="connsiteY23" fmla="*/ 217725 h 459802"/>
              <a:gd name="connsiteX24" fmla="*/ 0 w 384212"/>
              <a:gd name="connsiteY24" fmla="*/ 193400 h 459802"/>
              <a:gd name="connsiteX25" fmla="*/ 0 w 384212"/>
              <a:gd name="connsiteY25" fmla="*/ 165044 h 459802"/>
              <a:gd name="connsiteX26" fmla="*/ 10705 w 384212"/>
              <a:gd name="connsiteY26" fmla="*/ 139139 h 459802"/>
              <a:gd name="connsiteX27" fmla="*/ 61888 w 384212"/>
              <a:gd name="connsiteY27" fmla="*/ 85096 h 459802"/>
              <a:gd name="connsiteX28" fmla="*/ 121188 w 384212"/>
              <a:gd name="connsiteY28" fmla="*/ 46416 h 459802"/>
              <a:gd name="connsiteX29" fmla="*/ 177928 w 384212"/>
              <a:gd name="connsiteY29" fmla="*/ 18060 h 45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4212" h="459802">
                <a:moveTo>
                  <a:pt x="177928" y="18060"/>
                </a:moveTo>
                <a:lnTo>
                  <a:pt x="270761" y="0"/>
                </a:lnTo>
                <a:lnTo>
                  <a:pt x="335209" y="0"/>
                </a:lnTo>
                <a:lnTo>
                  <a:pt x="322325" y="36092"/>
                </a:lnTo>
                <a:lnTo>
                  <a:pt x="298408" y="54152"/>
                </a:lnTo>
                <a:lnTo>
                  <a:pt x="298408" y="108304"/>
                </a:lnTo>
                <a:lnTo>
                  <a:pt x="349483" y="144397"/>
                </a:lnTo>
                <a:lnTo>
                  <a:pt x="371329" y="144397"/>
                </a:lnTo>
                <a:lnTo>
                  <a:pt x="384213" y="214021"/>
                </a:lnTo>
                <a:lnTo>
                  <a:pt x="384213" y="286232"/>
                </a:lnTo>
                <a:lnTo>
                  <a:pt x="349483" y="319764"/>
                </a:lnTo>
                <a:lnTo>
                  <a:pt x="340385" y="350708"/>
                </a:lnTo>
                <a:lnTo>
                  <a:pt x="298408" y="356483"/>
                </a:lnTo>
                <a:lnTo>
                  <a:pt x="283645" y="361005"/>
                </a:lnTo>
                <a:lnTo>
                  <a:pt x="237229" y="415157"/>
                </a:lnTo>
                <a:lnTo>
                  <a:pt x="195253" y="448689"/>
                </a:lnTo>
                <a:lnTo>
                  <a:pt x="177928" y="456425"/>
                </a:lnTo>
                <a:lnTo>
                  <a:pt x="134073" y="448689"/>
                </a:lnTo>
                <a:lnTo>
                  <a:pt x="86267" y="459802"/>
                </a:lnTo>
                <a:lnTo>
                  <a:pt x="79921" y="433217"/>
                </a:lnTo>
                <a:lnTo>
                  <a:pt x="79921" y="340384"/>
                </a:lnTo>
                <a:lnTo>
                  <a:pt x="79921" y="322325"/>
                </a:lnTo>
                <a:lnTo>
                  <a:pt x="67036" y="260437"/>
                </a:lnTo>
                <a:lnTo>
                  <a:pt x="20021" y="217725"/>
                </a:lnTo>
                <a:lnTo>
                  <a:pt x="0" y="193400"/>
                </a:lnTo>
                <a:lnTo>
                  <a:pt x="0" y="165044"/>
                </a:lnTo>
                <a:lnTo>
                  <a:pt x="10705" y="139139"/>
                </a:lnTo>
                <a:lnTo>
                  <a:pt x="61888" y="85096"/>
                </a:lnTo>
                <a:lnTo>
                  <a:pt x="121188" y="46416"/>
                </a:lnTo>
                <a:lnTo>
                  <a:pt x="177928" y="1806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24" name="Frihandsfigur: Form 123">
            <a:extLst>
              <a:ext uri="{FF2B5EF4-FFF2-40B4-BE49-F238E27FC236}">
                <a16:creationId xmlns:a16="http://schemas.microsoft.com/office/drawing/2014/main" id="{82946F6E-969B-0E25-8811-767724F1C62F}"/>
              </a:ext>
            </a:extLst>
          </p:cNvPr>
          <p:cNvSpPr/>
          <p:nvPr userDrawn="1"/>
        </p:nvSpPr>
        <p:spPr>
          <a:xfrm>
            <a:off x="6040389" y="3315978"/>
            <a:ext cx="655500" cy="595647"/>
          </a:xfrm>
          <a:custGeom>
            <a:avLst/>
            <a:gdLst>
              <a:gd name="connsiteX0" fmla="*/ 85804 w 459720"/>
              <a:gd name="connsiteY0" fmla="*/ 20620 h 417744"/>
              <a:gd name="connsiteX1" fmla="*/ 124484 w 459720"/>
              <a:gd name="connsiteY1" fmla="*/ 38680 h 417744"/>
              <a:gd name="connsiteX2" fmla="*/ 168313 w 459720"/>
              <a:gd name="connsiteY2" fmla="*/ 29637 h 417744"/>
              <a:gd name="connsiteX3" fmla="*/ 237937 w 459720"/>
              <a:gd name="connsiteY3" fmla="*/ 20620 h 417744"/>
              <a:gd name="connsiteX4" fmla="*/ 299825 w 459720"/>
              <a:gd name="connsiteY4" fmla="*/ 0 h 417744"/>
              <a:gd name="connsiteX5" fmla="*/ 299825 w 459720"/>
              <a:gd name="connsiteY5" fmla="*/ 79921 h 417744"/>
              <a:gd name="connsiteX6" fmla="*/ 350109 w 459720"/>
              <a:gd name="connsiteY6" fmla="*/ 79921 h 417744"/>
              <a:gd name="connsiteX7" fmla="*/ 390097 w 459720"/>
              <a:gd name="connsiteY7" fmla="*/ 97980 h 417744"/>
              <a:gd name="connsiteX8" fmla="*/ 405569 w 459720"/>
              <a:gd name="connsiteY8" fmla="*/ 97980 h 417744"/>
              <a:gd name="connsiteX9" fmla="*/ 405569 w 459720"/>
              <a:gd name="connsiteY9" fmla="*/ 175341 h 417744"/>
              <a:gd name="connsiteX10" fmla="*/ 405569 w 459720"/>
              <a:gd name="connsiteY10" fmla="*/ 234641 h 417744"/>
              <a:gd name="connsiteX11" fmla="*/ 459721 w 459720"/>
              <a:gd name="connsiteY11" fmla="*/ 273321 h 417744"/>
              <a:gd name="connsiteX12" fmla="*/ 428777 w 459720"/>
              <a:gd name="connsiteY12" fmla="*/ 319737 h 417744"/>
              <a:gd name="connsiteX13" fmla="*/ 384921 w 459720"/>
              <a:gd name="connsiteY13" fmla="*/ 335209 h 417744"/>
              <a:gd name="connsiteX14" fmla="*/ 350109 w 459720"/>
              <a:gd name="connsiteY14" fmla="*/ 371329 h 417744"/>
              <a:gd name="connsiteX15" fmla="*/ 297264 w 459720"/>
              <a:gd name="connsiteY15" fmla="*/ 407421 h 417744"/>
              <a:gd name="connsiteX16" fmla="*/ 272749 w 459720"/>
              <a:gd name="connsiteY16" fmla="*/ 412869 h 417744"/>
              <a:gd name="connsiteX17" fmla="*/ 250848 w 459720"/>
              <a:gd name="connsiteY17" fmla="*/ 417745 h 417744"/>
              <a:gd name="connsiteX18" fmla="*/ 219904 w 459720"/>
              <a:gd name="connsiteY18" fmla="*/ 410009 h 417744"/>
              <a:gd name="connsiteX19" fmla="*/ 206993 w 459720"/>
              <a:gd name="connsiteY19" fmla="*/ 410472 h 417744"/>
              <a:gd name="connsiteX20" fmla="*/ 127263 w 459720"/>
              <a:gd name="connsiteY20" fmla="*/ 414476 h 417744"/>
              <a:gd name="connsiteX21" fmla="*/ 106643 w 459720"/>
              <a:gd name="connsiteY21" fmla="*/ 417745 h 417744"/>
              <a:gd name="connsiteX22" fmla="*/ 72920 w 459720"/>
              <a:gd name="connsiteY22" fmla="*/ 371329 h 417744"/>
              <a:gd name="connsiteX23" fmla="*/ 41976 w 459720"/>
              <a:gd name="connsiteY23" fmla="*/ 371329 h 417744"/>
              <a:gd name="connsiteX24" fmla="*/ 51074 w 459720"/>
              <a:gd name="connsiteY24" fmla="*/ 340385 h 417744"/>
              <a:gd name="connsiteX25" fmla="*/ 85804 w 459720"/>
              <a:gd name="connsiteY25" fmla="*/ 306853 h 417744"/>
              <a:gd name="connsiteX26" fmla="*/ 85804 w 459720"/>
              <a:gd name="connsiteY26" fmla="*/ 221757 h 417744"/>
              <a:gd name="connsiteX27" fmla="*/ 72920 w 459720"/>
              <a:gd name="connsiteY27" fmla="*/ 165017 h 417744"/>
              <a:gd name="connsiteX28" fmla="*/ 51074 w 459720"/>
              <a:gd name="connsiteY28" fmla="*/ 165017 h 417744"/>
              <a:gd name="connsiteX29" fmla="*/ 0 w 459720"/>
              <a:gd name="connsiteY29" fmla="*/ 128924 h 417744"/>
              <a:gd name="connsiteX30" fmla="*/ 0 w 459720"/>
              <a:gd name="connsiteY30" fmla="*/ 74772 h 417744"/>
              <a:gd name="connsiteX31" fmla="*/ 23916 w 459720"/>
              <a:gd name="connsiteY31" fmla="*/ 56713 h 417744"/>
              <a:gd name="connsiteX32" fmla="*/ 36801 w 459720"/>
              <a:gd name="connsiteY32" fmla="*/ 20620 h 417744"/>
              <a:gd name="connsiteX33" fmla="*/ 85804 w 459720"/>
              <a:gd name="connsiteY33" fmla="*/ 20620 h 41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9720" h="417744">
                <a:moveTo>
                  <a:pt x="85804" y="20620"/>
                </a:moveTo>
                <a:lnTo>
                  <a:pt x="124484" y="38680"/>
                </a:lnTo>
                <a:lnTo>
                  <a:pt x="168313" y="29637"/>
                </a:lnTo>
                <a:lnTo>
                  <a:pt x="237937" y="20620"/>
                </a:lnTo>
                <a:lnTo>
                  <a:pt x="299825" y="0"/>
                </a:lnTo>
                <a:lnTo>
                  <a:pt x="299825" y="79921"/>
                </a:lnTo>
                <a:lnTo>
                  <a:pt x="350109" y="79921"/>
                </a:lnTo>
                <a:lnTo>
                  <a:pt x="390097" y="97980"/>
                </a:lnTo>
                <a:lnTo>
                  <a:pt x="405569" y="97980"/>
                </a:lnTo>
                <a:lnTo>
                  <a:pt x="405569" y="175341"/>
                </a:lnTo>
                <a:lnTo>
                  <a:pt x="405569" y="234641"/>
                </a:lnTo>
                <a:lnTo>
                  <a:pt x="459721" y="273321"/>
                </a:lnTo>
                <a:lnTo>
                  <a:pt x="428777" y="319737"/>
                </a:lnTo>
                <a:lnTo>
                  <a:pt x="384921" y="335209"/>
                </a:lnTo>
                <a:lnTo>
                  <a:pt x="350109" y="371329"/>
                </a:lnTo>
                <a:lnTo>
                  <a:pt x="297264" y="407421"/>
                </a:lnTo>
                <a:lnTo>
                  <a:pt x="272749" y="412869"/>
                </a:lnTo>
                <a:lnTo>
                  <a:pt x="250848" y="417745"/>
                </a:lnTo>
                <a:lnTo>
                  <a:pt x="219904" y="410009"/>
                </a:lnTo>
                <a:lnTo>
                  <a:pt x="206993" y="410472"/>
                </a:lnTo>
                <a:lnTo>
                  <a:pt x="127263" y="414476"/>
                </a:lnTo>
                <a:lnTo>
                  <a:pt x="106643" y="417745"/>
                </a:lnTo>
                <a:lnTo>
                  <a:pt x="72920" y="371329"/>
                </a:lnTo>
                <a:lnTo>
                  <a:pt x="41976" y="371329"/>
                </a:lnTo>
                <a:lnTo>
                  <a:pt x="51074" y="340385"/>
                </a:lnTo>
                <a:lnTo>
                  <a:pt x="85804" y="306853"/>
                </a:lnTo>
                <a:lnTo>
                  <a:pt x="85804" y="221757"/>
                </a:lnTo>
                <a:lnTo>
                  <a:pt x="72920" y="165017"/>
                </a:lnTo>
                <a:lnTo>
                  <a:pt x="51074" y="165017"/>
                </a:lnTo>
                <a:lnTo>
                  <a:pt x="0" y="128924"/>
                </a:lnTo>
                <a:lnTo>
                  <a:pt x="0" y="74772"/>
                </a:lnTo>
                <a:lnTo>
                  <a:pt x="23916" y="56713"/>
                </a:lnTo>
                <a:lnTo>
                  <a:pt x="36801" y="20620"/>
                </a:lnTo>
                <a:lnTo>
                  <a:pt x="85804" y="2062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25" name="Frihandsfigur: Form 124">
            <a:extLst>
              <a:ext uri="{FF2B5EF4-FFF2-40B4-BE49-F238E27FC236}">
                <a16:creationId xmlns:a16="http://schemas.microsoft.com/office/drawing/2014/main" id="{DB0DB2E8-9926-D9F3-3C54-C4D9C7EA38F3}"/>
              </a:ext>
            </a:extLst>
          </p:cNvPr>
          <p:cNvSpPr/>
          <p:nvPr userDrawn="1"/>
        </p:nvSpPr>
        <p:spPr>
          <a:xfrm>
            <a:off x="7206944" y="2966652"/>
            <a:ext cx="555216" cy="680241"/>
          </a:xfrm>
          <a:custGeom>
            <a:avLst/>
            <a:gdLst>
              <a:gd name="connsiteX0" fmla="*/ 61888 w 389388"/>
              <a:gd name="connsiteY0" fmla="*/ 430656 h 477072"/>
              <a:gd name="connsiteX1" fmla="*/ 144424 w 389388"/>
              <a:gd name="connsiteY1" fmla="*/ 430656 h 477072"/>
              <a:gd name="connsiteX2" fmla="*/ 180516 w 389388"/>
              <a:gd name="connsiteY2" fmla="*/ 453864 h 477072"/>
              <a:gd name="connsiteX3" fmla="*/ 214048 w 389388"/>
              <a:gd name="connsiteY3" fmla="*/ 477072 h 477072"/>
              <a:gd name="connsiteX4" fmla="*/ 270760 w 389388"/>
              <a:gd name="connsiteY4" fmla="*/ 453864 h 477072"/>
              <a:gd name="connsiteX5" fmla="*/ 330061 w 389388"/>
              <a:gd name="connsiteY5" fmla="*/ 407448 h 477072"/>
              <a:gd name="connsiteX6" fmla="*/ 348121 w 389388"/>
              <a:gd name="connsiteY6" fmla="*/ 363593 h 477072"/>
              <a:gd name="connsiteX7" fmla="*/ 366180 w 389388"/>
              <a:gd name="connsiteY7" fmla="*/ 291408 h 477072"/>
              <a:gd name="connsiteX8" fmla="*/ 366180 w 389388"/>
              <a:gd name="connsiteY8" fmla="*/ 244992 h 477072"/>
              <a:gd name="connsiteX9" fmla="*/ 366180 w 389388"/>
              <a:gd name="connsiteY9" fmla="*/ 195988 h 477072"/>
              <a:gd name="connsiteX10" fmla="*/ 366180 w 389388"/>
              <a:gd name="connsiteY10" fmla="*/ 149572 h 477072"/>
              <a:gd name="connsiteX11" fmla="*/ 389388 w 389388"/>
              <a:gd name="connsiteY11" fmla="*/ 98008 h 477072"/>
              <a:gd name="connsiteX12" fmla="*/ 389388 w 389388"/>
              <a:gd name="connsiteY12" fmla="*/ 41268 h 477072"/>
              <a:gd name="connsiteX13" fmla="*/ 353269 w 389388"/>
              <a:gd name="connsiteY13" fmla="*/ 15472 h 477072"/>
              <a:gd name="connsiteX14" fmla="*/ 324912 w 389388"/>
              <a:gd name="connsiteY14" fmla="*/ 41268 h 477072"/>
              <a:gd name="connsiteX15" fmla="*/ 286233 w 389388"/>
              <a:gd name="connsiteY15" fmla="*/ 41268 h 477072"/>
              <a:gd name="connsiteX16" fmla="*/ 239816 w 389388"/>
              <a:gd name="connsiteY16" fmla="*/ 0 h 477072"/>
              <a:gd name="connsiteX17" fmla="*/ 190840 w 389388"/>
              <a:gd name="connsiteY17" fmla="*/ 33532 h 477072"/>
              <a:gd name="connsiteX18" fmla="*/ 159896 w 389388"/>
              <a:gd name="connsiteY18" fmla="*/ 49004 h 477072"/>
              <a:gd name="connsiteX19" fmla="*/ 113480 w 389388"/>
              <a:gd name="connsiteY19" fmla="*/ 49004 h 477072"/>
              <a:gd name="connsiteX20" fmla="*/ 95420 w 389388"/>
              <a:gd name="connsiteY20" fmla="*/ 64285 h 477072"/>
              <a:gd name="connsiteX21" fmla="*/ 23208 w 389388"/>
              <a:gd name="connsiteY21" fmla="*/ 92832 h 477072"/>
              <a:gd name="connsiteX22" fmla="*/ 33532 w 389388"/>
              <a:gd name="connsiteY22" fmla="*/ 136688 h 477072"/>
              <a:gd name="connsiteX23" fmla="*/ 33532 w 389388"/>
              <a:gd name="connsiteY23" fmla="*/ 195988 h 477072"/>
              <a:gd name="connsiteX24" fmla="*/ 23208 w 389388"/>
              <a:gd name="connsiteY24" fmla="*/ 211079 h 477072"/>
              <a:gd name="connsiteX25" fmla="*/ 0 w 389388"/>
              <a:gd name="connsiteY25" fmla="*/ 244992 h 477072"/>
              <a:gd name="connsiteX26" fmla="*/ 6646 w 389388"/>
              <a:gd name="connsiteY26" fmla="*/ 291544 h 477072"/>
              <a:gd name="connsiteX27" fmla="*/ 12911 w 389388"/>
              <a:gd name="connsiteY27" fmla="*/ 335236 h 477072"/>
              <a:gd name="connsiteX28" fmla="*/ 33532 w 389388"/>
              <a:gd name="connsiteY28" fmla="*/ 386801 h 477072"/>
              <a:gd name="connsiteX29" fmla="*/ 33532 w 389388"/>
              <a:gd name="connsiteY29" fmla="*/ 430656 h 477072"/>
              <a:gd name="connsiteX30" fmla="*/ 61888 w 389388"/>
              <a:gd name="connsiteY30" fmla="*/ 430656 h 47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9388" h="477072">
                <a:moveTo>
                  <a:pt x="61888" y="430656"/>
                </a:moveTo>
                <a:lnTo>
                  <a:pt x="144424" y="430656"/>
                </a:lnTo>
                <a:lnTo>
                  <a:pt x="180516" y="453864"/>
                </a:lnTo>
                <a:lnTo>
                  <a:pt x="214048" y="477072"/>
                </a:lnTo>
                <a:lnTo>
                  <a:pt x="270760" y="453864"/>
                </a:lnTo>
                <a:lnTo>
                  <a:pt x="330061" y="407448"/>
                </a:lnTo>
                <a:lnTo>
                  <a:pt x="348121" y="363593"/>
                </a:lnTo>
                <a:lnTo>
                  <a:pt x="366180" y="291408"/>
                </a:lnTo>
                <a:lnTo>
                  <a:pt x="366180" y="244992"/>
                </a:lnTo>
                <a:lnTo>
                  <a:pt x="366180" y="195988"/>
                </a:lnTo>
                <a:lnTo>
                  <a:pt x="366180" y="149572"/>
                </a:lnTo>
                <a:lnTo>
                  <a:pt x="389388" y="98008"/>
                </a:lnTo>
                <a:lnTo>
                  <a:pt x="389388" y="41268"/>
                </a:lnTo>
                <a:lnTo>
                  <a:pt x="353269" y="15472"/>
                </a:lnTo>
                <a:lnTo>
                  <a:pt x="324912" y="41268"/>
                </a:lnTo>
                <a:lnTo>
                  <a:pt x="286233" y="41268"/>
                </a:lnTo>
                <a:lnTo>
                  <a:pt x="239816" y="0"/>
                </a:lnTo>
                <a:lnTo>
                  <a:pt x="190840" y="33532"/>
                </a:lnTo>
                <a:lnTo>
                  <a:pt x="159896" y="49004"/>
                </a:lnTo>
                <a:lnTo>
                  <a:pt x="113480" y="49004"/>
                </a:lnTo>
                <a:lnTo>
                  <a:pt x="95420" y="64285"/>
                </a:lnTo>
                <a:lnTo>
                  <a:pt x="23208" y="92832"/>
                </a:lnTo>
                <a:lnTo>
                  <a:pt x="33532" y="136688"/>
                </a:lnTo>
                <a:lnTo>
                  <a:pt x="33532" y="195988"/>
                </a:lnTo>
                <a:lnTo>
                  <a:pt x="23208" y="211079"/>
                </a:lnTo>
                <a:lnTo>
                  <a:pt x="0" y="244992"/>
                </a:lnTo>
                <a:lnTo>
                  <a:pt x="6646" y="291544"/>
                </a:lnTo>
                <a:lnTo>
                  <a:pt x="12911" y="335236"/>
                </a:lnTo>
                <a:lnTo>
                  <a:pt x="33532" y="386801"/>
                </a:lnTo>
                <a:lnTo>
                  <a:pt x="33532" y="430656"/>
                </a:lnTo>
                <a:lnTo>
                  <a:pt x="61888" y="430656"/>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26" name="Frihandsfigur: Form 125">
            <a:extLst>
              <a:ext uri="{FF2B5EF4-FFF2-40B4-BE49-F238E27FC236}">
                <a16:creationId xmlns:a16="http://schemas.microsoft.com/office/drawing/2014/main" id="{FEABF5ED-F2DE-A59A-A4C1-FDA5BE7D54E3}"/>
              </a:ext>
            </a:extLst>
          </p:cNvPr>
          <p:cNvSpPr/>
          <p:nvPr userDrawn="1"/>
        </p:nvSpPr>
        <p:spPr>
          <a:xfrm>
            <a:off x="7548892" y="2672479"/>
            <a:ext cx="562556" cy="643421"/>
          </a:xfrm>
          <a:custGeom>
            <a:avLst/>
            <a:gdLst>
              <a:gd name="connsiteX0" fmla="*/ 20620 w 394536"/>
              <a:gd name="connsiteY0" fmla="*/ 175368 h 451249"/>
              <a:gd name="connsiteX1" fmla="*/ 59300 w 394536"/>
              <a:gd name="connsiteY1" fmla="*/ 149572 h 451249"/>
              <a:gd name="connsiteX2" fmla="*/ 100568 w 394536"/>
              <a:gd name="connsiteY2" fmla="*/ 139248 h 451249"/>
              <a:gd name="connsiteX3" fmla="*/ 100568 w 394536"/>
              <a:gd name="connsiteY3" fmla="*/ 113452 h 451249"/>
              <a:gd name="connsiteX4" fmla="*/ 149572 w 394536"/>
              <a:gd name="connsiteY4" fmla="*/ 92832 h 451249"/>
              <a:gd name="connsiteX5" fmla="*/ 170192 w 394536"/>
              <a:gd name="connsiteY5" fmla="*/ 74772 h 451249"/>
              <a:gd name="connsiteX6" fmla="*/ 235948 w 394536"/>
              <a:gd name="connsiteY6" fmla="*/ 74772 h 451249"/>
              <a:gd name="connsiteX7" fmla="*/ 275909 w 394536"/>
              <a:gd name="connsiteY7" fmla="*/ 54152 h 451249"/>
              <a:gd name="connsiteX8" fmla="*/ 275909 w 394536"/>
              <a:gd name="connsiteY8" fmla="*/ 0 h 451249"/>
              <a:gd name="connsiteX9" fmla="*/ 394537 w 394536"/>
              <a:gd name="connsiteY9" fmla="*/ 0 h 451249"/>
              <a:gd name="connsiteX10" fmla="*/ 376477 w 394536"/>
              <a:gd name="connsiteY10" fmla="*/ 59300 h 451249"/>
              <a:gd name="connsiteX11" fmla="*/ 335209 w 394536"/>
              <a:gd name="connsiteY11" fmla="*/ 121188 h 451249"/>
              <a:gd name="connsiteX12" fmla="*/ 291381 w 394536"/>
              <a:gd name="connsiteY12" fmla="*/ 175341 h 451249"/>
              <a:gd name="connsiteX13" fmla="*/ 265585 w 394536"/>
              <a:gd name="connsiteY13" fmla="*/ 270543 h 451249"/>
              <a:gd name="connsiteX14" fmla="*/ 235921 w 394536"/>
              <a:gd name="connsiteY14" fmla="*/ 337797 h 451249"/>
              <a:gd name="connsiteX15" fmla="*/ 235921 w 394536"/>
              <a:gd name="connsiteY15" fmla="*/ 391949 h 451249"/>
              <a:gd name="connsiteX16" fmla="*/ 207565 w 394536"/>
              <a:gd name="connsiteY16" fmla="*/ 451249 h 451249"/>
              <a:gd name="connsiteX17" fmla="*/ 126337 w 394536"/>
              <a:gd name="connsiteY17" fmla="*/ 451249 h 451249"/>
              <a:gd name="connsiteX18" fmla="*/ 126337 w 394536"/>
              <a:gd name="connsiteY18" fmla="*/ 355829 h 451249"/>
              <a:gd name="connsiteX19" fmla="*/ 140256 w 394536"/>
              <a:gd name="connsiteY19" fmla="*/ 324885 h 451249"/>
              <a:gd name="connsiteX20" fmla="*/ 149545 w 394536"/>
              <a:gd name="connsiteY20" fmla="*/ 304265 h 451249"/>
              <a:gd name="connsiteX21" fmla="*/ 149545 w 394536"/>
              <a:gd name="connsiteY21" fmla="*/ 247525 h 451249"/>
              <a:gd name="connsiteX22" fmla="*/ 113453 w 394536"/>
              <a:gd name="connsiteY22" fmla="*/ 221729 h 451249"/>
              <a:gd name="connsiteX23" fmla="*/ 85096 w 394536"/>
              <a:gd name="connsiteY23" fmla="*/ 247525 h 451249"/>
              <a:gd name="connsiteX24" fmla="*/ 46416 w 394536"/>
              <a:gd name="connsiteY24" fmla="*/ 247525 h 451249"/>
              <a:gd name="connsiteX25" fmla="*/ 0 w 394536"/>
              <a:gd name="connsiteY25" fmla="*/ 206257 h 451249"/>
              <a:gd name="connsiteX26" fmla="*/ 20620 w 394536"/>
              <a:gd name="connsiteY26" fmla="*/ 175313 h 45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4536" h="451249">
                <a:moveTo>
                  <a:pt x="20620" y="175368"/>
                </a:moveTo>
                <a:lnTo>
                  <a:pt x="59300" y="149572"/>
                </a:lnTo>
                <a:lnTo>
                  <a:pt x="100568" y="139248"/>
                </a:lnTo>
                <a:cubicBezTo>
                  <a:pt x="100568" y="139248"/>
                  <a:pt x="85096" y="116040"/>
                  <a:pt x="100568" y="113452"/>
                </a:cubicBezTo>
                <a:cubicBezTo>
                  <a:pt x="116040" y="110865"/>
                  <a:pt x="149572" y="92832"/>
                  <a:pt x="149572" y="92832"/>
                </a:cubicBezTo>
                <a:cubicBezTo>
                  <a:pt x="149572" y="92832"/>
                  <a:pt x="152160" y="77360"/>
                  <a:pt x="170192" y="74772"/>
                </a:cubicBezTo>
                <a:cubicBezTo>
                  <a:pt x="188252" y="72185"/>
                  <a:pt x="235948" y="74772"/>
                  <a:pt x="235948" y="74772"/>
                </a:cubicBezTo>
                <a:lnTo>
                  <a:pt x="275909" y="54152"/>
                </a:lnTo>
                <a:lnTo>
                  <a:pt x="275909" y="0"/>
                </a:lnTo>
                <a:lnTo>
                  <a:pt x="394537" y="0"/>
                </a:lnTo>
                <a:lnTo>
                  <a:pt x="376477" y="59300"/>
                </a:lnTo>
                <a:lnTo>
                  <a:pt x="335209" y="121188"/>
                </a:lnTo>
                <a:lnTo>
                  <a:pt x="291381" y="175341"/>
                </a:lnTo>
                <a:lnTo>
                  <a:pt x="265585" y="270543"/>
                </a:lnTo>
                <a:lnTo>
                  <a:pt x="235921" y="337797"/>
                </a:lnTo>
                <a:lnTo>
                  <a:pt x="235921" y="391949"/>
                </a:lnTo>
                <a:lnTo>
                  <a:pt x="207565" y="451249"/>
                </a:lnTo>
                <a:lnTo>
                  <a:pt x="126337" y="451249"/>
                </a:lnTo>
                <a:lnTo>
                  <a:pt x="126337" y="355829"/>
                </a:lnTo>
                <a:lnTo>
                  <a:pt x="140256" y="324885"/>
                </a:lnTo>
                <a:lnTo>
                  <a:pt x="149545" y="304265"/>
                </a:lnTo>
                <a:lnTo>
                  <a:pt x="149545" y="247525"/>
                </a:lnTo>
                <a:lnTo>
                  <a:pt x="113453" y="221729"/>
                </a:lnTo>
                <a:lnTo>
                  <a:pt x="85096" y="247525"/>
                </a:lnTo>
                <a:lnTo>
                  <a:pt x="46416" y="247525"/>
                </a:lnTo>
                <a:lnTo>
                  <a:pt x="0" y="206257"/>
                </a:lnTo>
                <a:lnTo>
                  <a:pt x="20620" y="175313"/>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27" name="Frihandsfigur: Form 126">
            <a:extLst>
              <a:ext uri="{FF2B5EF4-FFF2-40B4-BE49-F238E27FC236}">
                <a16:creationId xmlns:a16="http://schemas.microsoft.com/office/drawing/2014/main" id="{7C5E8DDB-B165-FC95-5FA6-9E1055519394}"/>
              </a:ext>
            </a:extLst>
          </p:cNvPr>
          <p:cNvSpPr/>
          <p:nvPr userDrawn="1"/>
        </p:nvSpPr>
        <p:spPr>
          <a:xfrm>
            <a:off x="7942340" y="1654059"/>
            <a:ext cx="628739" cy="1018575"/>
          </a:xfrm>
          <a:custGeom>
            <a:avLst/>
            <a:gdLst>
              <a:gd name="connsiteX0" fmla="*/ 141809 w 440952"/>
              <a:gd name="connsiteY0" fmla="*/ 673033 h 714355"/>
              <a:gd name="connsiteX1" fmla="*/ 180488 w 440952"/>
              <a:gd name="connsiteY1" fmla="*/ 593085 h 714355"/>
              <a:gd name="connsiteX2" fmla="*/ 226905 w 440952"/>
              <a:gd name="connsiteY2" fmla="*/ 551817 h 714355"/>
              <a:gd name="connsiteX3" fmla="*/ 262997 w 440952"/>
              <a:gd name="connsiteY3" fmla="*/ 446101 h 714355"/>
              <a:gd name="connsiteX4" fmla="*/ 273321 w 440952"/>
              <a:gd name="connsiteY4" fmla="*/ 322325 h 714355"/>
              <a:gd name="connsiteX5" fmla="*/ 312001 w 440952"/>
              <a:gd name="connsiteY5" fmla="*/ 283645 h 714355"/>
              <a:gd name="connsiteX6" fmla="*/ 368741 w 440952"/>
              <a:gd name="connsiteY6" fmla="*/ 247552 h 714355"/>
              <a:gd name="connsiteX7" fmla="*/ 425481 w 440952"/>
              <a:gd name="connsiteY7" fmla="*/ 201136 h 714355"/>
              <a:gd name="connsiteX8" fmla="*/ 440953 w 440952"/>
              <a:gd name="connsiteY8" fmla="*/ 162456 h 714355"/>
              <a:gd name="connsiteX9" fmla="*/ 386801 w 440952"/>
              <a:gd name="connsiteY9" fmla="*/ 105716 h 714355"/>
              <a:gd name="connsiteX10" fmla="*/ 361005 w 440952"/>
              <a:gd name="connsiteY10" fmla="*/ 105716 h 714355"/>
              <a:gd name="connsiteX11" fmla="*/ 324912 w 440952"/>
              <a:gd name="connsiteY11" fmla="*/ 159869 h 714355"/>
              <a:gd name="connsiteX12" fmla="*/ 306852 w 440952"/>
              <a:gd name="connsiteY12" fmla="*/ 175341 h 714355"/>
              <a:gd name="connsiteX13" fmla="*/ 265585 w 440952"/>
              <a:gd name="connsiteY13" fmla="*/ 177928 h 714355"/>
              <a:gd name="connsiteX14" fmla="*/ 260437 w 440952"/>
              <a:gd name="connsiteY14" fmla="*/ 134100 h 714355"/>
              <a:gd name="connsiteX15" fmla="*/ 219169 w 440952"/>
              <a:gd name="connsiteY15" fmla="*/ 131512 h 714355"/>
              <a:gd name="connsiteX16" fmla="*/ 198548 w 440952"/>
              <a:gd name="connsiteY16" fmla="*/ 12884 h 714355"/>
              <a:gd name="connsiteX17" fmla="*/ 162456 w 440952"/>
              <a:gd name="connsiteY17" fmla="*/ 12884 h 714355"/>
              <a:gd name="connsiteX18" fmla="*/ 141836 w 440952"/>
              <a:gd name="connsiteY18" fmla="*/ 0 h 714355"/>
              <a:gd name="connsiteX19" fmla="*/ 118628 w 440952"/>
              <a:gd name="connsiteY19" fmla="*/ 79948 h 714355"/>
              <a:gd name="connsiteX20" fmla="*/ 118628 w 440952"/>
              <a:gd name="connsiteY20" fmla="*/ 116040 h 714355"/>
              <a:gd name="connsiteX21" fmla="*/ 41268 w 440952"/>
              <a:gd name="connsiteY21" fmla="*/ 126364 h 714355"/>
              <a:gd name="connsiteX22" fmla="*/ 2588 w 440952"/>
              <a:gd name="connsiteY22" fmla="*/ 165044 h 714355"/>
              <a:gd name="connsiteX23" fmla="*/ 15472 w 440952"/>
              <a:gd name="connsiteY23" fmla="*/ 206312 h 714355"/>
              <a:gd name="connsiteX24" fmla="*/ 23208 w 440952"/>
              <a:gd name="connsiteY24" fmla="*/ 270788 h 714355"/>
              <a:gd name="connsiteX25" fmla="*/ 54152 w 440952"/>
              <a:gd name="connsiteY25" fmla="*/ 361032 h 714355"/>
              <a:gd name="connsiteX26" fmla="*/ 61888 w 440952"/>
              <a:gd name="connsiteY26" fmla="*/ 410036 h 714355"/>
              <a:gd name="connsiteX27" fmla="*/ 59300 w 440952"/>
              <a:gd name="connsiteY27" fmla="*/ 435832 h 714355"/>
              <a:gd name="connsiteX28" fmla="*/ 77360 w 440952"/>
              <a:gd name="connsiteY28" fmla="*/ 523516 h 714355"/>
              <a:gd name="connsiteX29" fmla="*/ 87684 w 440952"/>
              <a:gd name="connsiteY29" fmla="*/ 587991 h 714355"/>
              <a:gd name="connsiteX30" fmla="*/ 56740 w 440952"/>
              <a:gd name="connsiteY30" fmla="*/ 644731 h 714355"/>
              <a:gd name="connsiteX31" fmla="*/ 0 w 440952"/>
              <a:gd name="connsiteY31" fmla="*/ 714355 h 714355"/>
              <a:gd name="connsiteX32" fmla="*/ 118628 w 440952"/>
              <a:gd name="connsiteY32" fmla="*/ 714355 h 714355"/>
              <a:gd name="connsiteX33" fmla="*/ 141836 w 440952"/>
              <a:gd name="connsiteY33" fmla="*/ 673088 h 71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0952" h="714355">
                <a:moveTo>
                  <a:pt x="141809" y="673033"/>
                </a:moveTo>
                <a:lnTo>
                  <a:pt x="180488" y="593085"/>
                </a:lnTo>
                <a:lnTo>
                  <a:pt x="226905" y="551817"/>
                </a:lnTo>
                <a:lnTo>
                  <a:pt x="262997" y="446101"/>
                </a:lnTo>
                <a:lnTo>
                  <a:pt x="273321" y="322325"/>
                </a:lnTo>
                <a:cubicBezTo>
                  <a:pt x="273321" y="322325"/>
                  <a:pt x="306852" y="291381"/>
                  <a:pt x="312001" y="283645"/>
                </a:cubicBezTo>
                <a:cubicBezTo>
                  <a:pt x="317149" y="275909"/>
                  <a:pt x="358417" y="250113"/>
                  <a:pt x="368741" y="247552"/>
                </a:cubicBezTo>
                <a:cubicBezTo>
                  <a:pt x="379064" y="244965"/>
                  <a:pt x="425481" y="201136"/>
                  <a:pt x="425481" y="201136"/>
                </a:cubicBezTo>
                <a:lnTo>
                  <a:pt x="440953" y="162456"/>
                </a:lnTo>
                <a:lnTo>
                  <a:pt x="386801" y="105716"/>
                </a:lnTo>
                <a:lnTo>
                  <a:pt x="361005" y="105716"/>
                </a:lnTo>
                <a:lnTo>
                  <a:pt x="324912" y="159869"/>
                </a:lnTo>
                <a:lnTo>
                  <a:pt x="306852" y="175341"/>
                </a:lnTo>
                <a:lnTo>
                  <a:pt x="265585" y="177928"/>
                </a:lnTo>
                <a:lnTo>
                  <a:pt x="260437" y="134100"/>
                </a:lnTo>
                <a:lnTo>
                  <a:pt x="219169" y="131512"/>
                </a:lnTo>
                <a:lnTo>
                  <a:pt x="198548" y="12884"/>
                </a:lnTo>
                <a:lnTo>
                  <a:pt x="162456" y="12884"/>
                </a:lnTo>
                <a:lnTo>
                  <a:pt x="141836" y="0"/>
                </a:lnTo>
                <a:lnTo>
                  <a:pt x="118628" y="79948"/>
                </a:lnTo>
                <a:lnTo>
                  <a:pt x="118628" y="116040"/>
                </a:lnTo>
                <a:lnTo>
                  <a:pt x="41268" y="126364"/>
                </a:lnTo>
                <a:lnTo>
                  <a:pt x="2588" y="165044"/>
                </a:lnTo>
                <a:lnTo>
                  <a:pt x="15472" y="206312"/>
                </a:lnTo>
                <a:lnTo>
                  <a:pt x="23208" y="270788"/>
                </a:lnTo>
                <a:lnTo>
                  <a:pt x="54152" y="361032"/>
                </a:lnTo>
                <a:lnTo>
                  <a:pt x="61888" y="410036"/>
                </a:lnTo>
                <a:lnTo>
                  <a:pt x="59300" y="435832"/>
                </a:lnTo>
                <a:lnTo>
                  <a:pt x="77360" y="523516"/>
                </a:lnTo>
                <a:lnTo>
                  <a:pt x="87684" y="587991"/>
                </a:lnTo>
                <a:lnTo>
                  <a:pt x="56740" y="644731"/>
                </a:lnTo>
                <a:lnTo>
                  <a:pt x="0" y="714355"/>
                </a:lnTo>
                <a:lnTo>
                  <a:pt x="118628" y="714355"/>
                </a:lnTo>
                <a:lnTo>
                  <a:pt x="141836" y="673088"/>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28" name="Frihandsfigur: Form 127">
            <a:extLst>
              <a:ext uri="{FF2B5EF4-FFF2-40B4-BE49-F238E27FC236}">
                <a16:creationId xmlns:a16="http://schemas.microsoft.com/office/drawing/2014/main" id="{32975524-7BE7-817D-F42E-53F03461E615}"/>
              </a:ext>
            </a:extLst>
          </p:cNvPr>
          <p:cNvSpPr/>
          <p:nvPr userDrawn="1"/>
        </p:nvSpPr>
        <p:spPr>
          <a:xfrm>
            <a:off x="7484572" y="1573156"/>
            <a:ext cx="659967" cy="801538"/>
          </a:xfrm>
          <a:custGeom>
            <a:avLst/>
            <a:gdLst>
              <a:gd name="connsiteX0" fmla="*/ 354549 w 462853"/>
              <a:gd name="connsiteY0" fmla="*/ 489956 h 562141"/>
              <a:gd name="connsiteX1" fmla="*/ 281057 w 462853"/>
              <a:gd name="connsiteY1" fmla="*/ 538933 h 562141"/>
              <a:gd name="connsiteX2" fmla="*/ 223037 w 462853"/>
              <a:gd name="connsiteY2" fmla="*/ 551845 h 562141"/>
              <a:gd name="connsiteX3" fmla="*/ 194681 w 462853"/>
              <a:gd name="connsiteY3" fmla="*/ 562141 h 562141"/>
              <a:gd name="connsiteX4" fmla="*/ 140529 w 462853"/>
              <a:gd name="connsiteY4" fmla="*/ 538933 h 562141"/>
              <a:gd name="connsiteX5" fmla="*/ 101848 w 462853"/>
              <a:gd name="connsiteY5" fmla="*/ 402273 h 562141"/>
              <a:gd name="connsiteX6" fmla="*/ 60581 w 462853"/>
              <a:gd name="connsiteY6" fmla="*/ 402273 h 562141"/>
              <a:gd name="connsiteX7" fmla="*/ 19340 w 462853"/>
              <a:gd name="connsiteY7" fmla="*/ 413877 h 562141"/>
              <a:gd name="connsiteX8" fmla="*/ 19340 w 462853"/>
              <a:gd name="connsiteY8" fmla="*/ 402273 h 562141"/>
              <a:gd name="connsiteX9" fmla="*/ 0 w 462853"/>
              <a:gd name="connsiteY9" fmla="*/ 389388 h 562141"/>
              <a:gd name="connsiteX10" fmla="*/ 0 w 462853"/>
              <a:gd name="connsiteY10" fmla="*/ 363593 h 562141"/>
              <a:gd name="connsiteX11" fmla="*/ 45109 w 462853"/>
              <a:gd name="connsiteY11" fmla="*/ 304292 h 562141"/>
              <a:gd name="connsiteX12" fmla="*/ 63168 w 462853"/>
              <a:gd name="connsiteY12" fmla="*/ 270760 h 562141"/>
              <a:gd name="connsiteX13" fmla="*/ 11604 w 462853"/>
              <a:gd name="connsiteY13" fmla="*/ 229493 h 562141"/>
              <a:gd name="connsiteX14" fmla="*/ 14165 w 462853"/>
              <a:gd name="connsiteY14" fmla="*/ 193400 h 562141"/>
              <a:gd name="connsiteX15" fmla="*/ 24488 w 462853"/>
              <a:gd name="connsiteY15" fmla="*/ 172780 h 562141"/>
              <a:gd name="connsiteX16" fmla="*/ 86376 w 462853"/>
              <a:gd name="connsiteY16" fmla="*/ 172780 h 562141"/>
              <a:gd name="connsiteX17" fmla="*/ 114733 w 462853"/>
              <a:gd name="connsiteY17" fmla="*/ 152133 h 562141"/>
              <a:gd name="connsiteX18" fmla="*/ 114733 w 462853"/>
              <a:gd name="connsiteY18" fmla="*/ 105716 h 562141"/>
              <a:gd name="connsiteX19" fmla="*/ 104409 w 462853"/>
              <a:gd name="connsiteY19" fmla="*/ 74772 h 562141"/>
              <a:gd name="connsiteX20" fmla="*/ 163737 w 462853"/>
              <a:gd name="connsiteY20" fmla="*/ 74772 h 562141"/>
              <a:gd name="connsiteX21" fmla="*/ 207565 w 462853"/>
              <a:gd name="connsiteY21" fmla="*/ 46416 h 562141"/>
              <a:gd name="connsiteX22" fmla="*/ 281057 w 462853"/>
              <a:gd name="connsiteY22" fmla="*/ 46416 h 562141"/>
              <a:gd name="connsiteX23" fmla="*/ 302985 w 462853"/>
              <a:gd name="connsiteY23" fmla="*/ 0 h 562141"/>
              <a:gd name="connsiteX24" fmla="*/ 395817 w 462853"/>
              <a:gd name="connsiteY24" fmla="*/ 0 h 562141"/>
              <a:gd name="connsiteX25" fmla="*/ 426761 w 462853"/>
              <a:gd name="connsiteY25" fmla="*/ 36092 h 562141"/>
              <a:gd name="connsiteX26" fmla="*/ 462853 w 462853"/>
              <a:gd name="connsiteY26" fmla="*/ 56740 h 562141"/>
              <a:gd name="connsiteX27" fmla="*/ 447545 w 462853"/>
              <a:gd name="connsiteY27" fmla="*/ 109421 h 562141"/>
              <a:gd name="connsiteX28" fmla="*/ 439645 w 462853"/>
              <a:gd name="connsiteY28" fmla="*/ 136660 h 562141"/>
              <a:gd name="connsiteX29" fmla="*/ 439645 w 462853"/>
              <a:gd name="connsiteY29" fmla="*/ 172780 h 562141"/>
              <a:gd name="connsiteX30" fmla="*/ 362285 w 462853"/>
              <a:gd name="connsiteY30" fmla="*/ 183077 h 562141"/>
              <a:gd name="connsiteX31" fmla="*/ 323605 w 462853"/>
              <a:gd name="connsiteY31" fmla="*/ 221757 h 562141"/>
              <a:gd name="connsiteX32" fmla="*/ 336489 w 462853"/>
              <a:gd name="connsiteY32" fmla="*/ 263024 h 562141"/>
              <a:gd name="connsiteX33" fmla="*/ 340003 w 462853"/>
              <a:gd name="connsiteY33" fmla="*/ 292198 h 562141"/>
              <a:gd name="connsiteX34" fmla="*/ 344225 w 462853"/>
              <a:gd name="connsiteY34" fmla="*/ 327500 h 562141"/>
              <a:gd name="connsiteX35" fmla="*/ 362748 w 462853"/>
              <a:gd name="connsiteY35" fmla="*/ 381489 h 562141"/>
              <a:gd name="connsiteX36" fmla="*/ 377158 w 462853"/>
              <a:gd name="connsiteY36" fmla="*/ 430329 h 562141"/>
              <a:gd name="connsiteX37" fmla="*/ 381380 w 462853"/>
              <a:gd name="connsiteY37" fmla="*/ 482057 h 562141"/>
              <a:gd name="connsiteX38" fmla="*/ 354549 w 462853"/>
              <a:gd name="connsiteY38" fmla="*/ 489956 h 56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2853" h="562141">
                <a:moveTo>
                  <a:pt x="354549" y="489956"/>
                </a:moveTo>
                <a:lnTo>
                  <a:pt x="281057" y="538933"/>
                </a:lnTo>
                <a:lnTo>
                  <a:pt x="223037" y="551845"/>
                </a:lnTo>
                <a:lnTo>
                  <a:pt x="194681" y="562141"/>
                </a:lnTo>
                <a:lnTo>
                  <a:pt x="140529" y="538933"/>
                </a:lnTo>
                <a:lnTo>
                  <a:pt x="101848" y="402273"/>
                </a:lnTo>
                <a:lnTo>
                  <a:pt x="60581" y="402273"/>
                </a:lnTo>
                <a:lnTo>
                  <a:pt x="19340" y="413877"/>
                </a:lnTo>
                <a:lnTo>
                  <a:pt x="19340" y="402273"/>
                </a:lnTo>
                <a:lnTo>
                  <a:pt x="0" y="389388"/>
                </a:lnTo>
                <a:lnTo>
                  <a:pt x="0" y="363593"/>
                </a:lnTo>
                <a:lnTo>
                  <a:pt x="45109" y="304292"/>
                </a:lnTo>
                <a:lnTo>
                  <a:pt x="63168" y="270760"/>
                </a:lnTo>
                <a:lnTo>
                  <a:pt x="11604" y="229493"/>
                </a:lnTo>
                <a:lnTo>
                  <a:pt x="14165" y="193400"/>
                </a:lnTo>
                <a:lnTo>
                  <a:pt x="24488" y="172780"/>
                </a:lnTo>
                <a:lnTo>
                  <a:pt x="86376" y="172780"/>
                </a:lnTo>
                <a:lnTo>
                  <a:pt x="114733" y="152133"/>
                </a:lnTo>
                <a:lnTo>
                  <a:pt x="114733" y="105716"/>
                </a:lnTo>
                <a:lnTo>
                  <a:pt x="104409" y="74772"/>
                </a:lnTo>
                <a:lnTo>
                  <a:pt x="163737" y="74772"/>
                </a:lnTo>
                <a:lnTo>
                  <a:pt x="207565" y="46416"/>
                </a:lnTo>
                <a:lnTo>
                  <a:pt x="281057" y="46416"/>
                </a:lnTo>
                <a:lnTo>
                  <a:pt x="302985" y="0"/>
                </a:lnTo>
                <a:lnTo>
                  <a:pt x="395817" y="0"/>
                </a:lnTo>
                <a:lnTo>
                  <a:pt x="426761" y="36092"/>
                </a:lnTo>
                <a:lnTo>
                  <a:pt x="462853" y="56740"/>
                </a:lnTo>
                <a:lnTo>
                  <a:pt x="447545" y="109421"/>
                </a:lnTo>
                <a:lnTo>
                  <a:pt x="439645" y="136660"/>
                </a:lnTo>
                <a:lnTo>
                  <a:pt x="439645" y="172780"/>
                </a:lnTo>
                <a:lnTo>
                  <a:pt x="362285" y="183077"/>
                </a:lnTo>
                <a:lnTo>
                  <a:pt x="323605" y="221757"/>
                </a:lnTo>
                <a:lnTo>
                  <a:pt x="336489" y="263024"/>
                </a:lnTo>
                <a:lnTo>
                  <a:pt x="340003" y="292198"/>
                </a:lnTo>
                <a:lnTo>
                  <a:pt x="344225" y="327500"/>
                </a:lnTo>
                <a:lnTo>
                  <a:pt x="362748" y="381489"/>
                </a:lnTo>
                <a:lnTo>
                  <a:pt x="377158" y="430329"/>
                </a:lnTo>
                <a:lnTo>
                  <a:pt x="381380" y="482057"/>
                </a:lnTo>
                <a:lnTo>
                  <a:pt x="354549" y="489956"/>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29" name="Frihandsfigur: Form 128">
            <a:extLst>
              <a:ext uri="{FF2B5EF4-FFF2-40B4-BE49-F238E27FC236}">
                <a16:creationId xmlns:a16="http://schemas.microsoft.com/office/drawing/2014/main" id="{1BC2B9A1-90A1-2932-23CE-5EA5C3E7E633}"/>
              </a:ext>
            </a:extLst>
          </p:cNvPr>
          <p:cNvSpPr/>
          <p:nvPr userDrawn="1"/>
        </p:nvSpPr>
        <p:spPr>
          <a:xfrm>
            <a:off x="7629794" y="1021629"/>
            <a:ext cx="481652" cy="617708"/>
          </a:xfrm>
          <a:custGeom>
            <a:avLst/>
            <a:gdLst>
              <a:gd name="connsiteX0" fmla="*/ 306853 w 337796"/>
              <a:gd name="connsiteY0" fmla="*/ 355857 h 433216"/>
              <a:gd name="connsiteX1" fmla="*/ 337797 w 337796"/>
              <a:gd name="connsiteY1" fmla="*/ 306853 h 433216"/>
              <a:gd name="connsiteX2" fmla="*/ 273321 w 337796"/>
              <a:gd name="connsiteY2" fmla="*/ 242404 h 433216"/>
              <a:gd name="connsiteX3" fmla="*/ 260437 w 337796"/>
              <a:gd name="connsiteY3" fmla="*/ 152132 h 433216"/>
              <a:gd name="connsiteX4" fmla="*/ 239816 w 337796"/>
              <a:gd name="connsiteY4" fmla="*/ 67036 h 433216"/>
              <a:gd name="connsiteX5" fmla="*/ 179209 w 337796"/>
              <a:gd name="connsiteY5" fmla="*/ 0 h 433216"/>
              <a:gd name="connsiteX6" fmla="*/ 113453 w 337796"/>
              <a:gd name="connsiteY6" fmla="*/ 0 h 433216"/>
              <a:gd name="connsiteX7" fmla="*/ 0 w 337796"/>
              <a:gd name="connsiteY7" fmla="*/ 64476 h 433216"/>
              <a:gd name="connsiteX8" fmla="*/ 12884 w 337796"/>
              <a:gd name="connsiteY8" fmla="*/ 165044 h 433216"/>
              <a:gd name="connsiteX9" fmla="*/ 0 w 337796"/>
              <a:gd name="connsiteY9" fmla="*/ 252701 h 433216"/>
              <a:gd name="connsiteX10" fmla="*/ 105717 w 337796"/>
              <a:gd name="connsiteY10" fmla="*/ 265612 h 433216"/>
              <a:gd name="connsiteX11" fmla="*/ 108304 w 337796"/>
              <a:gd name="connsiteY11" fmla="*/ 402273 h 433216"/>
              <a:gd name="connsiteX12" fmla="*/ 105717 w 337796"/>
              <a:gd name="connsiteY12" fmla="*/ 433217 h 433216"/>
              <a:gd name="connsiteX13" fmla="*/ 179209 w 337796"/>
              <a:gd name="connsiteY13" fmla="*/ 433217 h 433216"/>
              <a:gd name="connsiteX14" fmla="*/ 201137 w 337796"/>
              <a:gd name="connsiteY14" fmla="*/ 386801 h 433216"/>
              <a:gd name="connsiteX15" fmla="*/ 293969 w 337796"/>
              <a:gd name="connsiteY15" fmla="*/ 386801 h 433216"/>
              <a:gd name="connsiteX16" fmla="*/ 306853 w 337796"/>
              <a:gd name="connsiteY16" fmla="*/ 355857 h 4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796" h="433216">
                <a:moveTo>
                  <a:pt x="306853" y="355857"/>
                </a:moveTo>
                <a:lnTo>
                  <a:pt x="337797" y="306853"/>
                </a:lnTo>
                <a:lnTo>
                  <a:pt x="273321" y="242404"/>
                </a:lnTo>
                <a:lnTo>
                  <a:pt x="260437" y="152132"/>
                </a:lnTo>
                <a:lnTo>
                  <a:pt x="239816" y="67036"/>
                </a:lnTo>
                <a:lnTo>
                  <a:pt x="179209" y="0"/>
                </a:lnTo>
                <a:lnTo>
                  <a:pt x="113453" y="0"/>
                </a:lnTo>
                <a:lnTo>
                  <a:pt x="0" y="64476"/>
                </a:lnTo>
                <a:lnTo>
                  <a:pt x="12884" y="165044"/>
                </a:lnTo>
                <a:lnTo>
                  <a:pt x="0" y="252701"/>
                </a:lnTo>
                <a:lnTo>
                  <a:pt x="105717" y="265612"/>
                </a:lnTo>
                <a:lnTo>
                  <a:pt x="108304" y="402273"/>
                </a:lnTo>
                <a:lnTo>
                  <a:pt x="105717" y="433217"/>
                </a:lnTo>
                <a:lnTo>
                  <a:pt x="179209" y="433217"/>
                </a:lnTo>
                <a:lnTo>
                  <a:pt x="201137" y="386801"/>
                </a:lnTo>
                <a:lnTo>
                  <a:pt x="293969" y="386801"/>
                </a:lnTo>
                <a:lnTo>
                  <a:pt x="306853" y="355857"/>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30" name="Frihandsfigur: Form 129">
            <a:extLst>
              <a:ext uri="{FF2B5EF4-FFF2-40B4-BE49-F238E27FC236}">
                <a16:creationId xmlns:a16="http://schemas.microsoft.com/office/drawing/2014/main" id="{505F06B4-E728-5D7C-BC0B-E414C874573B}"/>
              </a:ext>
            </a:extLst>
          </p:cNvPr>
          <p:cNvSpPr/>
          <p:nvPr userDrawn="1"/>
        </p:nvSpPr>
        <p:spPr>
          <a:xfrm>
            <a:off x="7659235" y="2260581"/>
            <a:ext cx="408051" cy="518627"/>
          </a:xfrm>
          <a:custGeom>
            <a:avLst/>
            <a:gdLst>
              <a:gd name="connsiteX0" fmla="*/ 72185 w 286177"/>
              <a:gd name="connsiteY0" fmla="*/ 96373 h 363728"/>
              <a:gd name="connsiteX1" fmla="*/ 53280 w 286177"/>
              <a:gd name="connsiteY1" fmla="*/ 125601 h 363728"/>
              <a:gd name="connsiteX2" fmla="*/ 39525 w 286177"/>
              <a:gd name="connsiteY2" fmla="*/ 172017 h 363728"/>
              <a:gd name="connsiteX3" fmla="*/ 6864 w 286177"/>
              <a:gd name="connsiteY3" fmla="*/ 180625 h 363728"/>
              <a:gd name="connsiteX4" fmla="*/ 0 w 286177"/>
              <a:gd name="connsiteY4" fmla="*/ 233905 h 363728"/>
              <a:gd name="connsiteX5" fmla="*/ 36092 w 286177"/>
              <a:gd name="connsiteY5" fmla="*/ 306117 h 363728"/>
              <a:gd name="connsiteX6" fmla="*/ 72185 w 286177"/>
              <a:gd name="connsiteY6" fmla="*/ 347385 h 363728"/>
              <a:gd name="connsiteX7" fmla="*/ 92805 w 286177"/>
              <a:gd name="connsiteY7" fmla="*/ 363729 h 363728"/>
              <a:gd name="connsiteX8" fmla="*/ 132357 w 286177"/>
              <a:gd name="connsiteY8" fmla="*/ 362748 h 363728"/>
              <a:gd name="connsiteX9" fmla="*/ 158561 w 286177"/>
              <a:gd name="connsiteY9" fmla="*/ 363729 h 363728"/>
              <a:gd name="connsiteX10" fmla="*/ 198521 w 286177"/>
              <a:gd name="connsiteY10" fmla="*/ 343108 h 363728"/>
              <a:gd name="connsiteX11" fmla="*/ 198521 w 286177"/>
              <a:gd name="connsiteY11" fmla="*/ 288956 h 363728"/>
              <a:gd name="connsiteX12" fmla="*/ 246490 w 286177"/>
              <a:gd name="connsiteY12" fmla="*/ 230065 h 363728"/>
              <a:gd name="connsiteX13" fmla="*/ 286178 w 286177"/>
              <a:gd name="connsiteY13" fmla="*/ 162593 h 363728"/>
              <a:gd name="connsiteX14" fmla="*/ 257821 w 286177"/>
              <a:gd name="connsiteY14" fmla="*/ 10460 h 363728"/>
              <a:gd name="connsiteX15" fmla="*/ 258857 w 286177"/>
              <a:gd name="connsiteY15" fmla="*/ 0 h 363728"/>
              <a:gd name="connsiteX16" fmla="*/ 242213 w 286177"/>
              <a:gd name="connsiteY16" fmla="*/ 4903 h 363728"/>
              <a:gd name="connsiteX17" fmla="*/ 232026 w 286177"/>
              <a:gd name="connsiteY17" fmla="*/ 7899 h 363728"/>
              <a:gd name="connsiteX18" fmla="*/ 158534 w 286177"/>
              <a:gd name="connsiteY18" fmla="*/ 56903 h 363728"/>
              <a:gd name="connsiteX19" fmla="*/ 72157 w 286177"/>
              <a:gd name="connsiteY19" fmla="*/ 80111 h 363728"/>
              <a:gd name="connsiteX20" fmla="*/ 72157 w 286177"/>
              <a:gd name="connsiteY20" fmla="*/ 96455 h 36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177" h="363728">
                <a:moveTo>
                  <a:pt x="72185" y="96373"/>
                </a:moveTo>
                <a:lnTo>
                  <a:pt x="53280" y="125601"/>
                </a:lnTo>
                <a:lnTo>
                  <a:pt x="39525" y="172017"/>
                </a:lnTo>
                <a:lnTo>
                  <a:pt x="6864" y="180625"/>
                </a:lnTo>
                <a:cubicBezTo>
                  <a:pt x="6864" y="180625"/>
                  <a:pt x="0" y="227041"/>
                  <a:pt x="0" y="233905"/>
                </a:cubicBezTo>
                <a:cubicBezTo>
                  <a:pt x="0" y="240770"/>
                  <a:pt x="36092" y="306117"/>
                  <a:pt x="36092" y="306117"/>
                </a:cubicBezTo>
                <a:lnTo>
                  <a:pt x="72185" y="347385"/>
                </a:lnTo>
                <a:lnTo>
                  <a:pt x="92805" y="363729"/>
                </a:lnTo>
                <a:lnTo>
                  <a:pt x="132357" y="362748"/>
                </a:lnTo>
                <a:lnTo>
                  <a:pt x="158561" y="363729"/>
                </a:lnTo>
                <a:lnTo>
                  <a:pt x="198521" y="343108"/>
                </a:lnTo>
                <a:lnTo>
                  <a:pt x="198521" y="288956"/>
                </a:lnTo>
                <a:lnTo>
                  <a:pt x="246490" y="230065"/>
                </a:lnTo>
                <a:lnTo>
                  <a:pt x="286178" y="162593"/>
                </a:lnTo>
                <a:lnTo>
                  <a:pt x="257821" y="10460"/>
                </a:lnTo>
                <a:lnTo>
                  <a:pt x="258857" y="0"/>
                </a:lnTo>
                <a:lnTo>
                  <a:pt x="242213" y="4903"/>
                </a:lnTo>
                <a:lnTo>
                  <a:pt x="232026" y="7899"/>
                </a:lnTo>
                <a:lnTo>
                  <a:pt x="158534" y="56903"/>
                </a:lnTo>
                <a:lnTo>
                  <a:pt x="72157" y="80111"/>
                </a:lnTo>
                <a:lnTo>
                  <a:pt x="72157" y="96455"/>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31" name="Frihandsfigur: Form 130">
            <a:extLst>
              <a:ext uri="{FF2B5EF4-FFF2-40B4-BE49-F238E27FC236}">
                <a16:creationId xmlns:a16="http://schemas.microsoft.com/office/drawing/2014/main" id="{BB55E04E-5712-38AB-A6D2-4F71F80D624A}"/>
              </a:ext>
            </a:extLst>
          </p:cNvPr>
          <p:cNvSpPr/>
          <p:nvPr userDrawn="1"/>
        </p:nvSpPr>
        <p:spPr>
          <a:xfrm>
            <a:off x="7043895" y="1381986"/>
            <a:ext cx="736521" cy="913008"/>
          </a:xfrm>
          <a:custGeom>
            <a:avLst/>
            <a:gdLst>
              <a:gd name="connsiteX0" fmla="*/ 400584 w 516542"/>
              <a:gd name="connsiteY0" fmla="*/ 23181 h 640318"/>
              <a:gd name="connsiteX1" fmla="*/ 361032 w 516542"/>
              <a:gd name="connsiteY1" fmla="*/ 93677 h 640318"/>
              <a:gd name="connsiteX2" fmla="*/ 323224 w 516542"/>
              <a:gd name="connsiteY2" fmla="*/ 146957 h 640318"/>
              <a:gd name="connsiteX3" fmla="*/ 290564 w 516542"/>
              <a:gd name="connsiteY3" fmla="*/ 134073 h 640318"/>
              <a:gd name="connsiteX4" fmla="*/ 278524 w 516542"/>
              <a:gd name="connsiteY4" fmla="*/ 123449 h 640318"/>
              <a:gd name="connsiteX5" fmla="*/ 237256 w 516542"/>
              <a:gd name="connsiteY5" fmla="*/ 102284 h 640318"/>
              <a:gd name="connsiteX6" fmla="*/ 208028 w 516542"/>
              <a:gd name="connsiteY6" fmla="*/ 98852 h 640318"/>
              <a:gd name="connsiteX7" fmla="*/ 130668 w 516542"/>
              <a:gd name="connsiteY7" fmla="*/ 73056 h 640318"/>
              <a:gd name="connsiteX8" fmla="*/ 101440 w 516542"/>
              <a:gd name="connsiteY8" fmla="*/ 95393 h 640318"/>
              <a:gd name="connsiteX9" fmla="*/ 82536 w 516542"/>
              <a:gd name="connsiteY9" fmla="*/ 134073 h 640318"/>
              <a:gd name="connsiteX10" fmla="*/ 114351 w 516542"/>
              <a:gd name="connsiteY10" fmla="*/ 167605 h 640318"/>
              <a:gd name="connsiteX11" fmla="*/ 140992 w 516542"/>
              <a:gd name="connsiteY11" fmla="*/ 198549 h 640318"/>
              <a:gd name="connsiteX12" fmla="*/ 146140 w 516542"/>
              <a:gd name="connsiteY12" fmla="*/ 257004 h 640318"/>
              <a:gd name="connsiteX13" fmla="*/ 177084 w 516542"/>
              <a:gd name="connsiteY13" fmla="*/ 244965 h 640318"/>
              <a:gd name="connsiteX14" fmla="*/ 258748 w 516542"/>
              <a:gd name="connsiteY14" fmla="*/ 190813 h 640318"/>
              <a:gd name="connsiteX15" fmla="*/ 288820 w 516542"/>
              <a:gd name="connsiteY15" fmla="*/ 222628 h 640318"/>
              <a:gd name="connsiteX16" fmla="*/ 283672 w 516542"/>
              <a:gd name="connsiteY16" fmla="*/ 257004 h 640318"/>
              <a:gd name="connsiteX17" fmla="*/ 216636 w 516542"/>
              <a:gd name="connsiteY17" fmla="*/ 312028 h 640318"/>
              <a:gd name="connsiteX18" fmla="*/ 171936 w 516542"/>
              <a:gd name="connsiteY18" fmla="*/ 346404 h 640318"/>
              <a:gd name="connsiteX19" fmla="*/ 82536 w 516542"/>
              <a:gd name="connsiteY19" fmla="*/ 358444 h 640318"/>
              <a:gd name="connsiteX20" fmla="*/ 32687 w 516542"/>
              <a:gd name="connsiteY20" fmla="*/ 358444 h 640318"/>
              <a:gd name="connsiteX21" fmla="*/ 32687 w 516542"/>
              <a:gd name="connsiteY21" fmla="*/ 392821 h 640318"/>
              <a:gd name="connsiteX22" fmla="*/ 24080 w 516542"/>
              <a:gd name="connsiteY22" fmla="*/ 415157 h 640318"/>
              <a:gd name="connsiteX23" fmla="*/ 13756 w 516542"/>
              <a:gd name="connsiteY23" fmla="*/ 451249 h 640318"/>
              <a:gd name="connsiteX24" fmla="*/ 30944 w 516542"/>
              <a:gd name="connsiteY24" fmla="*/ 485625 h 640318"/>
              <a:gd name="connsiteX25" fmla="*/ 0 w 516542"/>
              <a:gd name="connsiteY25" fmla="*/ 538906 h 640318"/>
              <a:gd name="connsiteX26" fmla="*/ 8608 w 516542"/>
              <a:gd name="connsiteY26" fmla="*/ 547922 h 640318"/>
              <a:gd name="connsiteX27" fmla="*/ 44700 w 516542"/>
              <a:gd name="connsiteY27" fmla="*/ 547922 h 640318"/>
              <a:gd name="connsiteX28" fmla="*/ 94548 w 516542"/>
              <a:gd name="connsiteY28" fmla="*/ 562958 h 640318"/>
              <a:gd name="connsiteX29" fmla="*/ 92832 w 516542"/>
              <a:gd name="connsiteY29" fmla="*/ 593902 h 640318"/>
              <a:gd name="connsiteX30" fmla="*/ 144397 w 516542"/>
              <a:gd name="connsiteY30" fmla="*/ 559526 h 640318"/>
              <a:gd name="connsiteX31" fmla="*/ 165017 w 516542"/>
              <a:gd name="connsiteY31" fmla="*/ 561242 h 640318"/>
              <a:gd name="connsiteX32" fmla="*/ 170165 w 516542"/>
              <a:gd name="connsiteY32" fmla="*/ 604226 h 640318"/>
              <a:gd name="connsiteX33" fmla="*/ 173597 w 516542"/>
              <a:gd name="connsiteY33" fmla="*/ 640318 h 640318"/>
              <a:gd name="connsiteX34" fmla="*/ 258693 w 516542"/>
              <a:gd name="connsiteY34" fmla="*/ 640318 h 640318"/>
              <a:gd name="connsiteX35" fmla="*/ 288766 w 516542"/>
              <a:gd name="connsiteY35" fmla="*/ 574998 h 640318"/>
              <a:gd name="connsiteX36" fmla="*/ 308977 w 516542"/>
              <a:gd name="connsiteY36" fmla="*/ 562958 h 640318"/>
              <a:gd name="connsiteX37" fmla="*/ 328318 w 516542"/>
              <a:gd name="connsiteY37" fmla="*/ 547922 h 640318"/>
              <a:gd name="connsiteX38" fmla="*/ 328318 w 516542"/>
              <a:gd name="connsiteY38" fmla="*/ 536318 h 640318"/>
              <a:gd name="connsiteX39" fmla="*/ 308977 w 516542"/>
              <a:gd name="connsiteY39" fmla="*/ 523434 h 640318"/>
              <a:gd name="connsiteX40" fmla="*/ 308977 w 516542"/>
              <a:gd name="connsiteY40" fmla="*/ 497638 h 640318"/>
              <a:gd name="connsiteX41" fmla="*/ 372146 w 516542"/>
              <a:gd name="connsiteY41" fmla="*/ 404806 h 640318"/>
              <a:gd name="connsiteX42" fmla="*/ 320581 w 516542"/>
              <a:gd name="connsiteY42" fmla="*/ 363538 h 640318"/>
              <a:gd name="connsiteX43" fmla="*/ 323169 w 516542"/>
              <a:gd name="connsiteY43" fmla="*/ 327446 h 640318"/>
              <a:gd name="connsiteX44" fmla="*/ 333493 w 516542"/>
              <a:gd name="connsiteY44" fmla="*/ 306825 h 640318"/>
              <a:gd name="connsiteX45" fmla="*/ 395381 w 516542"/>
              <a:gd name="connsiteY45" fmla="*/ 306825 h 640318"/>
              <a:gd name="connsiteX46" fmla="*/ 423738 w 516542"/>
              <a:gd name="connsiteY46" fmla="*/ 286205 h 640318"/>
              <a:gd name="connsiteX47" fmla="*/ 423738 w 516542"/>
              <a:gd name="connsiteY47" fmla="*/ 239789 h 640318"/>
              <a:gd name="connsiteX48" fmla="*/ 413414 w 516542"/>
              <a:gd name="connsiteY48" fmla="*/ 208845 h 640318"/>
              <a:gd name="connsiteX49" fmla="*/ 472714 w 516542"/>
              <a:gd name="connsiteY49" fmla="*/ 208845 h 640318"/>
              <a:gd name="connsiteX50" fmla="*/ 516542 w 516542"/>
              <a:gd name="connsiteY50" fmla="*/ 180489 h 640318"/>
              <a:gd name="connsiteX51" fmla="*/ 516542 w 516542"/>
              <a:gd name="connsiteY51" fmla="*/ 12884 h 640318"/>
              <a:gd name="connsiteX52" fmla="*/ 410826 w 516542"/>
              <a:gd name="connsiteY52" fmla="*/ 0 h 640318"/>
              <a:gd name="connsiteX53" fmla="*/ 400502 w 516542"/>
              <a:gd name="connsiteY53" fmla="*/ 23208 h 64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16542" h="640318">
                <a:moveTo>
                  <a:pt x="400584" y="23181"/>
                </a:moveTo>
                <a:lnTo>
                  <a:pt x="361032" y="93677"/>
                </a:lnTo>
                <a:lnTo>
                  <a:pt x="323224" y="146957"/>
                </a:lnTo>
                <a:cubicBezTo>
                  <a:pt x="323224" y="146957"/>
                  <a:pt x="295712" y="140093"/>
                  <a:pt x="290564" y="134073"/>
                </a:cubicBezTo>
                <a:cubicBezTo>
                  <a:pt x="285415" y="128053"/>
                  <a:pt x="283699" y="129142"/>
                  <a:pt x="278524" y="123449"/>
                </a:cubicBezTo>
                <a:cubicBezTo>
                  <a:pt x="273375" y="117756"/>
                  <a:pt x="245864" y="104000"/>
                  <a:pt x="237256" y="102284"/>
                </a:cubicBezTo>
                <a:cubicBezTo>
                  <a:pt x="228648" y="100568"/>
                  <a:pt x="214920" y="98852"/>
                  <a:pt x="208028" y="98852"/>
                </a:cubicBezTo>
                <a:cubicBezTo>
                  <a:pt x="201136" y="98852"/>
                  <a:pt x="130668" y="73056"/>
                  <a:pt x="130668" y="73056"/>
                </a:cubicBezTo>
                <a:cubicBezTo>
                  <a:pt x="130668" y="73056"/>
                  <a:pt x="108331" y="86812"/>
                  <a:pt x="101440" y="95393"/>
                </a:cubicBezTo>
                <a:cubicBezTo>
                  <a:pt x="94576" y="104000"/>
                  <a:pt x="82536" y="134073"/>
                  <a:pt x="82536" y="134073"/>
                </a:cubicBezTo>
                <a:cubicBezTo>
                  <a:pt x="82536" y="134073"/>
                  <a:pt x="111764" y="162429"/>
                  <a:pt x="114351" y="167605"/>
                </a:cubicBezTo>
                <a:cubicBezTo>
                  <a:pt x="116939" y="172753"/>
                  <a:pt x="140992" y="198549"/>
                  <a:pt x="140992" y="198549"/>
                </a:cubicBezTo>
                <a:lnTo>
                  <a:pt x="146140" y="257004"/>
                </a:lnTo>
                <a:lnTo>
                  <a:pt x="177084" y="244965"/>
                </a:lnTo>
                <a:cubicBezTo>
                  <a:pt x="177084" y="244965"/>
                  <a:pt x="256160" y="183077"/>
                  <a:pt x="258748" y="190813"/>
                </a:cubicBezTo>
                <a:cubicBezTo>
                  <a:pt x="261336" y="198549"/>
                  <a:pt x="288820" y="222628"/>
                  <a:pt x="288820" y="222628"/>
                </a:cubicBezTo>
                <a:cubicBezTo>
                  <a:pt x="288820" y="222628"/>
                  <a:pt x="288820" y="258721"/>
                  <a:pt x="283672" y="257004"/>
                </a:cubicBezTo>
                <a:cubicBezTo>
                  <a:pt x="278524" y="255288"/>
                  <a:pt x="216636" y="312028"/>
                  <a:pt x="216636" y="312028"/>
                </a:cubicBezTo>
                <a:lnTo>
                  <a:pt x="171936" y="346404"/>
                </a:lnTo>
                <a:lnTo>
                  <a:pt x="82536" y="358444"/>
                </a:lnTo>
                <a:lnTo>
                  <a:pt x="32687" y="358444"/>
                </a:lnTo>
                <a:lnTo>
                  <a:pt x="32687" y="392821"/>
                </a:lnTo>
                <a:lnTo>
                  <a:pt x="24080" y="415157"/>
                </a:lnTo>
                <a:lnTo>
                  <a:pt x="13756" y="451249"/>
                </a:lnTo>
                <a:lnTo>
                  <a:pt x="30944" y="485625"/>
                </a:lnTo>
                <a:lnTo>
                  <a:pt x="0" y="538906"/>
                </a:lnTo>
                <a:lnTo>
                  <a:pt x="8608" y="547922"/>
                </a:lnTo>
                <a:cubicBezTo>
                  <a:pt x="8608" y="547922"/>
                  <a:pt x="36120" y="541466"/>
                  <a:pt x="44700" y="547922"/>
                </a:cubicBezTo>
                <a:cubicBezTo>
                  <a:pt x="53308" y="554378"/>
                  <a:pt x="94548" y="562958"/>
                  <a:pt x="94548" y="562958"/>
                </a:cubicBezTo>
                <a:lnTo>
                  <a:pt x="92832" y="593902"/>
                </a:lnTo>
                <a:lnTo>
                  <a:pt x="144397" y="559526"/>
                </a:lnTo>
                <a:lnTo>
                  <a:pt x="165017" y="561242"/>
                </a:lnTo>
                <a:lnTo>
                  <a:pt x="170165" y="604226"/>
                </a:lnTo>
                <a:lnTo>
                  <a:pt x="173597" y="640318"/>
                </a:lnTo>
                <a:lnTo>
                  <a:pt x="258693" y="640318"/>
                </a:lnTo>
                <a:lnTo>
                  <a:pt x="288766" y="574998"/>
                </a:lnTo>
                <a:lnTo>
                  <a:pt x="308977" y="562958"/>
                </a:lnTo>
                <a:lnTo>
                  <a:pt x="328318" y="547922"/>
                </a:lnTo>
                <a:lnTo>
                  <a:pt x="328318" y="536318"/>
                </a:lnTo>
                <a:lnTo>
                  <a:pt x="308977" y="523434"/>
                </a:lnTo>
                <a:lnTo>
                  <a:pt x="308977" y="497638"/>
                </a:lnTo>
                <a:lnTo>
                  <a:pt x="372146" y="404806"/>
                </a:lnTo>
                <a:lnTo>
                  <a:pt x="320581" y="363538"/>
                </a:lnTo>
                <a:lnTo>
                  <a:pt x="323169" y="327446"/>
                </a:lnTo>
                <a:lnTo>
                  <a:pt x="333493" y="306825"/>
                </a:lnTo>
                <a:lnTo>
                  <a:pt x="395381" y="306825"/>
                </a:lnTo>
                <a:lnTo>
                  <a:pt x="423738" y="286205"/>
                </a:lnTo>
                <a:lnTo>
                  <a:pt x="423738" y="239789"/>
                </a:lnTo>
                <a:lnTo>
                  <a:pt x="413414" y="208845"/>
                </a:lnTo>
                <a:lnTo>
                  <a:pt x="472714" y="208845"/>
                </a:lnTo>
                <a:lnTo>
                  <a:pt x="516542" y="180489"/>
                </a:lnTo>
                <a:lnTo>
                  <a:pt x="516542" y="12884"/>
                </a:lnTo>
                <a:lnTo>
                  <a:pt x="410826" y="0"/>
                </a:lnTo>
                <a:lnTo>
                  <a:pt x="400502" y="23208"/>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32" name="Frihandsfigur: Form 131">
            <a:extLst>
              <a:ext uri="{FF2B5EF4-FFF2-40B4-BE49-F238E27FC236}">
                <a16:creationId xmlns:a16="http://schemas.microsoft.com/office/drawing/2014/main" id="{3BF6D9F3-F28F-E1AC-1597-F4928C3AC1A1}"/>
              </a:ext>
            </a:extLst>
          </p:cNvPr>
          <p:cNvSpPr/>
          <p:nvPr userDrawn="1"/>
        </p:nvSpPr>
        <p:spPr>
          <a:xfrm>
            <a:off x="6467938" y="2622453"/>
            <a:ext cx="935613" cy="1270683"/>
          </a:xfrm>
          <a:custGeom>
            <a:avLst/>
            <a:gdLst>
              <a:gd name="connsiteX0" fmla="*/ 18986 w 656171"/>
              <a:gd name="connsiteY0" fmla="*/ 479932 h 891166"/>
              <a:gd name="connsiteX1" fmla="*/ 39007 w 656171"/>
              <a:gd name="connsiteY1" fmla="*/ 469255 h 891166"/>
              <a:gd name="connsiteX2" fmla="*/ 54561 w 656171"/>
              <a:gd name="connsiteY2" fmla="*/ 442560 h 891166"/>
              <a:gd name="connsiteX3" fmla="*/ 54561 w 656171"/>
              <a:gd name="connsiteY3" fmla="*/ 423656 h 891166"/>
              <a:gd name="connsiteX4" fmla="*/ 54561 w 656171"/>
              <a:gd name="connsiteY4" fmla="*/ 398078 h 891166"/>
              <a:gd name="connsiteX5" fmla="*/ 74582 w 656171"/>
              <a:gd name="connsiteY5" fmla="*/ 391404 h 891166"/>
              <a:gd name="connsiteX6" fmla="*/ 96809 w 656171"/>
              <a:gd name="connsiteY6" fmla="*/ 385847 h 891166"/>
              <a:gd name="connsiteX7" fmla="*/ 117947 w 656171"/>
              <a:gd name="connsiteY7" fmla="*/ 372500 h 891166"/>
              <a:gd name="connsiteX8" fmla="*/ 144642 w 656171"/>
              <a:gd name="connsiteY8" fmla="*/ 332458 h 891166"/>
              <a:gd name="connsiteX9" fmla="*/ 206911 w 656171"/>
              <a:gd name="connsiteY9" fmla="*/ 241369 h 891166"/>
              <a:gd name="connsiteX10" fmla="*/ 212740 w 656171"/>
              <a:gd name="connsiteY10" fmla="*/ 226823 h 891166"/>
              <a:gd name="connsiteX11" fmla="*/ 260273 w 656171"/>
              <a:gd name="connsiteY11" fmla="*/ 226823 h 891166"/>
              <a:gd name="connsiteX12" fmla="*/ 266947 w 656171"/>
              <a:gd name="connsiteY12" fmla="*/ 216826 h 891166"/>
              <a:gd name="connsiteX13" fmla="*/ 285851 w 656171"/>
              <a:gd name="connsiteY13" fmla="*/ 207919 h 891166"/>
              <a:gd name="connsiteX14" fmla="*/ 294758 w 656171"/>
              <a:gd name="connsiteY14" fmla="*/ 160114 h 891166"/>
              <a:gd name="connsiteX15" fmla="*/ 333684 w 656171"/>
              <a:gd name="connsiteY15" fmla="*/ 154557 h 891166"/>
              <a:gd name="connsiteX16" fmla="*/ 372609 w 656171"/>
              <a:gd name="connsiteY16" fmla="*/ 154557 h 891166"/>
              <a:gd name="connsiteX17" fmla="*/ 391513 w 656171"/>
              <a:gd name="connsiteY17" fmla="*/ 123422 h 891166"/>
              <a:gd name="connsiteX18" fmla="*/ 409300 w 656171"/>
              <a:gd name="connsiteY18" fmla="*/ 109857 h 891166"/>
              <a:gd name="connsiteX19" fmla="*/ 453782 w 656171"/>
              <a:gd name="connsiteY19" fmla="*/ 104518 h 891166"/>
              <a:gd name="connsiteX20" fmla="*/ 477127 w 656171"/>
              <a:gd name="connsiteY20" fmla="*/ 92287 h 891166"/>
              <a:gd name="connsiteX21" fmla="*/ 482684 w 656171"/>
              <a:gd name="connsiteY21" fmla="*/ 63386 h 891166"/>
              <a:gd name="connsiteX22" fmla="*/ 518340 w 656171"/>
              <a:gd name="connsiteY22" fmla="*/ 55596 h 891166"/>
              <a:gd name="connsiteX23" fmla="*/ 533839 w 656171"/>
              <a:gd name="connsiteY23" fmla="*/ 40042 h 891166"/>
              <a:gd name="connsiteX24" fmla="*/ 551627 w 656171"/>
              <a:gd name="connsiteY24" fmla="*/ 8907 h 891166"/>
              <a:gd name="connsiteX25" fmla="*/ 557184 w 656171"/>
              <a:gd name="connsiteY25" fmla="*/ 0 h 891166"/>
              <a:gd name="connsiteX26" fmla="*/ 587202 w 656171"/>
              <a:gd name="connsiteY26" fmla="*/ 0 h 891166"/>
              <a:gd name="connsiteX27" fmla="*/ 593875 w 656171"/>
              <a:gd name="connsiteY27" fmla="*/ 50039 h 891166"/>
              <a:gd name="connsiteX28" fmla="*/ 570531 w 656171"/>
              <a:gd name="connsiteY28" fmla="*/ 98961 h 891166"/>
              <a:gd name="connsiteX29" fmla="*/ 546070 w 656171"/>
              <a:gd name="connsiteY29" fmla="*/ 127862 h 891166"/>
              <a:gd name="connsiteX30" fmla="*/ 490474 w 656171"/>
              <a:gd name="connsiteY30" fmla="*/ 134536 h 891166"/>
              <a:gd name="connsiteX31" fmla="*/ 470453 w 656171"/>
              <a:gd name="connsiteY31" fmla="*/ 152323 h 891166"/>
              <a:gd name="connsiteX32" fmla="*/ 468219 w 656171"/>
              <a:gd name="connsiteY32" fmla="*/ 180107 h 891166"/>
              <a:gd name="connsiteX33" fmla="*/ 493797 w 656171"/>
              <a:gd name="connsiteY33" fmla="*/ 195661 h 891166"/>
              <a:gd name="connsiteX34" fmla="*/ 532723 w 656171"/>
              <a:gd name="connsiteY34" fmla="*/ 193428 h 891166"/>
              <a:gd name="connsiteX35" fmla="*/ 541630 w 656171"/>
              <a:gd name="connsiteY35" fmla="*/ 174523 h 891166"/>
              <a:gd name="connsiteX36" fmla="*/ 621687 w 656171"/>
              <a:gd name="connsiteY36" fmla="*/ 174523 h 891166"/>
              <a:gd name="connsiteX37" fmla="*/ 642824 w 656171"/>
              <a:gd name="connsiteY37" fmla="*/ 192311 h 891166"/>
              <a:gd name="connsiteX38" fmla="*/ 656172 w 656171"/>
              <a:gd name="connsiteY38" fmla="*/ 205658 h 891166"/>
              <a:gd name="connsiteX39" fmla="*/ 629477 w 656171"/>
              <a:gd name="connsiteY39" fmla="*/ 230119 h 891166"/>
              <a:gd name="connsiteX40" fmla="*/ 620570 w 656171"/>
              <a:gd name="connsiteY40" fmla="*/ 251257 h 891166"/>
              <a:gd name="connsiteX41" fmla="*/ 620297 w 656171"/>
              <a:gd name="connsiteY41" fmla="*/ 300070 h 891166"/>
              <a:gd name="connsiteX42" fmla="*/ 600767 w 656171"/>
              <a:gd name="connsiteY42" fmla="*/ 310748 h 891166"/>
              <a:gd name="connsiteX43" fmla="*/ 541548 w 656171"/>
              <a:gd name="connsiteY43" fmla="*/ 334174 h 891166"/>
              <a:gd name="connsiteX44" fmla="*/ 551872 w 656171"/>
              <a:gd name="connsiteY44" fmla="*/ 378002 h 891166"/>
              <a:gd name="connsiteX45" fmla="*/ 551872 w 656171"/>
              <a:gd name="connsiteY45" fmla="*/ 437303 h 891166"/>
              <a:gd name="connsiteX46" fmla="*/ 518340 w 656171"/>
              <a:gd name="connsiteY46" fmla="*/ 486306 h 891166"/>
              <a:gd name="connsiteX47" fmla="*/ 531224 w 656171"/>
              <a:gd name="connsiteY47" fmla="*/ 576551 h 891166"/>
              <a:gd name="connsiteX48" fmla="*/ 551845 w 656171"/>
              <a:gd name="connsiteY48" fmla="*/ 628115 h 891166"/>
              <a:gd name="connsiteX49" fmla="*/ 551845 w 656171"/>
              <a:gd name="connsiteY49" fmla="*/ 671943 h 891166"/>
              <a:gd name="connsiteX50" fmla="*/ 550483 w 656171"/>
              <a:gd name="connsiteY50" fmla="*/ 688205 h 891166"/>
              <a:gd name="connsiteX51" fmla="*/ 536018 w 656171"/>
              <a:gd name="connsiteY51" fmla="*/ 726014 h 891166"/>
              <a:gd name="connsiteX52" fmla="*/ 475983 w 656171"/>
              <a:gd name="connsiteY52" fmla="*/ 774936 h 891166"/>
              <a:gd name="connsiteX53" fmla="*/ 483773 w 656171"/>
              <a:gd name="connsiteY53" fmla="*/ 832765 h 891166"/>
              <a:gd name="connsiteX54" fmla="*/ 487369 w 656171"/>
              <a:gd name="connsiteY54" fmla="*/ 857635 h 891166"/>
              <a:gd name="connsiteX55" fmla="*/ 376477 w 656171"/>
              <a:gd name="connsiteY55" fmla="*/ 891167 h 891166"/>
              <a:gd name="connsiteX56" fmla="*/ 348121 w 656171"/>
              <a:gd name="connsiteY56" fmla="*/ 873107 h 891166"/>
              <a:gd name="connsiteX57" fmla="*/ 348121 w 656171"/>
              <a:gd name="connsiteY57" fmla="*/ 733859 h 891166"/>
              <a:gd name="connsiteX58" fmla="*/ 312028 w 656171"/>
              <a:gd name="connsiteY58" fmla="*/ 720975 h 891166"/>
              <a:gd name="connsiteX59" fmla="*/ 270760 w 656171"/>
              <a:gd name="connsiteY59" fmla="*/ 795747 h 891166"/>
              <a:gd name="connsiteX60" fmla="*/ 216608 w 656171"/>
              <a:gd name="connsiteY60" fmla="*/ 800895 h 891166"/>
              <a:gd name="connsiteX61" fmla="*/ 105716 w 656171"/>
              <a:gd name="connsiteY61" fmla="*/ 720947 h 891166"/>
              <a:gd name="connsiteX62" fmla="*/ 105716 w 656171"/>
              <a:gd name="connsiteY62" fmla="*/ 584287 h 891166"/>
              <a:gd name="connsiteX63" fmla="*/ 90244 w 656171"/>
              <a:gd name="connsiteY63" fmla="*/ 584287 h 891166"/>
              <a:gd name="connsiteX64" fmla="*/ 50284 w 656171"/>
              <a:gd name="connsiteY64" fmla="*/ 566227 h 891166"/>
              <a:gd name="connsiteX65" fmla="*/ 0 w 656171"/>
              <a:gd name="connsiteY65" fmla="*/ 566227 h 891166"/>
              <a:gd name="connsiteX66" fmla="*/ 0 w 656171"/>
              <a:gd name="connsiteY66" fmla="*/ 486279 h 891166"/>
              <a:gd name="connsiteX67" fmla="*/ 18986 w 656171"/>
              <a:gd name="connsiteY67" fmla="*/ 479823 h 89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56171" h="891166">
                <a:moveTo>
                  <a:pt x="18986" y="479932"/>
                </a:moveTo>
                <a:lnTo>
                  <a:pt x="39007" y="469255"/>
                </a:lnTo>
                <a:cubicBezTo>
                  <a:pt x="39007" y="469255"/>
                  <a:pt x="54561" y="448117"/>
                  <a:pt x="54561" y="442560"/>
                </a:cubicBezTo>
                <a:lnTo>
                  <a:pt x="54561" y="423656"/>
                </a:lnTo>
                <a:cubicBezTo>
                  <a:pt x="54561" y="404751"/>
                  <a:pt x="50121" y="404751"/>
                  <a:pt x="54561" y="398078"/>
                </a:cubicBezTo>
                <a:cubicBezTo>
                  <a:pt x="59001" y="391404"/>
                  <a:pt x="62351" y="394754"/>
                  <a:pt x="74582" y="391404"/>
                </a:cubicBezTo>
                <a:cubicBezTo>
                  <a:pt x="86812" y="388081"/>
                  <a:pt x="87929" y="389170"/>
                  <a:pt x="96809" y="385847"/>
                </a:cubicBezTo>
                <a:cubicBezTo>
                  <a:pt x="105716" y="382524"/>
                  <a:pt x="117947" y="372500"/>
                  <a:pt x="117947" y="372500"/>
                </a:cubicBezTo>
                <a:lnTo>
                  <a:pt x="144642" y="332458"/>
                </a:lnTo>
                <a:lnTo>
                  <a:pt x="206911" y="241369"/>
                </a:lnTo>
                <a:lnTo>
                  <a:pt x="212740" y="226823"/>
                </a:lnTo>
                <a:lnTo>
                  <a:pt x="260273" y="226823"/>
                </a:lnTo>
                <a:lnTo>
                  <a:pt x="266947" y="216826"/>
                </a:lnTo>
                <a:lnTo>
                  <a:pt x="285851" y="207919"/>
                </a:lnTo>
                <a:lnTo>
                  <a:pt x="294758" y="160114"/>
                </a:lnTo>
                <a:lnTo>
                  <a:pt x="333684" y="154557"/>
                </a:lnTo>
                <a:lnTo>
                  <a:pt x="372609" y="154557"/>
                </a:lnTo>
                <a:lnTo>
                  <a:pt x="391513" y="123422"/>
                </a:lnTo>
                <a:lnTo>
                  <a:pt x="409300" y="109857"/>
                </a:lnTo>
                <a:lnTo>
                  <a:pt x="453782" y="104518"/>
                </a:lnTo>
                <a:lnTo>
                  <a:pt x="477127" y="92287"/>
                </a:lnTo>
                <a:lnTo>
                  <a:pt x="482684" y="63386"/>
                </a:lnTo>
                <a:lnTo>
                  <a:pt x="518340" y="55596"/>
                </a:lnTo>
                <a:lnTo>
                  <a:pt x="533839" y="40042"/>
                </a:lnTo>
                <a:lnTo>
                  <a:pt x="551627" y="8907"/>
                </a:lnTo>
                <a:lnTo>
                  <a:pt x="557184" y="0"/>
                </a:lnTo>
                <a:lnTo>
                  <a:pt x="587202" y="0"/>
                </a:lnTo>
                <a:lnTo>
                  <a:pt x="593875" y="50039"/>
                </a:lnTo>
                <a:lnTo>
                  <a:pt x="570531" y="98961"/>
                </a:lnTo>
                <a:lnTo>
                  <a:pt x="546070" y="127862"/>
                </a:lnTo>
                <a:lnTo>
                  <a:pt x="490474" y="134536"/>
                </a:lnTo>
                <a:lnTo>
                  <a:pt x="470453" y="152323"/>
                </a:lnTo>
                <a:lnTo>
                  <a:pt x="468219" y="180107"/>
                </a:lnTo>
                <a:lnTo>
                  <a:pt x="493797" y="195661"/>
                </a:lnTo>
                <a:lnTo>
                  <a:pt x="532723" y="193428"/>
                </a:lnTo>
                <a:lnTo>
                  <a:pt x="541630" y="174523"/>
                </a:lnTo>
                <a:lnTo>
                  <a:pt x="621687" y="174523"/>
                </a:lnTo>
                <a:lnTo>
                  <a:pt x="642824" y="192311"/>
                </a:lnTo>
                <a:lnTo>
                  <a:pt x="656172" y="205658"/>
                </a:lnTo>
                <a:lnTo>
                  <a:pt x="629477" y="230119"/>
                </a:lnTo>
                <a:lnTo>
                  <a:pt x="620570" y="251257"/>
                </a:lnTo>
                <a:lnTo>
                  <a:pt x="620297" y="300070"/>
                </a:lnTo>
                <a:lnTo>
                  <a:pt x="600767" y="310748"/>
                </a:lnTo>
                <a:lnTo>
                  <a:pt x="541548" y="334174"/>
                </a:lnTo>
                <a:lnTo>
                  <a:pt x="551872" y="378002"/>
                </a:lnTo>
                <a:lnTo>
                  <a:pt x="551872" y="437303"/>
                </a:lnTo>
                <a:lnTo>
                  <a:pt x="518340" y="486306"/>
                </a:lnTo>
                <a:lnTo>
                  <a:pt x="531224" y="576551"/>
                </a:lnTo>
                <a:lnTo>
                  <a:pt x="551845" y="628115"/>
                </a:lnTo>
                <a:lnTo>
                  <a:pt x="551845" y="671943"/>
                </a:lnTo>
                <a:lnTo>
                  <a:pt x="550483" y="688205"/>
                </a:lnTo>
                <a:lnTo>
                  <a:pt x="536018" y="726014"/>
                </a:lnTo>
                <a:lnTo>
                  <a:pt x="475983" y="774936"/>
                </a:lnTo>
                <a:lnTo>
                  <a:pt x="483773" y="832765"/>
                </a:lnTo>
                <a:lnTo>
                  <a:pt x="487369" y="857635"/>
                </a:lnTo>
                <a:lnTo>
                  <a:pt x="376477" y="891167"/>
                </a:lnTo>
                <a:lnTo>
                  <a:pt x="348121" y="873107"/>
                </a:lnTo>
                <a:lnTo>
                  <a:pt x="348121" y="733859"/>
                </a:lnTo>
                <a:lnTo>
                  <a:pt x="312028" y="720975"/>
                </a:lnTo>
                <a:lnTo>
                  <a:pt x="270760" y="795747"/>
                </a:lnTo>
                <a:lnTo>
                  <a:pt x="216608" y="800895"/>
                </a:lnTo>
                <a:lnTo>
                  <a:pt x="105716" y="720947"/>
                </a:lnTo>
                <a:lnTo>
                  <a:pt x="105716" y="584287"/>
                </a:lnTo>
                <a:lnTo>
                  <a:pt x="90244" y="584287"/>
                </a:lnTo>
                <a:lnTo>
                  <a:pt x="50284" y="566227"/>
                </a:lnTo>
                <a:lnTo>
                  <a:pt x="0" y="566227"/>
                </a:lnTo>
                <a:lnTo>
                  <a:pt x="0" y="486279"/>
                </a:lnTo>
                <a:lnTo>
                  <a:pt x="18986" y="479823"/>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33" name="Frihandsfigur: Form 132">
            <a:extLst>
              <a:ext uri="{FF2B5EF4-FFF2-40B4-BE49-F238E27FC236}">
                <a16:creationId xmlns:a16="http://schemas.microsoft.com/office/drawing/2014/main" id="{81637AF4-71A2-718B-D7A0-9BFB04193DB9}"/>
              </a:ext>
            </a:extLst>
          </p:cNvPr>
          <p:cNvSpPr/>
          <p:nvPr userDrawn="1"/>
        </p:nvSpPr>
        <p:spPr>
          <a:xfrm>
            <a:off x="7078424" y="2146742"/>
            <a:ext cx="713139" cy="903647"/>
          </a:xfrm>
          <a:custGeom>
            <a:avLst/>
            <a:gdLst>
              <a:gd name="connsiteX0" fmla="*/ 11114 w 500144"/>
              <a:gd name="connsiteY0" fmla="*/ 208028 h 633753"/>
              <a:gd name="connsiteX1" fmla="*/ 67826 w 500144"/>
              <a:gd name="connsiteY1" fmla="*/ 251393 h 633753"/>
              <a:gd name="connsiteX2" fmla="*/ 115632 w 500144"/>
              <a:gd name="connsiteY2" fmla="*/ 255833 h 633753"/>
              <a:gd name="connsiteX3" fmla="*/ 137886 w 500144"/>
              <a:gd name="connsiteY3" fmla="*/ 306989 h 633753"/>
              <a:gd name="connsiteX4" fmla="*/ 142326 w 500144"/>
              <a:gd name="connsiteY4" fmla="*/ 333656 h 633753"/>
              <a:gd name="connsiteX5" fmla="*/ 158997 w 500144"/>
              <a:gd name="connsiteY5" fmla="*/ 333656 h 633753"/>
              <a:gd name="connsiteX6" fmla="*/ 165671 w 500144"/>
              <a:gd name="connsiteY6" fmla="*/ 383695 h 633753"/>
              <a:gd name="connsiteX7" fmla="*/ 148945 w 500144"/>
              <a:gd name="connsiteY7" fmla="*/ 418780 h 633753"/>
              <a:gd name="connsiteX8" fmla="*/ 142326 w 500144"/>
              <a:gd name="connsiteY8" fmla="*/ 432617 h 633753"/>
              <a:gd name="connsiteX9" fmla="*/ 117865 w 500144"/>
              <a:gd name="connsiteY9" fmla="*/ 461519 h 633753"/>
              <a:gd name="connsiteX10" fmla="*/ 62269 w 500144"/>
              <a:gd name="connsiteY10" fmla="*/ 468192 h 633753"/>
              <a:gd name="connsiteX11" fmla="*/ 42248 w 500144"/>
              <a:gd name="connsiteY11" fmla="*/ 485980 h 633753"/>
              <a:gd name="connsiteX12" fmla="*/ 40042 w 500144"/>
              <a:gd name="connsiteY12" fmla="*/ 513791 h 633753"/>
              <a:gd name="connsiteX13" fmla="*/ 65620 w 500144"/>
              <a:gd name="connsiteY13" fmla="*/ 529345 h 633753"/>
              <a:gd name="connsiteX14" fmla="*/ 104518 w 500144"/>
              <a:gd name="connsiteY14" fmla="*/ 527138 h 633753"/>
              <a:gd name="connsiteX15" fmla="*/ 113425 w 500144"/>
              <a:gd name="connsiteY15" fmla="*/ 508234 h 633753"/>
              <a:gd name="connsiteX16" fmla="*/ 193482 w 500144"/>
              <a:gd name="connsiteY16" fmla="*/ 508234 h 633753"/>
              <a:gd name="connsiteX17" fmla="*/ 227940 w 500144"/>
              <a:gd name="connsiteY17" fmla="*/ 539369 h 633753"/>
              <a:gd name="connsiteX18" fmla="*/ 201273 w 500144"/>
              <a:gd name="connsiteY18" fmla="*/ 563830 h 633753"/>
              <a:gd name="connsiteX19" fmla="*/ 192365 w 500144"/>
              <a:gd name="connsiteY19" fmla="*/ 584941 h 633753"/>
              <a:gd name="connsiteX20" fmla="*/ 192093 w 500144"/>
              <a:gd name="connsiteY20" fmla="*/ 633754 h 633753"/>
              <a:gd name="connsiteX21" fmla="*/ 203615 w 500144"/>
              <a:gd name="connsiteY21" fmla="*/ 624029 h 633753"/>
              <a:gd name="connsiteX22" fmla="*/ 250031 w 500144"/>
              <a:gd name="connsiteY22" fmla="*/ 624029 h 633753"/>
              <a:gd name="connsiteX23" fmla="*/ 264005 w 500144"/>
              <a:gd name="connsiteY23" fmla="*/ 617029 h 633753"/>
              <a:gd name="connsiteX24" fmla="*/ 289964 w 500144"/>
              <a:gd name="connsiteY24" fmla="*/ 602401 h 633753"/>
              <a:gd name="connsiteX25" fmla="*/ 329952 w 500144"/>
              <a:gd name="connsiteY25" fmla="*/ 575025 h 633753"/>
              <a:gd name="connsiteX26" fmla="*/ 350572 w 500144"/>
              <a:gd name="connsiteY26" fmla="*/ 544081 h 633753"/>
              <a:gd name="connsiteX27" fmla="*/ 389252 w 500144"/>
              <a:gd name="connsiteY27" fmla="*/ 518313 h 633753"/>
              <a:gd name="connsiteX28" fmla="*/ 430520 w 500144"/>
              <a:gd name="connsiteY28" fmla="*/ 507989 h 633753"/>
              <a:gd name="connsiteX29" fmla="*/ 424037 w 500144"/>
              <a:gd name="connsiteY29" fmla="*/ 493334 h 633753"/>
              <a:gd name="connsiteX30" fmla="*/ 425562 w 500144"/>
              <a:gd name="connsiteY30" fmla="*/ 484563 h 633753"/>
              <a:gd name="connsiteX31" fmla="*/ 445801 w 500144"/>
              <a:gd name="connsiteY31" fmla="*/ 477454 h 633753"/>
              <a:gd name="connsiteX32" fmla="*/ 479524 w 500144"/>
              <a:gd name="connsiteY32" fmla="*/ 461573 h 633753"/>
              <a:gd name="connsiteX33" fmla="*/ 482820 w 500144"/>
              <a:gd name="connsiteY33" fmla="*/ 453891 h 633753"/>
              <a:gd name="connsiteX34" fmla="*/ 488186 w 500144"/>
              <a:gd name="connsiteY34" fmla="*/ 448253 h 633753"/>
              <a:gd name="connsiteX35" fmla="*/ 500144 w 500144"/>
              <a:gd name="connsiteY35" fmla="*/ 443540 h 633753"/>
              <a:gd name="connsiteX36" fmla="*/ 473994 w 500144"/>
              <a:gd name="connsiteY36" fmla="*/ 420904 h 633753"/>
              <a:gd name="connsiteX37" fmla="*/ 443404 w 500144"/>
              <a:gd name="connsiteY37" fmla="*/ 385929 h 633753"/>
              <a:gd name="connsiteX38" fmla="*/ 407312 w 500144"/>
              <a:gd name="connsiteY38" fmla="*/ 313744 h 633753"/>
              <a:gd name="connsiteX39" fmla="*/ 414204 w 500144"/>
              <a:gd name="connsiteY39" fmla="*/ 260437 h 633753"/>
              <a:gd name="connsiteX40" fmla="*/ 446864 w 500144"/>
              <a:gd name="connsiteY40" fmla="*/ 251856 h 633753"/>
              <a:gd name="connsiteX41" fmla="*/ 460620 w 500144"/>
              <a:gd name="connsiteY41" fmla="*/ 205440 h 633753"/>
              <a:gd name="connsiteX42" fmla="*/ 479524 w 500144"/>
              <a:gd name="connsiteY42" fmla="*/ 176212 h 633753"/>
              <a:gd name="connsiteX43" fmla="*/ 479524 w 500144"/>
              <a:gd name="connsiteY43" fmla="*/ 159869 h 633753"/>
              <a:gd name="connsiteX44" fmla="*/ 425372 w 500144"/>
              <a:gd name="connsiteY44" fmla="*/ 136661 h 633753"/>
              <a:gd name="connsiteX45" fmla="*/ 397097 w 500144"/>
              <a:gd name="connsiteY45" fmla="*/ 36746 h 633753"/>
              <a:gd name="connsiteX46" fmla="*/ 386692 w 500144"/>
              <a:gd name="connsiteY46" fmla="*/ 0 h 633753"/>
              <a:gd name="connsiteX47" fmla="*/ 345424 w 500144"/>
              <a:gd name="connsiteY47" fmla="*/ 0 h 633753"/>
              <a:gd name="connsiteX48" fmla="*/ 304183 w 500144"/>
              <a:gd name="connsiteY48" fmla="*/ 11604 h 633753"/>
              <a:gd name="connsiteX49" fmla="*/ 273158 w 500144"/>
              <a:gd name="connsiteY49" fmla="*/ 33586 h 633753"/>
              <a:gd name="connsiteX50" fmla="*/ 264632 w 500144"/>
              <a:gd name="connsiteY50" fmla="*/ 38680 h 633753"/>
              <a:gd name="connsiteX51" fmla="*/ 234559 w 500144"/>
              <a:gd name="connsiteY51" fmla="*/ 104000 h 633753"/>
              <a:gd name="connsiteX52" fmla="*/ 149463 w 500144"/>
              <a:gd name="connsiteY52" fmla="*/ 104000 h 633753"/>
              <a:gd name="connsiteX53" fmla="*/ 141591 w 500144"/>
              <a:gd name="connsiteY53" fmla="*/ 31053 h 633753"/>
              <a:gd name="connsiteX54" fmla="*/ 140855 w 500144"/>
              <a:gd name="connsiteY54" fmla="*/ 24924 h 633753"/>
              <a:gd name="connsiteX55" fmla="*/ 120235 w 500144"/>
              <a:gd name="connsiteY55" fmla="*/ 23208 h 633753"/>
              <a:gd name="connsiteX56" fmla="*/ 68644 w 500144"/>
              <a:gd name="connsiteY56" fmla="*/ 57584 h 633753"/>
              <a:gd name="connsiteX57" fmla="*/ 62269 w 500144"/>
              <a:gd name="connsiteY57" fmla="*/ 95720 h 633753"/>
              <a:gd name="connsiteX58" fmla="*/ 37808 w 500144"/>
              <a:gd name="connsiteY58" fmla="*/ 141291 h 633753"/>
              <a:gd name="connsiteX59" fmla="*/ 11114 w 500144"/>
              <a:gd name="connsiteY59" fmla="*/ 179100 h 633753"/>
              <a:gd name="connsiteX60" fmla="*/ 0 w 500144"/>
              <a:gd name="connsiteY60" fmla="*/ 202444 h 633753"/>
              <a:gd name="connsiteX61" fmla="*/ 11114 w 500144"/>
              <a:gd name="connsiteY61" fmla="*/ 208028 h 63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00144" h="633753">
                <a:moveTo>
                  <a:pt x="11114" y="208028"/>
                </a:moveTo>
                <a:lnTo>
                  <a:pt x="67826" y="251393"/>
                </a:lnTo>
                <a:lnTo>
                  <a:pt x="115632" y="255833"/>
                </a:lnTo>
                <a:lnTo>
                  <a:pt x="137886" y="306989"/>
                </a:lnTo>
                <a:lnTo>
                  <a:pt x="142326" y="333656"/>
                </a:lnTo>
                <a:lnTo>
                  <a:pt x="158997" y="333656"/>
                </a:lnTo>
                <a:lnTo>
                  <a:pt x="165671" y="383695"/>
                </a:lnTo>
                <a:lnTo>
                  <a:pt x="148945" y="418780"/>
                </a:lnTo>
                <a:lnTo>
                  <a:pt x="142326" y="432617"/>
                </a:lnTo>
                <a:lnTo>
                  <a:pt x="117865" y="461519"/>
                </a:lnTo>
                <a:lnTo>
                  <a:pt x="62269" y="468192"/>
                </a:lnTo>
                <a:lnTo>
                  <a:pt x="42248" y="485980"/>
                </a:lnTo>
                <a:lnTo>
                  <a:pt x="40042" y="513791"/>
                </a:lnTo>
                <a:lnTo>
                  <a:pt x="65620" y="529345"/>
                </a:lnTo>
                <a:lnTo>
                  <a:pt x="104518" y="527138"/>
                </a:lnTo>
                <a:lnTo>
                  <a:pt x="113425" y="508234"/>
                </a:lnTo>
                <a:lnTo>
                  <a:pt x="193482" y="508234"/>
                </a:lnTo>
                <a:lnTo>
                  <a:pt x="227940" y="539369"/>
                </a:lnTo>
                <a:lnTo>
                  <a:pt x="201273" y="563830"/>
                </a:lnTo>
                <a:lnTo>
                  <a:pt x="192365" y="584941"/>
                </a:lnTo>
                <a:lnTo>
                  <a:pt x="192093" y="633754"/>
                </a:lnTo>
                <a:lnTo>
                  <a:pt x="203615" y="624029"/>
                </a:lnTo>
                <a:lnTo>
                  <a:pt x="250031" y="624029"/>
                </a:lnTo>
                <a:lnTo>
                  <a:pt x="264005" y="617029"/>
                </a:lnTo>
                <a:lnTo>
                  <a:pt x="289964" y="602401"/>
                </a:lnTo>
                <a:lnTo>
                  <a:pt x="329952" y="575025"/>
                </a:lnTo>
                <a:lnTo>
                  <a:pt x="350572" y="544081"/>
                </a:lnTo>
                <a:lnTo>
                  <a:pt x="389252" y="518313"/>
                </a:lnTo>
                <a:lnTo>
                  <a:pt x="430520" y="507989"/>
                </a:lnTo>
                <a:lnTo>
                  <a:pt x="424037" y="493334"/>
                </a:lnTo>
                <a:lnTo>
                  <a:pt x="425562" y="484563"/>
                </a:lnTo>
                <a:lnTo>
                  <a:pt x="445801" y="477454"/>
                </a:lnTo>
                <a:lnTo>
                  <a:pt x="479524" y="461573"/>
                </a:lnTo>
                <a:lnTo>
                  <a:pt x="482820" y="453891"/>
                </a:lnTo>
                <a:lnTo>
                  <a:pt x="488186" y="448253"/>
                </a:lnTo>
                <a:lnTo>
                  <a:pt x="500144" y="443540"/>
                </a:lnTo>
                <a:lnTo>
                  <a:pt x="473994" y="420904"/>
                </a:lnTo>
                <a:lnTo>
                  <a:pt x="443404" y="385929"/>
                </a:lnTo>
                <a:lnTo>
                  <a:pt x="407312" y="313744"/>
                </a:lnTo>
                <a:lnTo>
                  <a:pt x="414204" y="260437"/>
                </a:lnTo>
                <a:lnTo>
                  <a:pt x="446864" y="251856"/>
                </a:lnTo>
                <a:lnTo>
                  <a:pt x="460620" y="205440"/>
                </a:lnTo>
                <a:lnTo>
                  <a:pt x="479524" y="176212"/>
                </a:lnTo>
                <a:lnTo>
                  <a:pt x="479524" y="159869"/>
                </a:lnTo>
                <a:lnTo>
                  <a:pt x="425372" y="136661"/>
                </a:lnTo>
                <a:lnTo>
                  <a:pt x="397097" y="36746"/>
                </a:lnTo>
                <a:lnTo>
                  <a:pt x="386692" y="0"/>
                </a:lnTo>
                <a:lnTo>
                  <a:pt x="345424" y="0"/>
                </a:lnTo>
                <a:lnTo>
                  <a:pt x="304183" y="11604"/>
                </a:lnTo>
                <a:lnTo>
                  <a:pt x="273158" y="33586"/>
                </a:lnTo>
                <a:lnTo>
                  <a:pt x="264632" y="38680"/>
                </a:lnTo>
                <a:lnTo>
                  <a:pt x="234559" y="104000"/>
                </a:lnTo>
                <a:lnTo>
                  <a:pt x="149463" y="104000"/>
                </a:lnTo>
                <a:lnTo>
                  <a:pt x="141591" y="31053"/>
                </a:lnTo>
                <a:lnTo>
                  <a:pt x="140855" y="24924"/>
                </a:lnTo>
                <a:lnTo>
                  <a:pt x="120235" y="23208"/>
                </a:lnTo>
                <a:lnTo>
                  <a:pt x="68644" y="57584"/>
                </a:lnTo>
                <a:lnTo>
                  <a:pt x="62269" y="95720"/>
                </a:lnTo>
                <a:lnTo>
                  <a:pt x="37808" y="141291"/>
                </a:lnTo>
                <a:lnTo>
                  <a:pt x="11114" y="179100"/>
                </a:lnTo>
                <a:lnTo>
                  <a:pt x="0" y="202444"/>
                </a:lnTo>
                <a:lnTo>
                  <a:pt x="11114" y="208028"/>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34" name="Frihandsfigur: Form 133">
            <a:extLst>
              <a:ext uri="{FF2B5EF4-FFF2-40B4-BE49-F238E27FC236}">
                <a16:creationId xmlns:a16="http://schemas.microsoft.com/office/drawing/2014/main" id="{0995D162-E772-FC5E-0236-20F8F61C5886}"/>
              </a:ext>
            </a:extLst>
          </p:cNvPr>
          <p:cNvSpPr/>
          <p:nvPr userDrawn="1"/>
        </p:nvSpPr>
        <p:spPr>
          <a:xfrm>
            <a:off x="6601237" y="1893040"/>
            <a:ext cx="577509" cy="673987"/>
          </a:xfrm>
          <a:custGeom>
            <a:avLst/>
            <a:gdLst>
              <a:gd name="connsiteX0" fmla="*/ 310476 w 405023"/>
              <a:gd name="connsiteY0" fmla="*/ 20130 h 472686"/>
              <a:gd name="connsiteX1" fmla="*/ 241260 w 405023"/>
              <a:gd name="connsiteY1" fmla="*/ 62378 h 472686"/>
              <a:gd name="connsiteX2" fmla="*/ 148973 w 405023"/>
              <a:gd name="connsiteY2" fmla="*/ 93513 h 472686"/>
              <a:gd name="connsiteX3" fmla="*/ 91170 w 405023"/>
              <a:gd name="connsiteY3" fmla="*/ 129088 h 472686"/>
              <a:gd name="connsiteX4" fmla="*/ 66383 w 405023"/>
              <a:gd name="connsiteY4" fmla="*/ 199148 h 472686"/>
              <a:gd name="connsiteX5" fmla="*/ 52245 w 405023"/>
              <a:gd name="connsiteY5" fmla="*/ 270297 h 472686"/>
              <a:gd name="connsiteX6" fmla="*/ 6646 w 405023"/>
              <a:gd name="connsiteY6" fmla="*/ 337797 h 472686"/>
              <a:gd name="connsiteX7" fmla="*/ 0 w 405023"/>
              <a:gd name="connsiteY7" fmla="*/ 348148 h 472686"/>
              <a:gd name="connsiteX8" fmla="*/ 32224 w 405023"/>
              <a:gd name="connsiteY8" fmla="*/ 395953 h 472686"/>
              <a:gd name="connsiteX9" fmla="*/ 66383 w 405023"/>
              <a:gd name="connsiteY9" fmla="*/ 439591 h 472686"/>
              <a:gd name="connsiteX10" fmla="*/ 72266 w 405023"/>
              <a:gd name="connsiteY10" fmla="*/ 472687 h 472686"/>
              <a:gd name="connsiteX11" fmla="*/ 84497 w 405023"/>
              <a:gd name="connsiteY11" fmla="*/ 458223 h 472686"/>
              <a:gd name="connsiteX12" fmla="*/ 142299 w 405023"/>
              <a:gd name="connsiteY12" fmla="*/ 459339 h 472686"/>
              <a:gd name="connsiteX13" fmla="*/ 155238 w 405023"/>
              <a:gd name="connsiteY13" fmla="*/ 439591 h 472686"/>
              <a:gd name="connsiteX14" fmla="*/ 161203 w 405023"/>
              <a:gd name="connsiteY14" fmla="*/ 428205 h 472686"/>
              <a:gd name="connsiteX15" fmla="*/ 225706 w 405023"/>
              <a:gd name="connsiteY15" fmla="*/ 428205 h 472686"/>
              <a:gd name="connsiteX16" fmla="*/ 225706 w 405023"/>
              <a:gd name="connsiteY16" fmla="*/ 415974 h 472686"/>
              <a:gd name="connsiteX17" fmla="*/ 285742 w 405023"/>
              <a:gd name="connsiteY17" fmla="*/ 415974 h 472686"/>
              <a:gd name="connsiteX18" fmla="*/ 292416 w 405023"/>
              <a:gd name="connsiteY18" fmla="*/ 398187 h 472686"/>
              <a:gd name="connsiteX19" fmla="*/ 334664 w 405023"/>
              <a:gd name="connsiteY19" fmla="*/ 380372 h 472686"/>
              <a:gd name="connsiteX20" fmla="*/ 349591 w 405023"/>
              <a:gd name="connsiteY20" fmla="*/ 351662 h 472686"/>
              <a:gd name="connsiteX21" fmla="*/ 372473 w 405023"/>
              <a:gd name="connsiteY21" fmla="*/ 319220 h 472686"/>
              <a:gd name="connsiteX22" fmla="*/ 396934 w 405023"/>
              <a:gd name="connsiteY22" fmla="*/ 273648 h 472686"/>
              <a:gd name="connsiteX23" fmla="*/ 403308 w 405023"/>
              <a:gd name="connsiteY23" fmla="*/ 235513 h 472686"/>
              <a:gd name="connsiteX24" fmla="*/ 405024 w 405023"/>
              <a:gd name="connsiteY24" fmla="*/ 204569 h 472686"/>
              <a:gd name="connsiteX25" fmla="*/ 373617 w 405023"/>
              <a:gd name="connsiteY25" fmla="*/ 196778 h 472686"/>
              <a:gd name="connsiteX26" fmla="*/ 348121 w 405023"/>
              <a:gd name="connsiteY26" fmla="*/ 187081 h 472686"/>
              <a:gd name="connsiteX27" fmla="*/ 319083 w 405023"/>
              <a:gd name="connsiteY27" fmla="*/ 189532 h 472686"/>
              <a:gd name="connsiteX28" fmla="*/ 310476 w 405023"/>
              <a:gd name="connsiteY28" fmla="*/ 180516 h 472686"/>
              <a:gd name="connsiteX29" fmla="*/ 341420 w 405023"/>
              <a:gd name="connsiteY29" fmla="*/ 127208 h 472686"/>
              <a:gd name="connsiteX30" fmla="*/ 324231 w 405023"/>
              <a:gd name="connsiteY30" fmla="*/ 92832 h 472686"/>
              <a:gd name="connsiteX31" fmla="*/ 338451 w 405023"/>
              <a:gd name="connsiteY31" fmla="*/ 46552 h 472686"/>
              <a:gd name="connsiteX32" fmla="*/ 343136 w 405023"/>
              <a:gd name="connsiteY32" fmla="*/ 34376 h 472686"/>
              <a:gd name="connsiteX33" fmla="*/ 343136 w 405023"/>
              <a:gd name="connsiteY33" fmla="*/ 0 h 472686"/>
              <a:gd name="connsiteX34" fmla="*/ 310476 w 405023"/>
              <a:gd name="connsiteY34" fmla="*/ 20130 h 47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5023" h="472686">
                <a:moveTo>
                  <a:pt x="310476" y="20130"/>
                </a:moveTo>
                <a:lnTo>
                  <a:pt x="241260" y="62378"/>
                </a:lnTo>
                <a:lnTo>
                  <a:pt x="148973" y="93513"/>
                </a:lnTo>
                <a:lnTo>
                  <a:pt x="91170" y="129088"/>
                </a:lnTo>
                <a:lnTo>
                  <a:pt x="66383" y="199148"/>
                </a:lnTo>
                <a:lnTo>
                  <a:pt x="52245" y="270297"/>
                </a:lnTo>
                <a:lnTo>
                  <a:pt x="6646" y="337797"/>
                </a:lnTo>
                <a:lnTo>
                  <a:pt x="0" y="348148"/>
                </a:lnTo>
                <a:lnTo>
                  <a:pt x="32224" y="395953"/>
                </a:lnTo>
                <a:lnTo>
                  <a:pt x="66383" y="439591"/>
                </a:lnTo>
                <a:lnTo>
                  <a:pt x="72266" y="472687"/>
                </a:lnTo>
                <a:lnTo>
                  <a:pt x="84497" y="458223"/>
                </a:lnTo>
                <a:lnTo>
                  <a:pt x="142299" y="459339"/>
                </a:lnTo>
                <a:lnTo>
                  <a:pt x="155238" y="439591"/>
                </a:lnTo>
                <a:lnTo>
                  <a:pt x="161203" y="428205"/>
                </a:lnTo>
                <a:lnTo>
                  <a:pt x="225706" y="428205"/>
                </a:lnTo>
                <a:lnTo>
                  <a:pt x="225706" y="415974"/>
                </a:lnTo>
                <a:lnTo>
                  <a:pt x="285742" y="415974"/>
                </a:lnTo>
                <a:lnTo>
                  <a:pt x="292416" y="398187"/>
                </a:lnTo>
                <a:lnTo>
                  <a:pt x="334664" y="380372"/>
                </a:lnTo>
                <a:lnTo>
                  <a:pt x="349591" y="351662"/>
                </a:lnTo>
                <a:lnTo>
                  <a:pt x="372473" y="319220"/>
                </a:lnTo>
                <a:lnTo>
                  <a:pt x="396934" y="273648"/>
                </a:lnTo>
                <a:lnTo>
                  <a:pt x="403308" y="235513"/>
                </a:lnTo>
                <a:lnTo>
                  <a:pt x="405024" y="204569"/>
                </a:lnTo>
                <a:lnTo>
                  <a:pt x="373617" y="196778"/>
                </a:lnTo>
                <a:lnTo>
                  <a:pt x="348121" y="187081"/>
                </a:lnTo>
                <a:lnTo>
                  <a:pt x="319083" y="189532"/>
                </a:lnTo>
                <a:lnTo>
                  <a:pt x="310476" y="180516"/>
                </a:lnTo>
                <a:lnTo>
                  <a:pt x="341420" y="127208"/>
                </a:lnTo>
                <a:lnTo>
                  <a:pt x="324231" y="92832"/>
                </a:lnTo>
                <a:lnTo>
                  <a:pt x="338451" y="46552"/>
                </a:lnTo>
                <a:lnTo>
                  <a:pt x="343136" y="34376"/>
                </a:lnTo>
                <a:lnTo>
                  <a:pt x="343136" y="0"/>
                </a:lnTo>
                <a:lnTo>
                  <a:pt x="310476" y="2013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35" name="Frihandsfigur: Form 134">
            <a:extLst>
              <a:ext uri="{FF2B5EF4-FFF2-40B4-BE49-F238E27FC236}">
                <a16:creationId xmlns:a16="http://schemas.microsoft.com/office/drawing/2014/main" id="{595290E7-7A00-FBA5-9EB3-57B18BD47720}"/>
              </a:ext>
            </a:extLst>
          </p:cNvPr>
          <p:cNvSpPr/>
          <p:nvPr userDrawn="1"/>
        </p:nvSpPr>
        <p:spPr>
          <a:xfrm>
            <a:off x="6491824" y="2435438"/>
            <a:ext cx="789576" cy="510471"/>
          </a:xfrm>
          <a:custGeom>
            <a:avLst/>
            <a:gdLst>
              <a:gd name="connsiteX0" fmla="*/ 143116 w 553751"/>
              <a:gd name="connsiteY0" fmla="*/ 114406 h 358008"/>
              <a:gd name="connsiteX1" fmla="*/ 131213 w 553751"/>
              <a:gd name="connsiteY1" fmla="*/ 136742 h 358008"/>
              <a:gd name="connsiteX2" fmla="*/ 93404 w 553751"/>
              <a:gd name="connsiteY2" fmla="*/ 136742 h 358008"/>
              <a:gd name="connsiteX3" fmla="*/ 45599 w 553751"/>
              <a:gd name="connsiteY3" fmla="*/ 131185 h 358008"/>
              <a:gd name="connsiteX4" fmla="*/ 7791 w 553751"/>
              <a:gd name="connsiteY4" fmla="*/ 136742 h 358008"/>
              <a:gd name="connsiteX5" fmla="*/ 0 w 553751"/>
              <a:gd name="connsiteY5" fmla="*/ 174551 h 358008"/>
              <a:gd name="connsiteX6" fmla="*/ 18904 w 553751"/>
              <a:gd name="connsiteY6" fmla="*/ 210125 h 358008"/>
              <a:gd name="connsiteX7" fmla="*/ 55596 w 553751"/>
              <a:gd name="connsiteY7" fmla="*/ 234586 h 358008"/>
              <a:gd name="connsiteX8" fmla="*/ 56713 w 553751"/>
              <a:gd name="connsiteY8" fmla="*/ 296856 h 358008"/>
              <a:gd name="connsiteX9" fmla="*/ 71558 w 553751"/>
              <a:gd name="connsiteY9" fmla="*/ 315760 h 358008"/>
              <a:gd name="connsiteX10" fmla="*/ 118982 w 553751"/>
              <a:gd name="connsiteY10" fmla="*/ 315760 h 358008"/>
              <a:gd name="connsiteX11" fmla="*/ 147883 w 553751"/>
              <a:gd name="connsiteY11" fmla="*/ 331314 h 358008"/>
              <a:gd name="connsiteX12" fmla="*/ 195961 w 553751"/>
              <a:gd name="connsiteY12" fmla="*/ 358008 h 358008"/>
              <a:gd name="connsiteX13" fmla="*/ 243494 w 553751"/>
              <a:gd name="connsiteY13" fmla="*/ 358008 h 358008"/>
              <a:gd name="connsiteX14" fmla="*/ 250167 w 553751"/>
              <a:gd name="connsiteY14" fmla="*/ 348012 h 358008"/>
              <a:gd name="connsiteX15" fmla="*/ 269072 w 553751"/>
              <a:gd name="connsiteY15" fmla="*/ 339104 h 358008"/>
              <a:gd name="connsiteX16" fmla="*/ 277979 w 553751"/>
              <a:gd name="connsiteY16" fmla="*/ 291299 h 358008"/>
              <a:gd name="connsiteX17" fmla="*/ 316904 w 553751"/>
              <a:gd name="connsiteY17" fmla="*/ 285742 h 358008"/>
              <a:gd name="connsiteX18" fmla="*/ 355829 w 553751"/>
              <a:gd name="connsiteY18" fmla="*/ 285742 h 358008"/>
              <a:gd name="connsiteX19" fmla="*/ 374734 w 553751"/>
              <a:gd name="connsiteY19" fmla="*/ 254607 h 358008"/>
              <a:gd name="connsiteX20" fmla="*/ 392521 w 553751"/>
              <a:gd name="connsiteY20" fmla="*/ 241042 h 358008"/>
              <a:gd name="connsiteX21" fmla="*/ 437003 w 553751"/>
              <a:gd name="connsiteY21" fmla="*/ 235703 h 358008"/>
              <a:gd name="connsiteX22" fmla="*/ 460347 w 553751"/>
              <a:gd name="connsiteY22" fmla="*/ 223473 h 358008"/>
              <a:gd name="connsiteX23" fmla="*/ 465904 w 553751"/>
              <a:gd name="connsiteY23" fmla="*/ 194572 h 358008"/>
              <a:gd name="connsiteX24" fmla="*/ 501561 w 553751"/>
              <a:gd name="connsiteY24" fmla="*/ 186781 h 358008"/>
              <a:gd name="connsiteX25" fmla="*/ 517060 w 553751"/>
              <a:gd name="connsiteY25" fmla="*/ 171227 h 358008"/>
              <a:gd name="connsiteX26" fmla="*/ 540404 w 553751"/>
              <a:gd name="connsiteY26" fmla="*/ 131185 h 358008"/>
              <a:gd name="connsiteX27" fmla="*/ 553752 w 553751"/>
              <a:gd name="connsiteY27" fmla="*/ 131185 h 358008"/>
              <a:gd name="connsiteX28" fmla="*/ 547541 w 553751"/>
              <a:gd name="connsiteY28" fmla="*/ 100486 h 358008"/>
              <a:gd name="connsiteX29" fmla="*/ 527057 w 553751"/>
              <a:gd name="connsiteY29" fmla="*/ 53362 h 358008"/>
              <a:gd name="connsiteX30" fmla="*/ 479251 w 553751"/>
              <a:gd name="connsiteY30" fmla="*/ 48922 h 358008"/>
              <a:gd name="connsiteX31" fmla="*/ 422539 w 553751"/>
              <a:gd name="connsiteY31" fmla="*/ 5557 h 358008"/>
              <a:gd name="connsiteX32" fmla="*/ 411425 w 553751"/>
              <a:gd name="connsiteY32" fmla="*/ 0 h 358008"/>
              <a:gd name="connsiteX33" fmla="*/ 369177 w 553751"/>
              <a:gd name="connsiteY33" fmla="*/ 17787 h 358008"/>
              <a:gd name="connsiteX34" fmla="*/ 362503 w 553751"/>
              <a:gd name="connsiteY34" fmla="*/ 35575 h 358008"/>
              <a:gd name="connsiteX35" fmla="*/ 302467 w 553751"/>
              <a:gd name="connsiteY35" fmla="*/ 35575 h 358008"/>
              <a:gd name="connsiteX36" fmla="*/ 302467 w 553751"/>
              <a:gd name="connsiteY36" fmla="*/ 47805 h 358008"/>
              <a:gd name="connsiteX37" fmla="*/ 237964 w 553751"/>
              <a:gd name="connsiteY37" fmla="*/ 47805 h 358008"/>
              <a:gd name="connsiteX38" fmla="*/ 219060 w 553751"/>
              <a:gd name="connsiteY38" fmla="*/ 78940 h 358008"/>
              <a:gd name="connsiteX39" fmla="*/ 161230 w 553751"/>
              <a:gd name="connsiteY39" fmla="*/ 77823 h 358008"/>
              <a:gd name="connsiteX40" fmla="*/ 149000 w 553751"/>
              <a:gd name="connsiteY40" fmla="*/ 92287 h 358008"/>
              <a:gd name="connsiteX41" fmla="*/ 143116 w 553751"/>
              <a:gd name="connsiteY41" fmla="*/ 114433 h 3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3751" h="358008">
                <a:moveTo>
                  <a:pt x="143116" y="114406"/>
                </a:moveTo>
                <a:lnTo>
                  <a:pt x="131213" y="136742"/>
                </a:lnTo>
                <a:lnTo>
                  <a:pt x="93404" y="136742"/>
                </a:lnTo>
                <a:lnTo>
                  <a:pt x="45599" y="131185"/>
                </a:lnTo>
                <a:lnTo>
                  <a:pt x="7791" y="136742"/>
                </a:lnTo>
                <a:lnTo>
                  <a:pt x="0" y="174551"/>
                </a:lnTo>
                <a:cubicBezTo>
                  <a:pt x="0" y="174551"/>
                  <a:pt x="14464" y="205685"/>
                  <a:pt x="18904" y="210125"/>
                </a:cubicBezTo>
                <a:cubicBezTo>
                  <a:pt x="23344" y="214565"/>
                  <a:pt x="55596" y="234586"/>
                  <a:pt x="55596" y="234586"/>
                </a:cubicBezTo>
                <a:lnTo>
                  <a:pt x="56713" y="296856"/>
                </a:lnTo>
                <a:lnTo>
                  <a:pt x="71558" y="315760"/>
                </a:lnTo>
                <a:lnTo>
                  <a:pt x="118982" y="315760"/>
                </a:lnTo>
                <a:lnTo>
                  <a:pt x="147883" y="331314"/>
                </a:lnTo>
                <a:lnTo>
                  <a:pt x="195961" y="358008"/>
                </a:lnTo>
                <a:lnTo>
                  <a:pt x="243494" y="358008"/>
                </a:lnTo>
                <a:lnTo>
                  <a:pt x="250167" y="348012"/>
                </a:lnTo>
                <a:lnTo>
                  <a:pt x="269072" y="339104"/>
                </a:lnTo>
                <a:lnTo>
                  <a:pt x="277979" y="291299"/>
                </a:lnTo>
                <a:lnTo>
                  <a:pt x="316904" y="285742"/>
                </a:lnTo>
                <a:lnTo>
                  <a:pt x="355829" y="285742"/>
                </a:lnTo>
                <a:lnTo>
                  <a:pt x="374734" y="254607"/>
                </a:lnTo>
                <a:lnTo>
                  <a:pt x="392521" y="241042"/>
                </a:lnTo>
                <a:lnTo>
                  <a:pt x="437003" y="235703"/>
                </a:lnTo>
                <a:lnTo>
                  <a:pt x="460347" y="223473"/>
                </a:lnTo>
                <a:lnTo>
                  <a:pt x="465904" y="194572"/>
                </a:lnTo>
                <a:lnTo>
                  <a:pt x="501561" y="186781"/>
                </a:lnTo>
                <a:lnTo>
                  <a:pt x="517060" y="171227"/>
                </a:lnTo>
                <a:lnTo>
                  <a:pt x="540404" y="131185"/>
                </a:lnTo>
                <a:lnTo>
                  <a:pt x="553752" y="131185"/>
                </a:lnTo>
                <a:lnTo>
                  <a:pt x="547541" y="100486"/>
                </a:lnTo>
                <a:lnTo>
                  <a:pt x="527057" y="53362"/>
                </a:lnTo>
                <a:lnTo>
                  <a:pt x="479251" y="48922"/>
                </a:lnTo>
                <a:lnTo>
                  <a:pt x="422539" y="5557"/>
                </a:lnTo>
                <a:lnTo>
                  <a:pt x="411425" y="0"/>
                </a:lnTo>
                <a:lnTo>
                  <a:pt x="369177" y="17787"/>
                </a:lnTo>
                <a:lnTo>
                  <a:pt x="362503" y="35575"/>
                </a:lnTo>
                <a:lnTo>
                  <a:pt x="302467" y="35575"/>
                </a:lnTo>
                <a:lnTo>
                  <a:pt x="302467" y="47805"/>
                </a:lnTo>
                <a:lnTo>
                  <a:pt x="237964" y="47805"/>
                </a:lnTo>
                <a:lnTo>
                  <a:pt x="219060" y="78940"/>
                </a:lnTo>
                <a:lnTo>
                  <a:pt x="161230" y="77823"/>
                </a:lnTo>
                <a:lnTo>
                  <a:pt x="149000" y="92287"/>
                </a:lnTo>
                <a:lnTo>
                  <a:pt x="143116" y="114433"/>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36" name="Frihandsfigur: Form 135">
            <a:extLst>
              <a:ext uri="{FF2B5EF4-FFF2-40B4-BE49-F238E27FC236}">
                <a16:creationId xmlns:a16="http://schemas.microsoft.com/office/drawing/2014/main" id="{C59537BC-F666-98D7-5D97-B3ED4E21B30A}"/>
              </a:ext>
            </a:extLst>
          </p:cNvPr>
          <p:cNvSpPr/>
          <p:nvPr userDrawn="1"/>
        </p:nvSpPr>
        <p:spPr>
          <a:xfrm>
            <a:off x="5784705" y="1848801"/>
            <a:ext cx="919572" cy="959189"/>
          </a:xfrm>
          <a:custGeom>
            <a:avLst/>
            <a:gdLst>
              <a:gd name="connsiteX0" fmla="*/ 548167 w 644921"/>
              <a:gd name="connsiteY0" fmla="*/ 368823 h 672706"/>
              <a:gd name="connsiteX1" fmla="*/ 513709 w 644921"/>
              <a:gd name="connsiteY1" fmla="*/ 368823 h 672706"/>
              <a:gd name="connsiteX2" fmla="*/ 479143 w 644921"/>
              <a:gd name="connsiteY2" fmla="*/ 351362 h 672706"/>
              <a:gd name="connsiteX3" fmla="*/ 459230 w 644921"/>
              <a:gd name="connsiteY3" fmla="*/ 331341 h 672706"/>
              <a:gd name="connsiteX4" fmla="*/ 465904 w 644921"/>
              <a:gd name="connsiteY4" fmla="*/ 288738 h 672706"/>
              <a:gd name="connsiteX5" fmla="*/ 491482 w 644921"/>
              <a:gd name="connsiteY5" fmla="*/ 220558 h 672706"/>
              <a:gd name="connsiteX6" fmla="*/ 514826 w 644921"/>
              <a:gd name="connsiteY6" fmla="*/ 163464 h 672706"/>
              <a:gd name="connsiteX7" fmla="*/ 532614 w 644921"/>
              <a:gd name="connsiteY7" fmla="*/ 112308 h 672706"/>
              <a:gd name="connsiteX8" fmla="*/ 548167 w 644921"/>
              <a:gd name="connsiteY8" fmla="*/ 66709 h 672706"/>
              <a:gd name="connsiteX9" fmla="*/ 548167 w 644921"/>
              <a:gd name="connsiteY9" fmla="*/ 41159 h 672706"/>
              <a:gd name="connsiteX10" fmla="*/ 523706 w 644921"/>
              <a:gd name="connsiteY10" fmla="*/ 17787 h 672706"/>
              <a:gd name="connsiteX11" fmla="*/ 495922 w 644921"/>
              <a:gd name="connsiteY11" fmla="*/ 6674 h 672706"/>
              <a:gd name="connsiteX12" fmla="*/ 447000 w 644921"/>
              <a:gd name="connsiteY12" fmla="*/ 0 h 672706"/>
              <a:gd name="connsiteX13" fmla="*/ 409164 w 644921"/>
              <a:gd name="connsiteY13" fmla="*/ 63386 h 672706"/>
              <a:gd name="connsiteX14" fmla="*/ 355829 w 644921"/>
              <a:gd name="connsiteY14" fmla="*/ 147883 h 672706"/>
              <a:gd name="connsiteX15" fmla="*/ 309114 w 644921"/>
              <a:gd name="connsiteY15" fmla="*/ 203479 h 672706"/>
              <a:gd name="connsiteX16" fmla="*/ 291326 w 644921"/>
              <a:gd name="connsiteY16" fmla="*/ 233497 h 672706"/>
              <a:gd name="connsiteX17" fmla="*/ 291326 w 644921"/>
              <a:gd name="connsiteY17" fmla="*/ 274656 h 672706"/>
              <a:gd name="connsiteX18" fmla="*/ 265122 w 644921"/>
              <a:gd name="connsiteY18" fmla="*/ 293560 h 672706"/>
              <a:gd name="connsiteX19" fmla="*/ 254635 w 644921"/>
              <a:gd name="connsiteY19" fmla="*/ 318021 h 672706"/>
              <a:gd name="connsiteX20" fmla="*/ 240171 w 644921"/>
              <a:gd name="connsiteY20" fmla="*/ 329135 h 672706"/>
              <a:gd name="connsiteX21" fmla="*/ 240171 w 644921"/>
              <a:gd name="connsiteY21" fmla="*/ 349156 h 672706"/>
              <a:gd name="connsiteX22" fmla="*/ 197922 w 644921"/>
              <a:gd name="connsiteY22" fmla="*/ 348039 h 672706"/>
              <a:gd name="connsiteX23" fmla="*/ 197922 w 644921"/>
              <a:gd name="connsiteY23" fmla="*/ 362476 h 672706"/>
              <a:gd name="connsiteX24" fmla="*/ 134563 w 644921"/>
              <a:gd name="connsiteY24" fmla="*/ 362476 h 672706"/>
              <a:gd name="connsiteX25" fmla="*/ 110102 w 644921"/>
              <a:gd name="connsiteY25" fmla="*/ 378057 h 672706"/>
              <a:gd name="connsiteX26" fmla="*/ 86731 w 644921"/>
              <a:gd name="connsiteY26" fmla="*/ 406958 h 672706"/>
              <a:gd name="connsiteX27" fmla="*/ 52273 w 644921"/>
              <a:gd name="connsiteY27" fmla="*/ 434769 h 672706"/>
              <a:gd name="connsiteX28" fmla="*/ 47833 w 644921"/>
              <a:gd name="connsiteY28" fmla="*/ 470617 h 672706"/>
              <a:gd name="connsiteX29" fmla="*/ 47833 w 644921"/>
              <a:gd name="connsiteY29" fmla="*/ 503712 h 672706"/>
              <a:gd name="connsiteX30" fmla="*/ 4467 w 644921"/>
              <a:gd name="connsiteY30" fmla="*/ 503712 h 672706"/>
              <a:gd name="connsiteX31" fmla="*/ 0 w 644921"/>
              <a:gd name="connsiteY31" fmla="*/ 525831 h 672706"/>
              <a:gd name="connsiteX32" fmla="*/ 30045 w 644921"/>
              <a:gd name="connsiteY32" fmla="*/ 549284 h 672706"/>
              <a:gd name="connsiteX33" fmla="*/ 46716 w 644921"/>
              <a:gd name="connsiteY33" fmla="*/ 561515 h 672706"/>
              <a:gd name="connsiteX34" fmla="*/ 84524 w 644921"/>
              <a:gd name="connsiteY34" fmla="*/ 542610 h 672706"/>
              <a:gd name="connsiteX35" fmla="*/ 114542 w 644921"/>
              <a:gd name="connsiteY35" fmla="*/ 525831 h 672706"/>
              <a:gd name="connsiteX36" fmla="*/ 163464 w 644921"/>
              <a:gd name="connsiteY36" fmla="*/ 491455 h 672706"/>
              <a:gd name="connsiteX37" fmla="*/ 172344 w 644921"/>
              <a:gd name="connsiteY37" fmla="*/ 489248 h 672706"/>
              <a:gd name="connsiteX38" fmla="*/ 173461 w 644921"/>
              <a:gd name="connsiteY38" fmla="*/ 570422 h 672706"/>
              <a:gd name="connsiteX39" fmla="*/ 224617 w 644921"/>
              <a:gd name="connsiteY39" fmla="*/ 557075 h 672706"/>
              <a:gd name="connsiteX40" fmla="*/ 246844 w 644921"/>
              <a:gd name="connsiteY40" fmla="*/ 562631 h 672706"/>
              <a:gd name="connsiteX41" fmla="*/ 274084 w 644921"/>
              <a:gd name="connsiteY41" fmla="*/ 628224 h 672706"/>
              <a:gd name="connsiteX42" fmla="*/ 290210 w 644921"/>
              <a:gd name="connsiteY42" fmla="*/ 662709 h 672706"/>
              <a:gd name="connsiteX43" fmla="*/ 313581 w 644921"/>
              <a:gd name="connsiteY43" fmla="*/ 662709 h 672706"/>
              <a:gd name="connsiteX44" fmla="*/ 340248 w 644921"/>
              <a:gd name="connsiteY44" fmla="*/ 639338 h 672706"/>
              <a:gd name="connsiteX45" fmla="*/ 362503 w 644921"/>
              <a:gd name="connsiteY45" fmla="*/ 644922 h 672706"/>
              <a:gd name="connsiteX46" fmla="*/ 430329 w 644921"/>
              <a:gd name="connsiteY46" fmla="*/ 646011 h 672706"/>
              <a:gd name="connsiteX47" fmla="*/ 442560 w 644921"/>
              <a:gd name="connsiteY47" fmla="*/ 662709 h 672706"/>
              <a:gd name="connsiteX48" fmla="*/ 467021 w 644921"/>
              <a:gd name="connsiteY48" fmla="*/ 662709 h 672706"/>
              <a:gd name="connsiteX49" fmla="*/ 479143 w 644921"/>
              <a:gd name="connsiteY49" fmla="*/ 672706 h 672706"/>
              <a:gd name="connsiteX50" fmla="*/ 495922 w 644921"/>
              <a:gd name="connsiteY50" fmla="*/ 663826 h 672706"/>
              <a:gd name="connsiteX51" fmla="*/ 512593 w 644921"/>
              <a:gd name="connsiteY51" fmla="*/ 636015 h 672706"/>
              <a:gd name="connsiteX52" fmla="*/ 521745 w 644921"/>
              <a:gd name="connsiteY52" fmla="*/ 626780 h 672706"/>
              <a:gd name="connsiteX53" fmla="*/ 514826 w 644921"/>
              <a:gd name="connsiteY53" fmla="*/ 621550 h 672706"/>
              <a:gd name="connsiteX54" fmla="*/ 495922 w 644921"/>
              <a:gd name="connsiteY54" fmla="*/ 585976 h 672706"/>
              <a:gd name="connsiteX55" fmla="*/ 503713 w 644921"/>
              <a:gd name="connsiteY55" fmla="*/ 548167 h 672706"/>
              <a:gd name="connsiteX56" fmla="*/ 541521 w 644921"/>
              <a:gd name="connsiteY56" fmla="*/ 542610 h 672706"/>
              <a:gd name="connsiteX57" fmla="*/ 589326 w 644921"/>
              <a:gd name="connsiteY57" fmla="*/ 548167 h 672706"/>
              <a:gd name="connsiteX58" fmla="*/ 627135 w 644921"/>
              <a:gd name="connsiteY58" fmla="*/ 548167 h 672706"/>
              <a:gd name="connsiteX59" fmla="*/ 635770 w 644921"/>
              <a:gd name="connsiteY59" fmla="*/ 531960 h 672706"/>
              <a:gd name="connsiteX60" fmla="*/ 643179 w 644921"/>
              <a:gd name="connsiteY60" fmla="*/ 510195 h 672706"/>
              <a:gd name="connsiteX61" fmla="*/ 644922 w 644921"/>
              <a:gd name="connsiteY61" fmla="*/ 503712 h 672706"/>
              <a:gd name="connsiteX62" fmla="*/ 639038 w 644921"/>
              <a:gd name="connsiteY62" fmla="*/ 470617 h 672706"/>
              <a:gd name="connsiteX63" fmla="*/ 572656 w 644921"/>
              <a:gd name="connsiteY63" fmla="*/ 379174 h 672706"/>
              <a:gd name="connsiteX64" fmla="*/ 565982 w 644921"/>
              <a:gd name="connsiteY64" fmla="*/ 368823 h 672706"/>
              <a:gd name="connsiteX65" fmla="*/ 548167 w 644921"/>
              <a:gd name="connsiteY65" fmla="*/ 368823 h 67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44921" h="672706">
                <a:moveTo>
                  <a:pt x="548167" y="368823"/>
                </a:moveTo>
                <a:lnTo>
                  <a:pt x="513709" y="368823"/>
                </a:lnTo>
                <a:lnTo>
                  <a:pt x="479143" y="351362"/>
                </a:lnTo>
                <a:lnTo>
                  <a:pt x="459230" y="331341"/>
                </a:lnTo>
                <a:lnTo>
                  <a:pt x="465904" y="288738"/>
                </a:lnTo>
                <a:lnTo>
                  <a:pt x="491482" y="220558"/>
                </a:lnTo>
                <a:lnTo>
                  <a:pt x="514826" y="163464"/>
                </a:lnTo>
                <a:lnTo>
                  <a:pt x="532614" y="112308"/>
                </a:lnTo>
                <a:lnTo>
                  <a:pt x="548167" y="66709"/>
                </a:lnTo>
                <a:lnTo>
                  <a:pt x="548167" y="41159"/>
                </a:lnTo>
                <a:lnTo>
                  <a:pt x="523706" y="17787"/>
                </a:lnTo>
                <a:lnTo>
                  <a:pt x="495922" y="6674"/>
                </a:lnTo>
                <a:lnTo>
                  <a:pt x="447000" y="0"/>
                </a:lnTo>
                <a:lnTo>
                  <a:pt x="409164" y="63386"/>
                </a:lnTo>
                <a:lnTo>
                  <a:pt x="355829" y="147883"/>
                </a:lnTo>
                <a:lnTo>
                  <a:pt x="309114" y="203479"/>
                </a:lnTo>
                <a:lnTo>
                  <a:pt x="291326" y="233497"/>
                </a:lnTo>
                <a:lnTo>
                  <a:pt x="291326" y="274656"/>
                </a:lnTo>
                <a:lnTo>
                  <a:pt x="265122" y="293560"/>
                </a:lnTo>
                <a:lnTo>
                  <a:pt x="254635" y="318021"/>
                </a:lnTo>
                <a:lnTo>
                  <a:pt x="240171" y="329135"/>
                </a:lnTo>
                <a:lnTo>
                  <a:pt x="240171" y="349156"/>
                </a:lnTo>
                <a:lnTo>
                  <a:pt x="197922" y="348039"/>
                </a:lnTo>
                <a:lnTo>
                  <a:pt x="197922" y="362476"/>
                </a:lnTo>
                <a:lnTo>
                  <a:pt x="134563" y="362476"/>
                </a:lnTo>
                <a:lnTo>
                  <a:pt x="110102" y="378057"/>
                </a:lnTo>
                <a:lnTo>
                  <a:pt x="86731" y="406958"/>
                </a:lnTo>
                <a:lnTo>
                  <a:pt x="52273" y="434769"/>
                </a:lnTo>
                <a:lnTo>
                  <a:pt x="47833" y="470617"/>
                </a:lnTo>
                <a:lnTo>
                  <a:pt x="47833" y="503712"/>
                </a:lnTo>
                <a:lnTo>
                  <a:pt x="4467" y="503712"/>
                </a:lnTo>
                <a:lnTo>
                  <a:pt x="0" y="525831"/>
                </a:lnTo>
                <a:lnTo>
                  <a:pt x="30045" y="549284"/>
                </a:lnTo>
                <a:lnTo>
                  <a:pt x="46716" y="561515"/>
                </a:lnTo>
                <a:lnTo>
                  <a:pt x="84524" y="542610"/>
                </a:lnTo>
                <a:lnTo>
                  <a:pt x="114542" y="525831"/>
                </a:lnTo>
                <a:lnTo>
                  <a:pt x="163464" y="491455"/>
                </a:lnTo>
                <a:lnTo>
                  <a:pt x="172344" y="489248"/>
                </a:lnTo>
                <a:lnTo>
                  <a:pt x="173461" y="570422"/>
                </a:lnTo>
                <a:lnTo>
                  <a:pt x="224617" y="557075"/>
                </a:lnTo>
                <a:lnTo>
                  <a:pt x="246844" y="562631"/>
                </a:lnTo>
                <a:lnTo>
                  <a:pt x="274084" y="628224"/>
                </a:lnTo>
                <a:lnTo>
                  <a:pt x="290210" y="662709"/>
                </a:lnTo>
                <a:lnTo>
                  <a:pt x="313581" y="662709"/>
                </a:lnTo>
                <a:lnTo>
                  <a:pt x="340248" y="639338"/>
                </a:lnTo>
                <a:lnTo>
                  <a:pt x="362503" y="644922"/>
                </a:lnTo>
                <a:lnTo>
                  <a:pt x="430329" y="646011"/>
                </a:lnTo>
                <a:lnTo>
                  <a:pt x="442560" y="662709"/>
                </a:lnTo>
                <a:lnTo>
                  <a:pt x="467021" y="662709"/>
                </a:lnTo>
                <a:lnTo>
                  <a:pt x="479143" y="672706"/>
                </a:lnTo>
                <a:lnTo>
                  <a:pt x="495922" y="663826"/>
                </a:lnTo>
                <a:lnTo>
                  <a:pt x="512593" y="636015"/>
                </a:lnTo>
                <a:lnTo>
                  <a:pt x="521745" y="626780"/>
                </a:lnTo>
                <a:lnTo>
                  <a:pt x="514826" y="621550"/>
                </a:lnTo>
                <a:lnTo>
                  <a:pt x="495922" y="585976"/>
                </a:lnTo>
                <a:lnTo>
                  <a:pt x="503713" y="548167"/>
                </a:lnTo>
                <a:lnTo>
                  <a:pt x="541521" y="542610"/>
                </a:lnTo>
                <a:lnTo>
                  <a:pt x="589326" y="548167"/>
                </a:lnTo>
                <a:lnTo>
                  <a:pt x="627135" y="548167"/>
                </a:lnTo>
                <a:lnTo>
                  <a:pt x="635770" y="531960"/>
                </a:lnTo>
                <a:lnTo>
                  <a:pt x="643179" y="510195"/>
                </a:lnTo>
                <a:lnTo>
                  <a:pt x="644922" y="503712"/>
                </a:lnTo>
                <a:lnTo>
                  <a:pt x="639038" y="470617"/>
                </a:lnTo>
                <a:lnTo>
                  <a:pt x="572656" y="379174"/>
                </a:lnTo>
                <a:lnTo>
                  <a:pt x="565982" y="368823"/>
                </a:lnTo>
                <a:lnTo>
                  <a:pt x="548167" y="368823"/>
                </a:lnTo>
                <a:close/>
              </a:path>
            </a:pathLst>
          </a:custGeom>
          <a:solidFill>
            <a:srgbClr val="7CA3B2"/>
          </a:solidFill>
          <a:ln w="2720" cap="flat">
            <a:solidFill>
              <a:srgbClr val="FFFFFF"/>
            </a:solidFill>
            <a:prstDash val="solid"/>
            <a:miter/>
          </a:ln>
        </p:spPr>
        <p:txBody>
          <a:bodyPr rtlCol="0" anchor="ctr"/>
          <a:lstStyle/>
          <a:p>
            <a:endParaRPr lang="sv-SE" sz="500" dirty="0"/>
          </a:p>
        </p:txBody>
      </p:sp>
      <p:sp>
        <p:nvSpPr>
          <p:cNvPr id="137" name="Frihandsfigur: Form 136">
            <a:extLst>
              <a:ext uri="{FF2B5EF4-FFF2-40B4-BE49-F238E27FC236}">
                <a16:creationId xmlns:a16="http://schemas.microsoft.com/office/drawing/2014/main" id="{D5F38B09-E1C6-E06F-14BC-48B42CBDE285}"/>
              </a:ext>
            </a:extLst>
          </p:cNvPr>
          <p:cNvSpPr/>
          <p:nvPr userDrawn="1"/>
        </p:nvSpPr>
        <p:spPr>
          <a:xfrm>
            <a:off x="5967058" y="2643116"/>
            <a:ext cx="804179" cy="728013"/>
          </a:xfrm>
          <a:custGeom>
            <a:avLst/>
            <a:gdLst>
              <a:gd name="connsiteX0" fmla="*/ 24461 w 563993"/>
              <a:gd name="connsiteY0" fmla="*/ 33341 h 510576"/>
              <a:gd name="connsiteX1" fmla="*/ 0 w 563993"/>
              <a:gd name="connsiteY1" fmla="*/ 68943 h 510576"/>
              <a:gd name="connsiteX2" fmla="*/ 0 w 563993"/>
              <a:gd name="connsiteY2" fmla="*/ 115632 h 510576"/>
              <a:gd name="connsiteX3" fmla="*/ 24461 w 563993"/>
              <a:gd name="connsiteY3" fmla="*/ 171227 h 510576"/>
              <a:gd name="connsiteX4" fmla="*/ 24461 w 563993"/>
              <a:gd name="connsiteY4" fmla="*/ 200128 h 510576"/>
              <a:gd name="connsiteX5" fmla="*/ 12231 w 563993"/>
              <a:gd name="connsiteY5" fmla="*/ 212359 h 510576"/>
              <a:gd name="connsiteX6" fmla="*/ 40015 w 563993"/>
              <a:gd name="connsiteY6" fmla="*/ 246245 h 510576"/>
              <a:gd name="connsiteX7" fmla="*/ 19994 w 563993"/>
              <a:gd name="connsiteY7" fmla="*/ 275745 h 510576"/>
              <a:gd name="connsiteX8" fmla="*/ 19994 w 563993"/>
              <a:gd name="connsiteY8" fmla="*/ 317994 h 510576"/>
              <a:gd name="connsiteX9" fmla="*/ 80057 w 563993"/>
              <a:gd name="connsiteY9" fmla="*/ 345533 h 510576"/>
              <a:gd name="connsiteX10" fmla="*/ 80057 w 563993"/>
              <a:gd name="connsiteY10" fmla="*/ 369149 h 510576"/>
              <a:gd name="connsiteX11" fmla="*/ 105008 w 563993"/>
              <a:gd name="connsiteY11" fmla="*/ 431146 h 510576"/>
              <a:gd name="connsiteX12" fmla="*/ 105008 w 563993"/>
              <a:gd name="connsiteY12" fmla="*/ 492517 h 510576"/>
              <a:gd name="connsiteX13" fmla="*/ 137233 w 563993"/>
              <a:gd name="connsiteY13" fmla="*/ 492517 h 510576"/>
              <a:gd name="connsiteX14" fmla="*/ 175913 w 563993"/>
              <a:gd name="connsiteY14" fmla="*/ 510577 h 510576"/>
              <a:gd name="connsiteX15" fmla="*/ 219741 w 563993"/>
              <a:gd name="connsiteY15" fmla="*/ 501533 h 510576"/>
              <a:gd name="connsiteX16" fmla="*/ 258421 w 563993"/>
              <a:gd name="connsiteY16" fmla="*/ 496521 h 510576"/>
              <a:gd name="connsiteX17" fmla="*/ 281275 w 563993"/>
              <a:gd name="connsiteY17" fmla="*/ 493579 h 510576"/>
              <a:gd name="connsiteX18" fmla="*/ 351253 w 563993"/>
              <a:gd name="connsiteY18" fmla="*/ 471897 h 510576"/>
              <a:gd name="connsiteX19" fmla="*/ 390260 w 563993"/>
              <a:gd name="connsiteY19" fmla="*/ 454763 h 510576"/>
              <a:gd name="connsiteX20" fmla="*/ 405841 w 563993"/>
              <a:gd name="connsiteY20" fmla="*/ 428068 h 510576"/>
              <a:gd name="connsiteX21" fmla="*/ 404425 w 563993"/>
              <a:gd name="connsiteY21" fmla="*/ 393284 h 510576"/>
              <a:gd name="connsiteX22" fmla="*/ 405841 w 563993"/>
              <a:gd name="connsiteY22" fmla="*/ 383613 h 510576"/>
              <a:gd name="connsiteX23" fmla="*/ 411316 w 563993"/>
              <a:gd name="connsiteY23" fmla="*/ 379337 h 510576"/>
              <a:gd name="connsiteX24" fmla="*/ 420932 w 563993"/>
              <a:gd name="connsiteY24" fmla="*/ 378029 h 510576"/>
              <a:gd name="connsiteX25" fmla="*/ 441361 w 563993"/>
              <a:gd name="connsiteY25" fmla="*/ 373480 h 510576"/>
              <a:gd name="connsiteX26" fmla="*/ 458795 w 563993"/>
              <a:gd name="connsiteY26" fmla="*/ 365608 h 510576"/>
              <a:gd name="connsiteX27" fmla="*/ 469227 w 563993"/>
              <a:gd name="connsiteY27" fmla="*/ 358036 h 510576"/>
              <a:gd name="connsiteX28" fmla="*/ 555168 w 563993"/>
              <a:gd name="connsiteY28" fmla="*/ 231318 h 510576"/>
              <a:gd name="connsiteX29" fmla="*/ 563993 w 563993"/>
              <a:gd name="connsiteY29" fmla="*/ 212359 h 510576"/>
              <a:gd name="connsiteX30" fmla="*/ 545307 w 563993"/>
              <a:gd name="connsiteY30" fmla="*/ 202008 h 510576"/>
              <a:gd name="connsiteX31" fmla="*/ 487015 w 563993"/>
              <a:gd name="connsiteY31" fmla="*/ 170111 h 510576"/>
              <a:gd name="connsiteX32" fmla="*/ 439591 w 563993"/>
              <a:gd name="connsiteY32" fmla="*/ 170111 h 510576"/>
              <a:gd name="connsiteX33" fmla="*/ 424745 w 563993"/>
              <a:gd name="connsiteY33" fmla="*/ 151206 h 510576"/>
              <a:gd name="connsiteX34" fmla="*/ 423628 w 563993"/>
              <a:gd name="connsiteY34" fmla="*/ 88937 h 510576"/>
              <a:gd name="connsiteX35" fmla="*/ 393856 w 563993"/>
              <a:gd name="connsiteY35" fmla="*/ 69706 h 510576"/>
              <a:gd name="connsiteX36" fmla="*/ 381244 w 563993"/>
              <a:gd name="connsiteY36" fmla="*/ 84715 h 510576"/>
              <a:gd name="connsiteX37" fmla="*/ 372418 w 563993"/>
              <a:gd name="connsiteY37" fmla="*/ 99424 h 510576"/>
              <a:gd name="connsiteX38" fmla="*/ 368033 w 563993"/>
              <a:gd name="connsiteY38" fmla="*/ 106752 h 510576"/>
              <a:gd name="connsiteX39" fmla="*/ 351253 w 563993"/>
              <a:gd name="connsiteY39" fmla="*/ 115632 h 510576"/>
              <a:gd name="connsiteX40" fmla="*/ 339132 w 563993"/>
              <a:gd name="connsiteY40" fmla="*/ 105635 h 510576"/>
              <a:gd name="connsiteX41" fmla="*/ 314671 w 563993"/>
              <a:gd name="connsiteY41" fmla="*/ 105635 h 510576"/>
              <a:gd name="connsiteX42" fmla="*/ 302440 w 563993"/>
              <a:gd name="connsiteY42" fmla="*/ 88937 h 510576"/>
              <a:gd name="connsiteX43" fmla="*/ 281983 w 563993"/>
              <a:gd name="connsiteY43" fmla="*/ 88610 h 510576"/>
              <a:gd name="connsiteX44" fmla="*/ 238237 w 563993"/>
              <a:gd name="connsiteY44" fmla="*/ 87902 h 510576"/>
              <a:gd name="connsiteX45" fmla="*/ 212359 w 563993"/>
              <a:gd name="connsiteY45" fmla="*/ 82263 h 510576"/>
              <a:gd name="connsiteX46" fmla="*/ 185692 w 563993"/>
              <a:gd name="connsiteY46" fmla="*/ 105635 h 510576"/>
              <a:gd name="connsiteX47" fmla="*/ 162320 w 563993"/>
              <a:gd name="connsiteY47" fmla="*/ 105635 h 510576"/>
              <a:gd name="connsiteX48" fmla="*/ 118955 w 563993"/>
              <a:gd name="connsiteY48" fmla="*/ 5557 h 510576"/>
              <a:gd name="connsiteX49" fmla="*/ 96727 w 563993"/>
              <a:gd name="connsiteY49" fmla="*/ 0 h 510576"/>
              <a:gd name="connsiteX50" fmla="*/ 45572 w 563993"/>
              <a:gd name="connsiteY50" fmla="*/ 13347 h 510576"/>
              <a:gd name="connsiteX51" fmla="*/ 24461 w 563993"/>
              <a:gd name="connsiteY51" fmla="*/ 33341 h 51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3993" h="510576">
                <a:moveTo>
                  <a:pt x="24461" y="33341"/>
                </a:moveTo>
                <a:lnTo>
                  <a:pt x="0" y="68943"/>
                </a:lnTo>
                <a:lnTo>
                  <a:pt x="0" y="115632"/>
                </a:lnTo>
                <a:lnTo>
                  <a:pt x="24461" y="171227"/>
                </a:lnTo>
                <a:lnTo>
                  <a:pt x="24461" y="200128"/>
                </a:lnTo>
                <a:lnTo>
                  <a:pt x="12231" y="212359"/>
                </a:lnTo>
                <a:lnTo>
                  <a:pt x="40015" y="246245"/>
                </a:lnTo>
                <a:lnTo>
                  <a:pt x="19994" y="275745"/>
                </a:lnTo>
                <a:lnTo>
                  <a:pt x="19994" y="317994"/>
                </a:lnTo>
                <a:lnTo>
                  <a:pt x="80057" y="345533"/>
                </a:lnTo>
                <a:lnTo>
                  <a:pt x="80057" y="369149"/>
                </a:lnTo>
                <a:lnTo>
                  <a:pt x="105008" y="431146"/>
                </a:lnTo>
                <a:lnTo>
                  <a:pt x="105008" y="492517"/>
                </a:lnTo>
                <a:lnTo>
                  <a:pt x="137233" y="492517"/>
                </a:lnTo>
                <a:lnTo>
                  <a:pt x="175913" y="510577"/>
                </a:lnTo>
                <a:lnTo>
                  <a:pt x="219741" y="501533"/>
                </a:lnTo>
                <a:lnTo>
                  <a:pt x="258421" y="496521"/>
                </a:lnTo>
                <a:lnTo>
                  <a:pt x="281275" y="493579"/>
                </a:lnTo>
                <a:lnTo>
                  <a:pt x="351253" y="471897"/>
                </a:lnTo>
                <a:lnTo>
                  <a:pt x="390260" y="454763"/>
                </a:lnTo>
                <a:lnTo>
                  <a:pt x="405841" y="428068"/>
                </a:lnTo>
                <a:lnTo>
                  <a:pt x="404425" y="393284"/>
                </a:lnTo>
                <a:lnTo>
                  <a:pt x="405841" y="383613"/>
                </a:lnTo>
                <a:lnTo>
                  <a:pt x="411316" y="379337"/>
                </a:lnTo>
                <a:lnTo>
                  <a:pt x="420932" y="378029"/>
                </a:lnTo>
                <a:lnTo>
                  <a:pt x="441361" y="373480"/>
                </a:lnTo>
                <a:lnTo>
                  <a:pt x="458795" y="365608"/>
                </a:lnTo>
                <a:lnTo>
                  <a:pt x="469227" y="358036"/>
                </a:lnTo>
                <a:lnTo>
                  <a:pt x="555168" y="231318"/>
                </a:lnTo>
                <a:lnTo>
                  <a:pt x="563993" y="212359"/>
                </a:lnTo>
                <a:lnTo>
                  <a:pt x="545307" y="202008"/>
                </a:lnTo>
                <a:lnTo>
                  <a:pt x="487015" y="170111"/>
                </a:lnTo>
                <a:lnTo>
                  <a:pt x="439591" y="170111"/>
                </a:lnTo>
                <a:lnTo>
                  <a:pt x="424745" y="151206"/>
                </a:lnTo>
                <a:lnTo>
                  <a:pt x="423628" y="88937"/>
                </a:lnTo>
                <a:lnTo>
                  <a:pt x="393856" y="69706"/>
                </a:lnTo>
                <a:lnTo>
                  <a:pt x="381244" y="84715"/>
                </a:lnTo>
                <a:lnTo>
                  <a:pt x="372418" y="99424"/>
                </a:lnTo>
                <a:lnTo>
                  <a:pt x="368033" y="106752"/>
                </a:lnTo>
                <a:lnTo>
                  <a:pt x="351253" y="115632"/>
                </a:lnTo>
                <a:lnTo>
                  <a:pt x="339132" y="105635"/>
                </a:lnTo>
                <a:lnTo>
                  <a:pt x="314671" y="105635"/>
                </a:lnTo>
                <a:lnTo>
                  <a:pt x="302440" y="88937"/>
                </a:lnTo>
                <a:lnTo>
                  <a:pt x="281983" y="88610"/>
                </a:lnTo>
                <a:lnTo>
                  <a:pt x="238237" y="87902"/>
                </a:lnTo>
                <a:lnTo>
                  <a:pt x="212359" y="82263"/>
                </a:lnTo>
                <a:lnTo>
                  <a:pt x="185692" y="105635"/>
                </a:lnTo>
                <a:lnTo>
                  <a:pt x="162320" y="105635"/>
                </a:lnTo>
                <a:lnTo>
                  <a:pt x="118955" y="5557"/>
                </a:lnTo>
                <a:lnTo>
                  <a:pt x="96727" y="0"/>
                </a:lnTo>
                <a:lnTo>
                  <a:pt x="45572" y="13347"/>
                </a:lnTo>
                <a:lnTo>
                  <a:pt x="24461" y="33341"/>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38" name="Frihandsfigur: Form 137">
            <a:extLst>
              <a:ext uri="{FF2B5EF4-FFF2-40B4-BE49-F238E27FC236}">
                <a16:creationId xmlns:a16="http://schemas.microsoft.com/office/drawing/2014/main" id="{F53107BD-0A41-3022-329F-10DF171095FF}"/>
              </a:ext>
            </a:extLst>
          </p:cNvPr>
          <p:cNvSpPr/>
          <p:nvPr userDrawn="1"/>
        </p:nvSpPr>
        <p:spPr>
          <a:xfrm>
            <a:off x="5520483" y="2546405"/>
            <a:ext cx="511670" cy="504064"/>
          </a:xfrm>
          <a:custGeom>
            <a:avLst/>
            <a:gdLst>
              <a:gd name="connsiteX0" fmla="*/ 150303 w 358848"/>
              <a:gd name="connsiteY0" fmla="*/ 36583 h 353514"/>
              <a:gd name="connsiteX1" fmla="*/ 102307 w 358848"/>
              <a:gd name="connsiteY1" fmla="*/ 67826 h 353514"/>
              <a:gd name="connsiteX2" fmla="*/ 53548 w 358848"/>
              <a:gd name="connsiteY2" fmla="*/ 80057 h 353514"/>
              <a:gd name="connsiteX3" fmla="*/ 8522 w 358848"/>
              <a:gd name="connsiteY3" fmla="*/ 101195 h 353514"/>
              <a:gd name="connsiteX4" fmla="*/ 186 w 358848"/>
              <a:gd name="connsiteY4" fmla="*/ 133446 h 353514"/>
              <a:gd name="connsiteX5" fmla="*/ 11872 w 358848"/>
              <a:gd name="connsiteY5" fmla="*/ 191820 h 353514"/>
              <a:gd name="connsiteX6" fmla="*/ 45240 w 358848"/>
              <a:gd name="connsiteY6" fmla="*/ 225189 h 353514"/>
              <a:gd name="connsiteX7" fmla="*/ 75177 w 358848"/>
              <a:gd name="connsiteY7" fmla="*/ 225189 h 353514"/>
              <a:gd name="connsiteX8" fmla="*/ 86263 w 358848"/>
              <a:gd name="connsiteY8" fmla="*/ 261880 h 353514"/>
              <a:gd name="connsiteX9" fmla="*/ 86263 w 358848"/>
              <a:gd name="connsiteY9" fmla="*/ 294786 h 353514"/>
              <a:gd name="connsiteX10" fmla="*/ 75177 w 358848"/>
              <a:gd name="connsiteY10" fmla="*/ 323142 h 353514"/>
              <a:gd name="connsiteX11" fmla="*/ 117207 w 358848"/>
              <a:gd name="connsiteY11" fmla="*/ 353514 h 353514"/>
              <a:gd name="connsiteX12" fmla="*/ 158666 w 358848"/>
              <a:gd name="connsiteY12" fmla="*/ 353514 h 353514"/>
              <a:gd name="connsiteX13" fmla="*/ 185360 w 358848"/>
              <a:gd name="connsiteY13" fmla="*/ 343626 h 353514"/>
              <a:gd name="connsiteX14" fmla="*/ 200342 w 358848"/>
              <a:gd name="connsiteY14" fmla="*/ 301922 h 353514"/>
              <a:gd name="connsiteX15" fmla="*/ 207043 w 358848"/>
              <a:gd name="connsiteY15" fmla="*/ 253545 h 353514"/>
              <a:gd name="connsiteX16" fmla="*/ 227854 w 358848"/>
              <a:gd name="connsiteY16" fmla="*/ 255207 h 353514"/>
              <a:gd name="connsiteX17" fmla="*/ 244198 w 358848"/>
              <a:gd name="connsiteY17" fmla="*/ 271877 h 353514"/>
              <a:gd name="connsiteX18" fmla="*/ 268768 w 358848"/>
              <a:gd name="connsiteY18" fmla="*/ 273539 h 353514"/>
              <a:gd name="connsiteX19" fmla="*/ 268768 w 358848"/>
              <a:gd name="connsiteY19" fmla="*/ 260192 h 353514"/>
              <a:gd name="connsiteX20" fmla="*/ 295462 w 358848"/>
              <a:gd name="connsiteY20" fmla="*/ 255179 h 353514"/>
              <a:gd name="connsiteX21" fmla="*/ 325480 w 358848"/>
              <a:gd name="connsiteY21" fmla="*/ 280185 h 353514"/>
              <a:gd name="connsiteX22" fmla="*/ 337711 w 358848"/>
              <a:gd name="connsiteY22" fmla="*/ 267955 h 353514"/>
              <a:gd name="connsiteX23" fmla="*/ 337711 w 358848"/>
              <a:gd name="connsiteY23" fmla="*/ 239054 h 353514"/>
              <a:gd name="connsiteX24" fmla="*/ 313250 w 358848"/>
              <a:gd name="connsiteY24" fmla="*/ 183458 h 353514"/>
              <a:gd name="connsiteX25" fmla="*/ 313250 w 358848"/>
              <a:gd name="connsiteY25" fmla="*/ 136769 h 353514"/>
              <a:gd name="connsiteX26" fmla="*/ 337711 w 358848"/>
              <a:gd name="connsiteY26" fmla="*/ 101195 h 353514"/>
              <a:gd name="connsiteX27" fmla="*/ 358849 w 358848"/>
              <a:gd name="connsiteY27" fmla="*/ 81174 h 353514"/>
              <a:gd name="connsiteX28" fmla="*/ 357732 w 358848"/>
              <a:gd name="connsiteY28" fmla="*/ 0 h 353514"/>
              <a:gd name="connsiteX29" fmla="*/ 348824 w 358848"/>
              <a:gd name="connsiteY29" fmla="*/ 2234 h 353514"/>
              <a:gd name="connsiteX30" fmla="*/ 313250 w 358848"/>
              <a:gd name="connsiteY30" fmla="*/ 27239 h 353514"/>
              <a:gd name="connsiteX31" fmla="*/ 283885 w 358848"/>
              <a:gd name="connsiteY31" fmla="*/ 45572 h 353514"/>
              <a:gd name="connsiteX32" fmla="*/ 232076 w 358848"/>
              <a:gd name="connsiteY32" fmla="*/ 72294 h 353514"/>
              <a:gd name="connsiteX33" fmla="*/ 185388 w 358848"/>
              <a:gd name="connsiteY33" fmla="*/ 36610 h 353514"/>
              <a:gd name="connsiteX34" fmla="*/ 150358 w 358848"/>
              <a:gd name="connsiteY34" fmla="*/ 36610 h 35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8848" h="353514">
                <a:moveTo>
                  <a:pt x="150303" y="36583"/>
                </a:moveTo>
                <a:lnTo>
                  <a:pt x="102307" y="67826"/>
                </a:lnTo>
                <a:lnTo>
                  <a:pt x="53548" y="80057"/>
                </a:lnTo>
                <a:lnTo>
                  <a:pt x="8522" y="101195"/>
                </a:lnTo>
                <a:cubicBezTo>
                  <a:pt x="8522" y="101195"/>
                  <a:pt x="-1475" y="126773"/>
                  <a:pt x="186" y="133446"/>
                </a:cubicBezTo>
                <a:cubicBezTo>
                  <a:pt x="1848" y="140120"/>
                  <a:pt x="11872" y="191820"/>
                  <a:pt x="11872" y="191820"/>
                </a:cubicBezTo>
                <a:lnTo>
                  <a:pt x="45240" y="225189"/>
                </a:lnTo>
                <a:lnTo>
                  <a:pt x="75177" y="225189"/>
                </a:lnTo>
                <a:lnTo>
                  <a:pt x="86263" y="261880"/>
                </a:lnTo>
                <a:lnTo>
                  <a:pt x="86263" y="294786"/>
                </a:lnTo>
                <a:lnTo>
                  <a:pt x="75177" y="323142"/>
                </a:lnTo>
                <a:lnTo>
                  <a:pt x="117207" y="353514"/>
                </a:lnTo>
                <a:lnTo>
                  <a:pt x="158666" y="353514"/>
                </a:lnTo>
                <a:lnTo>
                  <a:pt x="185360" y="343626"/>
                </a:lnTo>
                <a:lnTo>
                  <a:pt x="200342" y="301922"/>
                </a:lnTo>
                <a:lnTo>
                  <a:pt x="207043" y="253545"/>
                </a:lnTo>
                <a:lnTo>
                  <a:pt x="227854" y="255207"/>
                </a:lnTo>
                <a:lnTo>
                  <a:pt x="244198" y="271877"/>
                </a:lnTo>
                <a:lnTo>
                  <a:pt x="268768" y="273539"/>
                </a:lnTo>
                <a:lnTo>
                  <a:pt x="268768" y="260192"/>
                </a:lnTo>
                <a:lnTo>
                  <a:pt x="295462" y="255179"/>
                </a:lnTo>
                <a:lnTo>
                  <a:pt x="325480" y="280185"/>
                </a:lnTo>
                <a:lnTo>
                  <a:pt x="337711" y="267955"/>
                </a:lnTo>
                <a:lnTo>
                  <a:pt x="337711" y="239054"/>
                </a:lnTo>
                <a:lnTo>
                  <a:pt x="313250" y="183458"/>
                </a:lnTo>
                <a:lnTo>
                  <a:pt x="313250" y="136769"/>
                </a:lnTo>
                <a:lnTo>
                  <a:pt x="337711" y="101195"/>
                </a:lnTo>
                <a:lnTo>
                  <a:pt x="358849" y="81174"/>
                </a:lnTo>
                <a:lnTo>
                  <a:pt x="357732" y="0"/>
                </a:lnTo>
                <a:lnTo>
                  <a:pt x="348824" y="2234"/>
                </a:lnTo>
                <a:lnTo>
                  <a:pt x="313250" y="27239"/>
                </a:lnTo>
                <a:lnTo>
                  <a:pt x="283885" y="45572"/>
                </a:lnTo>
                <a:lnTo>
                  <a:pt x="232076" y="72294"/>
                </a:lnTo>
                <a:lnTo>
                  <a:pt x="185388" y="36610"/>
                </a:lnTo>
                <a:lnTo>
                  <a:pt x="150358" y="3661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39" name="Frihandsfigur: Form 138">
            <a:extLst>
              <a:ext uri="{FF2B5EF4-FFF2-40B4-BE49-F238E27FC236}">
                <a16:creationId xmlns:a16="http://schemas.microsoft.com/office/drawing/2014/main" id="{1238C70A-5B03-44F1-B0C5-9BF0330E2C38}"/>
              </a:ext>
            </a:extLst>
          </p:cNvPr>
          <p:cNvSpPr/>
          <p:nvPr userDrawn="1"/>
        </p:nvSpPr>
        <p:spPr>
          <a:xfrm>
            <a:off x="5570775" y="2907886"/>
            <a:ext cx="546010" cy="503674"/>
          </a:xfrm>
          <a:custGeom>
            <a:avLst/>
            <a:gdLst>
              <a:gd name="connsiteX0" fmla="*/ 23290 w 382932"/>
              <a:gd name="connsiteY0" fmla="*/ 80057 h 353241"/>
              <a:gd name="connsiteX1" fmla="*/ 2561 w 382932"/>
              <a:gd name="connsiteY1" fmla="*/ 105498 h 353241"/>
              <a:gd name="connsiteX2" fmla="*/ 0 w 382932"/>
              <a:gd name="connsiteY2" fmla="*/ 126745 h 353241"/>
              <a:gd name="connsiteX3" fmla="*/ 2561 w 382932"/>
              <a:gd name="connsiteY3" fmla="*/ 159841 h 353241"/>
              <a:gd name="connsiteX4" fmla="*/ 20620 w 382932"/>
              <a:gd name="connsiteY4" fmla="*/ 159841 h 353241"/>
              <a:gd name="connsiteX5" fmla="*/ 67036 w 382932"/>
              <a:gd name="connsiteY5" fmla="*/ 172725 h 353241"/>
              <a:gd name="connsiteX6" fmla="*/ 97980 w 382932"/>
              <a:gd name="connsiteY6" fmla="*/ 159841 h 353241"/>
              <a:gd name="connsiteX7" fmla="*/ 152133 w 382932"/>
              <a:gd name="connsiteY7" fmla="*/ 170165 h 353241"/>
              <a:gd name="connsiteX8" fmla="*/ 152133 w 382932"/>
              <a:gd name="connsiteY8" fmla="*/ 198521 h 353241"/>
              <a:gd name="connsiteX9" fmla="*/ 156736 w 382932"/>
              <a:gd name="connsiteY9" fmla="*/ 229901 h 353241"/>
              <a:gd name="connsiteX10" fmla="*/ 165017 w 382932"/>
              <a:gd name="connsiteY10" fmla="*/ 286205 h 353241"/>
              <a:gd name="connsiteX11" fmla="*/ 152133 w 382932"/>
              <a:gd name="connsiteY11" fmla="*/ 353242 h 353241"/>
              <a:gd name="connsiteX12" fmla="*/ 208872 w 382932"/>
              <a:gd name="connsiteY12" fmla="*/ 324885 h 353241"/>
              <a:gd name="connsiteX13" fmla="*/ 301705 w 382932"/>
              <a:gd name="connsiteY13" fmla="*/ 306826 h 353241"/>
              <a:gd name="connsiteX14" fmla="*/ 382933 w 382932"/>
              <a:gd name="connsiteY14" fmla="*/ 306826 h 353241"/>
              <a:gd name="connsiteX15" fmla="*/ 382933 w 382932"/>
              <a:gd name="connsiteY15" fmla="*/ 245455 h 353241"/>
              <a:gd name="connsiteX16" fmla="*/ 357981 w 382932"/>
              <a:gd name="connsiteY16" fmla="*/ 183458 h 353241"/>
              <a:gd name="connsiteX17" fmla="*/ 357981 w 382932"/>
              <a:gd name="connsiteY17" fmla="*/ 159841 h 353241"/>
              <a:gd name="connsiteX18" fmla="*/ 297918 w 382932"/>
              <a:gd name="connsiteY18" fmla="*/ 132302 h 353241"/>
              <a:gd name="connsiteX19" fmla="*/ 297918 w 382932"/>
              <a:gd name="connsiteY19" fmla="*/ 90054 h 353241"/>
              <a:gd name="connsiteX20" fmla="*/ 317939 w 382932"/>
              <a:gd name="connsiteY20" fmla="*/ 60553 h 353241"/>
              <a:gd name="connsiteX21" fmla="*/ 290155 w 382932"/>
              <a:gd name="connsiteY21" fmla="*/ 26667 h 353241"/>
              <a:gd name="connsiteX22" fmla="*/ 260137 w 382932"/>
              <a:gd name="connsiteY22" fmla="*/ 1662 h 353241"/>
              <a:gd name="connsiteX23" fmla="*/ 233442 w 382932"/>
              <a:gd name="connsiteY23" fmla="*/ 6674 h 353241"/>
              <a:gd name="connsiteX24" fmla="*/ 233442 w 382932"/>
              <a:gd name="connsiteY24" fmla="*/ 19994 h 353241"/>
              <a:gd name="connsiteX25" fmla="*/ 208872 w 382932"/>
              <a:gd name="connsiteY25" fmla="*/ 18332 h 353241"/>
              <a:gd name="connsiteX26" fmla="*/ 192529 w 382932"/>
              <a:gd name="connsiteY26" fmla="*/ 1662 h 353241"/>
              <a:gd name="connsiteX27" fmla="*/ 171718 w 382932"/>
              <a:gd name="connsiteY27" fmla="*/ 0 h 353241"/>
              <a:gd name="connsiteX28" fmla="*/ 166924 w 382932"/>
              <a:gd name="connsiteY28" fmla="*/ 34594 h 353241"/>
              <a:gd name="connsiteX29" fmla="*/ 165017 w 382932"/>
              <a:gd name="connsiteY29" fmla="*/ 48350 h 353241"/>
              <a:gd name="connsiteX30" fmla="*/ 150035 w 382932"/>
              <a:gd name="connsiteY30" fmla="*/ 90054 h 353241"/>
              <a:gd name="connsiteX31" fmla="*/ 123368 w 382932"/>
              <a:gd name="connsiteY31" fmla="*/ 99942 h 353241"/>
              <a:gd name="connsiteX32" fmla="*/ 81909 w 382932"/>
              <a:gd name="connsiteY32" fmla="*/ 99942 h 353241"/>
              <a:gd name="connsiteX33" fmla="*/ 39879 w 382932"/>
              <a:gd name="connsiteY33" fmla="*/ 69597 h 353241"/>
              <a:gd name="connsiteX34" fmla="*/ 23290 w 382932"/>
              <a:gd name="connsiteY34" fmla="*/ 80057 h 3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2932" h="353241">
                <a:moveTo>
                  <a:pt x="23290" y="80057"/>
                </a:moveTo>
                <a:lnTo>
                  <a:pt x="2561" y="105498"/>
                </a:lnTo>
                <a:lnTo>
                  <a:pt x="0" y="126745"/>
                </a:lnTo>
                <a:lnTo>
                  <a:pt x="2561" y="159841"/>
                </a:lnTo>
                <a:lnTo>
                  <a:pt x="20620" y="159841"/>
                </a:lnTo>
                <a:lnTo>
                  <a:pt x="67036" y="172725"/>
                </a:lnTo>
                <a:lnTo>
                  <a:pt x="97980" y="159841"/>
                </a:lnTo>
                <a:lnTo>
                  <a:pt x="152133" y="170165"/>
                </a:lnTo>
                <a:lnTo>
                  <a:pt x="152133" y="198521"/>
                </a:lnTo>
                <a:lnTo>
                  <a:pt x="156736" y="229901"/>
                </a:lnTo>
                <a:lnTo>
                  <a:pt x="165017" y="286205"/>
                </a:lnTo>
                <a:lnTo>
                  <a:pt x="152133" y="353242"/>
                </a:lnTo>
                <a:lnTo>
                  <a:pt x="208872" y="324885"/>
                </a:lnTo>
                <a:lnTo>
                  <a:pt x="301705" y="306826"/>
                </a:lnTo>
                <a:lnTo>
                  <a:pt x="382933" y="306826"/>
                </a:lnTo>
                <a:lnTo>
                  <a:pt x="382933" y="245455"/>
                </a:lnTo>
                <a:lnTo>
                  <a:pt x="357981" y="183458"/>
                </a:lnTo>
                <a:lnTo>
                  <a:pt x="357981" y="159841"/>
                </a:lnTo>
                <a:lnTo>
                  <a:pt x="297918" y="132302"/>
                </a:lnTo>
                <a:lnTo>
                  <a:pt x="297918" y="90054"/>
                </a:lnTo>
                <a:lnTo>
                  <a:pt x="317939" y="60553"/>
                </a:lnTo>
                <a:lnTo>
                  <a:pt x="290155" y="26667"/>
                </a:lnTo>
                <a:lnTo>
                  <a:pt x="260137" y="1662"/>
                </a:lnTo>
                <a:lnTo>
                  <a:pt x="233442" y="6674"/>
                </a:lnTo>
                <a:lnTo>
                  <a:pt x="233442" y="19994"/>
                </a:lnTo>
                <a:lnTo>
                  <a:pt x="208872" y="18332"/>
                </a:lnTo>
                <a:lnTo>
                  <a:pt x="192529" y="1662"/>
                </a:lnTo>
                <a:lnTo>
                  <a:pt x="171718" y="0"/>
                </a:lnTo>
                <a:lnTo>
                  <a:pt x="166924" y="34594"/>
                </a:lnTo>
                <a:lnTo>
                  <a:pt x="165017" y="48350"/>
                </a:lnTo>
                <a:lnTo>
                  <a:pt x="150035" y="90054"/>
                </a:lnTo>
                <a:lnTo>
                  <a:pt x="123368" y="99942"/>
                </a:lnTo>
                <a:lnTo>
                  <a:pt x="81909" y="99942"/>
                </a:lnTo>
                <a:lnTo>
                  <a:pt x="39879" y="69597"/>
                </a:lnTo>
                <a:lnTo>
                  <a:pt x="23290" y="80057"/>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40" name="Frihandsfigur: Form 139">
            <a:extLst>
              <a:ext uri="{FF2B5EF4-FFF2-40B4-BE49-F238E27FC236}">
                <a16:creationId xmlns:a16="http://schemas.microsoft.com/office/drawing/2014/main" id="{CA153D0F-72EE-54FF-43AA-92F31550BEDC}"/>
              </a:ext>
            </a:extLst>
          </p:cNvPr>
          <p:cNvSpPr/>
          <p:nvPr userDrawn="1"/>
        </p:nvSpPr>
        <p:spPr>
          <a:xfrm>
            <a:off x="5094946" y="2750897"/>
            <a:ext cx="548497" cy="555952"/>
          </a:xfrm>
          <a:custGeom>
            <a:avLst/>
            <a:gdLst>
              <a:gd name="connsiteX0" fmla="*/ 313636 w 384676"/>
              <a:gd name="connsiteY0" fmla="*/ 76734 h 389905"/>
              <a:gd name="connsiteX1" fmla="*/ 279532 w 384676"/>
              <a:gd name="connsiteY1" fmla="*/ 110102 h 389905"/>
              <a:gd name="connsiteX2" fmla="*/ 263597 w 384676"/>
              <a:gd name="connsiteY2" fmla="*/ 123449 h 389905"/>
              <a:gd name="connsiteX3" fmla="*/ 243576 w 384676"/>
              <a:gd name="connsiteY3" fmla="*/ 123449 h 389905"/>
              <a:gd name="connsiteX4" fmla="*/ 226742 w 384676"/>
              <a:gd name="connsiteY4" fmla="*/ 110102 h 389905"/>
              <a:gd name="connsiteX5" fmla="*/ 193537 w 384676"/>
              <a:gd name="connsiteY5" fmla="*/ 61725 h 389905"/>
              <a:gd name="connsiteX6" fmla="*/ 173816 w 384676"/>
              <a:gd name="connsiteY6" fmla="*/ 33314 h 389905"/>
              <a:gd name="connsiteX7" fmla="*/ 143498 w 384676"/>
              <a:gd name="connsiteY7" fmla="*/ 19803 h 389905"/>
              <a:gd name="connsiteX8" fmla="*/ 118356 w 384676"/>
              <a:gd name="connsiteY8" fmla="*/ 0 h 389905"/>
              <a:gd name="connsiteX9" fmla="*/ 93460 w 384676"/>
              <a:gd name="connsiteY9" fmla="*/ 8335 h 389905"/>
              <a:gd name="connsiteX10" fmla="*/ 58429 w 384676"/>
              <a:gd name="connsiteY10" fmla="*/ 19803 h 389905"/>
              <a:gd name="connsiteX11" fmla="*/ 20076 w 384676"/>
              <a:gd name="connsiteY11" fmla="*/ 40042 h 389905"/>
              <a:gd name="connsiteX12" fmla="*/ 55 w 384676"/>
              <a:gd name="connsiteY12" fmla="*/ 40042 h 389905"/>
              <a:gd name="connsiteX13" fmla="*/ 33424 w 384676"/>
              <a:gd name="connsiteY13" fmla="*/ 80084 h 389905"/>
              <a:gd name="connsiteX14" fmla="*/ 66792 w 384676"/>
              <a:gd name="connsiteY14" fmla="*/ 110102 h 389905"/>
              <a:gd name="connsiteX15" fmla="*/ 63469 w 384676"/>
              <a:gd name="connsiteY15" fmla="*/ 136797 h 389905"/>
              <a:gd name="connsiteX16" fmla="*/ 31789 w 384676"/>
              <a:gd name="connsiteY16" fmla="*/ 170683 h 389905"/>
              <a:gd name="connsiteX17" fmla="*/ 16780 w 384676"/>
              <a:gd name="connsiteY17" fmla="*/ 196833 h 389905"/>
              <a:gd name="connsiteX18" fmla="*/ 110 w 384676"/>
              <a:gd name="connsiteY18" fmla="*/ 236874 h 389905"/>
              <a:gd name="connsiteX19" fmla="*/ 9099 w 384676"/>
              <a:gd name="connsiteY19" fmla="*/ 293587 h 389905"/>
              <a:gd name="connsiteX20" fmla="*/ 28466 w 384676"/>
              <a:gd name="connsiteY20" fmla="*/ 326955 h 389905"/>
              <a:gd name="connsiteX21" fmla="*/ 51783 w 384676"/>
              <a:gd name="connsiteY21" fmla="*/ 347358 h 389905"/>
              <a:gd name="connsiteX22" fmla="*/ 83490 w 384676"/>
              <a:gd name="connsiteY22" fmla="*/ 372010 h 389905"/>
              <a:gd name="connsiteX23" fmla="*/ 118384 w 384676"/>
              <a:gd name="connsiteY23" fmla="*/ 365336 h 389905"/>
              <a:gd name="connsiteX24" fmla="*/ 163547 w 384676"/>
              <a:gd name="connsiteY24" fmla="*/ 372010 h 389905"/>
              <a:gd name="connsiteX25" fmla="*/ 178338 w 384676"/>
              <a:gd name="connsiteY25" fmla="*/ 389906 h 389905"/>
              <a:gd name="connsiteX26" fmla="*/ 194463 w 384676"/>
              <a:gd name="connsiteY26" fmla="*/ 357682 h 389905"/>
              <a:gd name="connsiteX27" fmla="*/ 226770 w 384676"/>
              <a:gd name="connsiteY27" fmla="*/ 347358 h 389905"/>
              <a:gd name="connsiteX28" fmla="*/ 279560 w 384676"/>
              <a:gd name="connsiteY28" fmla="*/ 297510 h 389905"/>
              <a:gd name="connsiteX29" fmla="*/ 305355 w 384676"/>
              <a:gd name="connsiteY29" fmla="*/ 269998 h 389905"/>
              <a:gd name="connsiteX30" fmla="*/ 336299 w 384676"/>
              <a:gd name="connsiteY30" fmla="*/ 269998 h 389905"/>
              <a:gd name="connsiteX31" fmla="*/ 336299 w 384676"/>
              <a:gd name="connsiteY31" fmla="*/ 215655 h 389905"/>
              <a:gd name="connsiteX32" fmla="*/ 357029 w 384676"/>
              <a:gd name="connsiteY32" fmla="*/ 190213 h 389905"/>
              <a:gd name="connsiteX33" fmla="*/ 373618 w 384676"/>
              <a:gd name="connsiteY33" fmla="*/ 179753 h 389905"/>
              <a:gd name="connsiteX34" fmla="*/ 381136 w 384676"/>
              <a:gd name="connsiteY34" fmla="*/ 160495 h 389905"/>
              <a:gd name="connsiteX35" fmla="*/ 384677 w 384676"/>
              <a:gd name="connsiteY35" fmla="*/ 118492 h 389905"/>
              <a:gd name="connsiteX36" fmla="*/ 373590 w 384676"/>
              <a:gd name="connsiteY36" fmla="*/ 81800 h 389905"/>
              <a:gd name="connsiteX37" fmla="*/ 343654 w 384676"/>
              <a:gd name="connsiteY37" fmla="*/ 81800 h 389905"/>
              <a:gd name="connsiteX38" fmla="*/ 313636 w 384676"/>
              <a:gd name="connsiteY38" fmla="*/ 76788 h 38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4676" h="389905">
                <a:moveTo>
                  <a:pt x="313636" y="76734"/>
                </a:moveTo>
                <a:lnTo>
                  <a:pt x="279532" y="110102"/>
                </a:lnTo>
                <a:lnTo>
                  <a:pt x="263597" y="123449"/>
                </a:lnTo>
                <a:lnTo>
                  <a:pt x="243576" y="123449"/>
                </a:lnTo>
                <a:lnTo>
                  <a:pt x="226742" y="110102"/>
                </a:lnTo>
                <a:cubicBezTo>
                  <a:pt x="226742" y="110102"/>
                  <a:pt x="201873" y="71749"/>
                  <a:pt x="193537" y="61725"/>
                </a:cubicBezTo>
                <a:cubicBezTo>
                  <a:pt x="185202" y="51728"/>
                  <a:pt x="180762" y="38271"/>
                  <a:pt x="173816" y="33314"/>
                </a:cubicBezTo>
                <a:cubicBezTo>
                  <a:pt x="166870" y="28356"/>
                  <a:pt x="143498" y="19803"/>
                  <a:pt x="143498" y="19803"/>
                </a:cubicBezTo>
                <a:lnTo>
                  <a:pt x="118356" y="0"/>
                </a:lnTo>
                <a:lnTo>
                  <a:pt x="93460" y="8335"/>
                </a:lnTo>
                <a:cubicBezTo>
                  <a:pt x="93460" y="8335"/>
                  <a:pt x="71777" y="16262"/>
                  <a:pt x="58429" y="19803"/>
                </a:cubicBezTo>
                <a:cubicBezTo>
                  <a:pt x="45082" y="23344"/>
                  <a:pt x="28412" y="41704"/>
                  <a:pt x="20076" y="40042"/>
                </a:cubicBezTo>
                <a:cubicBezTo>
                  <a:pt x="11741" y="38380"/>
                  <a:pt x="55" y="40042"/>
                  <a:pt x="55" y="40042"/>
                </a:cubicBezTo>
                <a:cubicBezTo>
                  <a:pt x="55" y="40042"/>
                  <a:pt x="28412" y="76734"/>
                  <a:pt x="33424" y="80084"/>
                </a:cubicBezTo>
                <a:cubicBezTo>
                  <a:pt x="38436" y="83407"/>
                  <a:pt x="63442" y="108440"/>
                  <a:pt x="66792" y="110102"/>
                </a:cubicBezTo>
                <a:cubicBezTo>
                  <a:pt x="70115" y="111763"/>
                  <a:pt x="63469" y="136797"/>
                  <a:pt x="63469" y="136797"/>
                </a:cubicBezTo>
                <a:lnTo>
                  <a:pt x="31789" y="170683"/>
                </a:lnTo>
                <a:lnTo>
                  <a:pt x="16780" y="196833"/>
                </a:lnTo>
                <a:cubicBezTo>
                  <a:pt x="16780" y="196833"/>
                  <a:pt x="-1579" y="231862"/>
                  <a:pt x="110" y="236874"/>
                </a:cubicBezTo>
                <a:cubicBezTo>
                  <a:pt x="1771" y="241887"/>
                  <a:pt x="9099" y="293587"/>
                  <a:pt x="9099" y="293587"/>
                </a:cubicBezTo>
                <a:lnTo>
                  <a:pt x="28466" y="326955"/>
                </a:lnTo>
                <a:lnTo>
                  <a:pt x="51783" y="347358"/>
                </a:lnTo>
                <a:lnTo>
                  <a:pt x="83490" y="372010"/>
                </a:lnTo>
                <a:lnTo>
                  <a:pt x="118384" y="365336"/>
                </a:lnTo>
                <a:lnTo>
                  <a:pt x="163547" y="372010"/>
                </a:lnTo>
                <a:lnTo>
                  <a:pt x="178338" y="389906"/>
                </a:lnTo>
                <a:lnTo>
                  <a:pt x="194463" y="357682"/>
                </a:lnTo>
                <a:lnTo>
                  <a:pt x="226770" y="347358"/>
                </a:lnTo>
                <a:lnTo>
                  <a:pt x="279560" y="297510"/>
                </a:lnTo>
                <a:lnTo>
                  <a:pt x="305355" y="269998"/>
                </a:lnTo>
                <a:lnTo>
                  <a:pt x="336299" y="269998"/>
                </a:lnTo>
                <a:lnTo>
                  <a:pt x="336299" y="215655"/>
                </a:lnTo>
                <a:lnTo>
                  <a:pt x="357029" y="190213"/>
                </a:lnTo>
                <a:lnTo>
                  <a:pt x="373618" y="179753"/>
                </a:lnTo>
                <a:lnTo>
                  <a:pt x="381136" y="160495"/>
                </a:lnTo>
                <a:lnTo>
                  <a:pt x="384677" y="118492"/>
                </a:lnTo>
                <a:lnTo>
                  <a:pt x="373590" y="81800"/>
                </a:lnTo>
                <a:lnTo>
                  <a:pt x="343654" y="81800"/>
                </a:lnTo>
                <a:lnTo>
                  <a:pt x="313636" y="76788"/>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41" name="Frihandsfigur: Form 140">
            <a:extLst>
              <a:ext uri="{FF2B5EF4-FFF2-40B4-BE49-F238E27FC236}">
                <a16:creationId xmlns:a16="http://schemas.microsoft.com/office/drawing/2014/main" id="{B7B43EF5-8EFA-2D23-62AC-DCD0057826CE}"/>
              </a:ext>
            </a:extLst>
          </p:cNvPr>
          <p:cNvSpPr/>
          <p:nvPr userDrawn="1"/>
        </p:nvSpPr>
        <p:spPr>
          <a:xfrm>
            <a:off x="5015792" y="1998064"/>
            <a:ext cx="781731" cy="928970"/>
          </a:xfrm>
          <a:custGeom>
            <a:avLst/>
            <a:gdLst>
              <a:gd name="connsiteX0" fmla="*/ 429185 w 548249"/>
              <a:gd name="connsiteY0" fmla="*/ 162674 h 651513"/>
              <a:gd name="connsiteX1" fmla="*/ 353950 w 548249"/>
              <a:gd name="connsiteY1" fmla="*/ 83244 h 651513"/>
              <a:gd name="connsiteX2" fmla="*/ 304102 w 548249"/>
              <a:gd name="connsiteY2" fmla="*/ 83244 h 651513"/>
              <a:gd name="connsiteX3" fmla="*/ 213476 w 548249"/>
              <a:gd name="connsiteY3" fmla="*/ 29882 h 651513"/>
              <a:gd name="connsiteX4" fmla="*/ 142326 w 548249"/>
              <a:gd name="connsiteY4" fmla="*/ 981 h 651513"/>
              <a:gd name="connsiteX5" fmla="*/ 77823 w 548249"/>
              <a:gd name="connsiteY5" fmla="*/ 981 h 651513"/>
              <a:gd name="connsiteX6" fmla="*/ 55487 w 548249"/>
              <a:gd name="connsiteY6" fmla="*/ 81337 h 651513"/>
              <a:gd name="connsiteX7" fmla="*/ 24461 w 548249"/>
              <a:gd name="connsiteY7" fmla="*/ 162701 h 651513"/>
              <a:gd name="connsiteX8" fmla="*/ 0 w 548249"/>
              <a:gd name="connsiteY8" fmla="*/ 231699 h 651513"/>
              <a:gd name="connsiteX9" fmla="*/ 0 w 548249"/>
              <a:gd name="connsiteY9" fmla="*/ 323442 h 651513"/>
              <a:gd name="connsiteX10" fmla="*/ 64585 w 548249"/>
              <a:gd name="connsiteY10" fmla="*/ 399058 h 651513"/>
              <a:gd name="connsiteX11" fmla="*/ 64585 w 548249"/>
              <a:gd name="connsiteY11" fmla="*/ 421204 h 651513"/>
              <a:gd name="connsiteX12" fmla="*/ 55487 w 548249"/>
              <a:gd name="connsiteY12" fmla="*/ 461328 h 651513"/>
              <a:gd name="connsiteX13" fmla="*/ 31135 w 548249"/>
              <a:gd name="connsiteY13" fmla="*/ 485789 h 651513"/>
              <a:gd name="connsiteX14" fmla="*/ 40042 w 548249"/>
              <a:gd name="connsiteY14" fmla="*/ 528037 h 651513"/>
              <a:gd name="connsiteX15" fmla="*/ 55596 w 548249"/>
              <a:gd name="connsiteY15" fmla="*/ 568079 h 651513"/>
              <a:gd name="connsiteX16" fmla="*/ 75617 w 548249"/>
              <a:gd name="connsiteY16" fmla="*/ 568079 h 651513"/>
              <a:gd name="connsiteX17" fmla="*/ 90871 w 548249"/>
              <a:gd name="connsiteY17" fmla="*/ 561351 h 651513"/>
              <a:gd name="connsiteX18" fmla="*/ 149027 w 548249"/>
              <a:gd name="connsiteY18" fmla="*/ 536400 h 651513"/>
              <a:gd name="connsiteX19" fmla="*/ 173924 w 548249"/>
              <a:gd name="connsiteY19" fmla="*/ 528064 h 651513"/>
              <a:gd name="connsiteX20" fmla="*/ 199066 w 548249"/>
              <a:gd name="connsiteY20" fmla="*/ 547868 h 651513"/>
              <a:gd name="connsiteX21" fmla="*/ 229384 w 548249"/>
              <a:gd name="connsiteY21" fmla="*/ 561378 h 651513"/>
              <a:gd name="connsiteX22" fmla="*/ 272041 w 548249"/>
              <a:gd name="connsiteY22" fmla="*/ 622504 h 651513"/>
              <a:gd name="connsiteX23" fmla="*/ 282337 w 548249"/>
              <a:gd name="connsiteY23" fmla="*/ 638167 h 651513"/>
              <a:gd name="connsiteX24" fmla="*/ 299171 w 548249"/>
              <a:gd name="connsiteY24" fmla="*/ 651514 h 651513"/>
              <a:gd name="connsiteX25" fmla="*/ 319192 w 548249"/>
              <a:gd name="connsiteY25" fmla="*/ 651514 h 651513"/>
              <a:gd name="connsiteX26" fmla="*/ 359697 w 548249"/>
              <a:gd name="connsiteY26" fmla="*/ 614141 h 651513"/>
              <a:gd name="connsiteX27" fmla="*/ 369231 w 548249"/>
              <a:gd name="connsiteY27" fmla="*/ 604825 h 651513"/>
              <a:gd name="connsiteX28" fmla="*/ 389279 w 548249"/>
              <a:gd name="connsiteY28" fmla="*/ 608176 h 651513"/>
              <a:gd name="connsiteX29" fmla="*/ 399249 w 548249"/>
              <a:gd name="connsiteY29" fmla="*/ 609837 h 651513"/>
              <a:gd name="connsiteX30" fmla="*/ 365881 w 548249"/>
              <a:gd name="connsiteY30" fmla="*/ 576469 h 651513"/>
              <a:gd name="connsiteX31" fmla="*/ 354195 w 548249"/>
              <a:gd name="connsiteY31" fmla="*/ 518095 h 651513"/>
              <a:gd name="connsiteX32" fmla="*/ 362530 w 548249"/>
              <a:gd name="connsiteY32" fmla="*/ 485843 h 651513"/>
              <a:gd name="connsiteX33" fmla="*/ 391840 w 548249"/>
              <a:gd name="connsiteY33" fmla="*/ 472087 h 651513"/>
              <a:gd name="connsiteX34" fmla="*/ 407557 w 548249"/>
              <a:gd name="connsiteY34" fmla="*/ 464705 h 651513"/>
              <a:gd name="connsiteX35" fmla="*/ 456316 w 548249"/>
              <a:gd name="connsiteY35" fmla="*/ 452475 h 651513"/>
              <a:gd name="connsiteX36" fmla="*/ 504312 w 548249"/>
              <a:gd name="connsiteY36" fmla="*/ 421231 h 651513"/>
              <a:gd name="connsiteX37" fmla="*/ 522671 w 548249"/>
              <a:gd name="connsiteY37" fmla="*/ 421231 h 651513"/>
              <a:gd name="connsiteX38" fmla="*/ 522671 w 548249"/>
              <a:gd name="connsiteY38" fmla="*/ 351280 h 651513"/>
              <a:gd name="connsiteX39" fmla="*/ 539342 w 548249"/>
              <a:gd name="connsiteY39" fmla="*/ 335727 h 651513"/>
              <a:gd name="connsiteX40" fmla="*/ 548249 w 548249"/>
              <a:gd name="connsiteY40" fmla="*/ 312382 h 651513"/>
              <a:gd name="connsiteX41" fmla="*/ 528228 w 548249"/>
              <a:gd name="connsiteY41" fmla="*/ 296829 h 651513"/>
              <a:gd name="connsiteX42" fmla="*/ 503767 w 548249"/>
              <a:gd name="connsiteY42" fmla="*/ 291272 h 651513"/>
              <a:gd name="connsiteX43" fmla="*/ 475983 w 548249"/>
              <a:gd name="connsiteY43" fmla="*/ 315733 h 651513"/>
              <a:gd name="connsiteX44" fmla="*/ 440272 w 548249"/>
              <a:gd name="connsiteY44" fmla="*/ 359098 h 651513"/>
              <a:gd name="connsiteX45" fmla="*/ 425944 w 548249"/>
              <a:gd name="connsiteY45" fmla="*/ 399140 h 651513"/>
              <a:gd name="connsiteX46" fmla="*/ 391867 w 548249"/>
              <a:gd name="connsiteY46" fmla="*/ 421286 h 651513"/>
              <a:gd name="connsiteX47" fmla="*/ 335127 w 548249"/>
              <a:gd name="connsiteY47" fmla="*/ 421286 h 651513"/>
              <a:gd name="connsiteX48" fmla="*/ 326955 w 548249"/>
              <a:gd name="connsiteY48" fmla="*/ 426952 h 651513"/>
              <a:gd name="connsiteX49" fmla="*/ 289147 w 548249"/>
              <a:gd name="connsiteY49" fmla="*/ 426952 h 651513"/>
              <a:gd name="connsiteX50" fmla="*/ 241342 w 548249"/>
              <a:gd name="connsiteY50" fmla="*/ 421286 h 651513"/>
              <a:gd name="connsiteX51" fmla="*/ 223554 w 548249"/>
              <a:gd name="connsiteY51" fmla="*/ 399140 h 651513"/>
              <a:gd name="connsiteX52" fmla="*/ 229411 w 548249"/>
              <a:gd name="connsiteY52" fmla="*/ 366044 h 651513"/>
              <a:gd name="connsiteX53" fmla="*/ 260273 w 548249"/>
              <a:gd name="connsiteY53" fmla="*/ 325811 h 651513"/>
              <a:gd name="connsiteX54" fmla="*/ 329216 w 548249"/>
              <a:gd name="connsiteY54" fmla="*/ 256814 h 651513"/>
              <a:gd name="connsiteX55" fmla="*/ 389307 w 548249"/>
              <a:gd name="connsiteY55" fmla="*/ 221239 h 651513"/>
              <a:gd name="connsiteX56" fmla="*/ 420251 w 548249"/>
              <a:gd name="connsiteY56" fmla="*/ 184193 h 651513"/>
              <a:gd name="connsiteX57" fmla="*/ 429294 w 548249"/>
              <a:gd name="connsiteY57" fmla="*/ 162810 h 65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8249" h="651513">
                <a:moveTo>
                  <a:pt x="429185" y="162674"/>
                </a:moveTo>
                <a:lnTo>
                  <a:pt x="353950" y="83244"/>
                </a:lnTo>
                <a:cubicBezTo>
                  <a:pt x="353950" y="83244"/>
                  <a:pt x="319138" y="76570"/>
                  <a:pt x="304102" y="83244"/>
                </a:cubicBezTo>
                <a:cubicBezTo>
                  <a:pt x="289065" y="89918"/>
                  <a:pt x="213476" y="29882"/>
                  <a:pt x="213476" y="29882"/>
                </a:cubicBezTo>
                <a:cubicBezTo>
                  <a:pt x="213476" y="29882"/>
                  <a:pt x="153440" y="3187"/>
                  <a:pt x="142326" y="981"/>
                </a:cubicBezTo>
                <a:cubicBezTo>
                  <a:pt x="131213" y="-1226"/>
                  <a:pt x="77823" y="981"/>
                  <a:pt x="77823" y="981"/>
                </a:cubicBezTo>
                <a:lnTo>
                  <a:pt x="55487" y="81337"/>
                </a:lnTo>
                <a:cubicBezTo>
                  <a:pt x="55487" y="81337"/>
                  <a:pt x="24461" y="159841"/>
                  <a:pt x="24461" y="162701"/>
                </a:cubicBezTo>
                <a:cubicBezTo>
                  <a:pt x="24461" y="165562"/>
                  <a:pt x="0" y="231699"/>
                  <a:pt x="0" y="231699"/>
                </a:cubicBezTo>
                <a:lnTo>
                  <a:pt x="0" y="323442"/>
                </a:lnTo>
                <a:lnTo>
                  <a:pt x="64585" y="399058"/>
                </a:lnTo>
                <a:lnTo>
                  <a:pt x="64585" y="421204"/>
                </a:lnTo>
                <a:cubicBezTo>
                  <a:pt x="64585" y="421204"/>
                  <a:pt x="66492" y="452448"/>
                  <a:pt x="55487" y="461328"/>
                </a:cubicBezTo>
                <a:cubicBezTo>
                  <a:pt x="44482" y="470235"/>
                  <a:pt x="31135" y="485789"/>
                  <a:pt x="31135" y="485789"/>
                </a:cubicBezTo>
                <a:lnTo>
                  <a:pt x="40042" y="528037"/>
                </a:lnTo>
                <a:lnTo>
                  <a:pt x="55596" y="568079"/>
                </a:lnTo>
                <a:lnTo>
                  <a:pt x="75617" y="568079"/>
                </a:lnTo>
                <a:lnTo>
                  <a:pt x="90871" y="561351"/>
                </a:lnTo>
                <a:lnTo>
                  <a:pt x="149027" y="536400"/>
                </a:lnTo>
                <a:lnTo>
                  <a:pt x="173924" y="528064"/>
                </a:lnTo>
                <a:lnTo>
                  <a:pt x="199066" y="547868"/>
                </a:lnTo>
                <a:lnTo>
                  <a:pt x="229384" y="561378"/>
                </a:lnTo>
                <a:lnTo>
                  <a:pt x="272041" y="622504"/>
                </a:lnTo>
                <a:lnTo>
                  <a:pt x="282337" y="638167"/>
                </a:lnTo>
                <a:lnTo>
                  <a:pt x="299171" y="651514"/>
                </a:lnTo>
                <a:lnTo>
                  <a:pt x="319192" y="651514"/>
                </a:lnTo>
                <a:lnTo>
                  <a:pt x="359697" y="614141"/>
                </a:lnTo>
                <a:lnTo>
                  <a:pt x="369231" y="604825"/>
                </a:lnTo>
                <a:lnTo>
                  <a:pt x="389279" y="608176"/>
                </a:lnTo>
                <a:lnTo>
                  <a:pt x="399249" y="609837"/>
                </a:lnTo>
                <a:lnTo>
                  <a:pt x="365881" y="576469"/>
                </a:lnTo>
                <a:lnTo>
                  <a:pt x="354195" y="518095"/>
                </a:lnTo>
                <a:lnTo>
                  <a:pt x="362530" y="485843"/>
                </a:lnTo>
                <a:lnTo>
                  <a:pt x="391840" y="472087"/>
                </a:lnTo>
                <a:lnTo>
                  <a:pt x="407557" y="464705"/>
                </a:lnTo>
                <a:lnTo>
                  <a:pt x="456316" y="452475"/>
                </a:lnTo>
                <a:lnTo>
                  <a:pt x="504312" y="421231"/>
                </a:lnTo>
                <a:lnTo>
                  <a:pt x="522671" y="421231"/>
                </a:lnTo>
                <a:lnTo>
                  <a:pt x="522671" y="351280"/>
                </a:lnTo>
                <a:lnTo>
                  <a:pt x="539342" y="335727"/>
                </a:lnTo>
                <a:lnTo>
                  <a:pt x="548249" y="312382"/>
                </a:lnTo>
                <a:lnTo>
                  <a:pt x="528228" y="296829"/>
                </a:lnTo>
                <a:lnTo>
                  <a:pt x="503767" y="291272"/>
                </a:lnTo>
                <a:lnTo>
                  <a:pt x="475983" y="315733"/>
                </a:lnTo>
                <a:lnTo>
                  <a:pt x="440272" y="359098"/>
                </a:lnTo>
                <a:lnTo>
                  <a:pt x="425944" y="399140"/>
                </a:lnTo>
                <a:lnTo>
                  <a:pt x="391867" y="421286"/>
                </a:lnTo>
                <a:lnTo>
                  <a:pt x="335127" y="421286"/>
                </a:lnTo>
                <a:lnTo>
                  <a:pt x="326955" y="426952"/>
                </a:lnTo>
                <a:lnTo>
                  <a:pt x="289147" y="426952"/>
                </a:lnTo>
                <a:lnTo>
                  <a:pt x="241342" y="421286"/>
                </a:lnTo>
                <a:lnTo>
                  <a:pt x="223554" y="399140"/>
                </a:lnTo>
                <a:lnTo>
                  <a:pt x="229411" y="366044"/>
                </a:lnTo>
                <a:lnTo>
                  <a:pt x="260273" y="325811"/>
                </a:lnTo>
                <a:lnTo>
                  <a:pt x="329216" y="256814"/>
                </a:lnTo>
                <a:lnTo>
                  <a:pt x="389307" y="221239"/>
                </a:lnTo>
                <a:lnTo>
                  <a:pt x="420251" y="184193"/>
                </a:lnTo>
                <a:lnTo>
                  <a:pt x="429294" y="16281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42" name="Frihandsfigur: Form 141">
            <a:extLst>
              <a:ext uri="{FF2B5EF4-FFF2-40B4-BE49-F238E27FC236}">
                <a16:creationId xmlns:a16="http://schemas.microsoft.com/office/drawing/2014/main" id="{E617A3EE-A6E3-D3AC-C455-7E08ACBBE2F3}"/>
              </a:ext>
            </a:extLst>
          </p:cNvPr>
          <p:cNvSpPr/>
          <p:nvPr userDrawn="1"/>
        </p:nvSpPr>
        <p:spPr>
          <a:xfrm>
            <a:off x="4432340" y="3511886"/>
            <a:ext cx="627302" cy="627729"/>
          </a:xfrm>
          <a:custGeom>
            <a:avLst/>
            <a:gdLst>
              <a:gd name="connsiteX0" fmla="*/ 88964 w 439944"/>
              <a:gd name="connsiteY0" fmla="*/ 84524 h 440244"/>
              <a:gd name="connsiteX1" fmla="*/ 204596 w 439944"/>
              <a:gd name="connsiteY1" fmla="*/ 97245 h 440244"/>
              <a:gd name="connsiteX2" fmla="*/ 253518 w 439944"/>
              <a:gd name="connsiteY2" fmla="*/ 94657 h 440244"/>
              <a:gd name="connsiteX3" fmla="*/ 303284 w 439944"/>
              <a:gd name="connsiteY3" fmla="*/ 48241 h 440244"/>
              <a:gd name="connsiteX4" fmla="*/ 334228 w 439944"/>
              <a:gd name="connsiteY4" fmla="*/ 0 h 440244"/>
              <a:gd name="connsiteX5" fmla="*/ 429185 w 439944"/>
              <a:gd name="connsiteY5" fmla="*/ 0 h 440244"/>
              <a:gd name="connsiteX6" fmla="*/ 439945 w 439944"/>
              <a:gd name="connsiteY6" fmla="*/ 14709 h 440244"/>
              <a:gd name="connsiteX7" fmla="*/ 427061 w 439944"/>
              <a:gd name="connsiteY7" fmla="*/ 55977 h 440244"/>
              <a:gd name="connsiteX8" fmla="*/ 427061 w 439944"/>
              <a:gd name="connsiteY8" fmla="*/ 97245 h 440244"/>
              <a:gd name="connsiteX9" fmla="*/ 388517 w 439944"/>
              <a:gd name="connsiteY9" fmla="*/ 141073 h 440244"/>
              <a:gd name="connsiteX10" fmla="*/ 300697 w 439944"/>
              <a:gd name="connsiteY10" fmla="*/ 298381 h 440244"/>
              <a:gd name="connsiteX11" fmla="*/ 249132 w 439944"/>
              <a:gd name="connsiteY11" fmla="*/ 298381 h 440244"/>
              <a:gd name="connsiteX12" fmla="*/ 220776 w 439944"/>
              <a:gd name="connsiteY12" fmla="*/ 331913 h 440244"/>
              <a:gd name="connsiteX13" fmla="*/ 184684 w 439944"/>
              <a:gd name="connsiteY13" fmla="*/ 342237 h 440244"/>
              <a:gd name="connsiteX14" fmla="*/ 172644 w 439944"/>
              <a:gd name="connsiteY14" fmla="*/ 356565 h 440244"/>
              <a:gd name="connsiteX15" fmla="*/ 161476 w 439944"/>
              <a:gd name="connsiteY15" fmla="*/ 365445 h 440244"/>
              <a:gd name="connsiteX16" fmla="*/ 130532 w 439944"/>
              <a:gd name="connsiteY16" fmla="*/ 380917 h 440244"/>
              <a:gd name="connsiteX17" fmla="*/ 104736 w 439944"/>
              <a:gd name="connsiteY17" fmla="*/ 422185 h 440244"/>
              <a:gd name="connsiteX18" fmla="*/ 104736 w 439944"/>
              <a:gd name="connsiteY18" fmla="*/ 440244 h 440244"/>
              <a:gd name="connsiteX19" fmla="*/ 88964 w 439944"/>
              <a:gd name="connsiteY19" fmla="*/ 400339 h 440244"/>
              <a:gd name="connsiteX20" fmla="*/ 46716 w 439944"/>
              <a:gd name="connsiteY20" fmla="*/ 400339 h 440244"/>
              <a:gd name="connsiteX21" fmla="*/ 37808 w 439944"/>
              <a:gd name="connsiteY21" fmla="*/ 375769 h 440244"/>
              <a:gd name="connsiteX22" fmla="*/ 20021 w 439944"/>
              <a:gd name="connsiteY22" fmla="*/ 331940 h 440244"/>
              <a:gd name="connsiteX23" fmla="*/ 0 w 439944"/>
              <a:gd name="connsiteY23" fmla="*/ 301650 h 440244"/>
              <a:gd name="connsiteX24" fmla="*/ 22227 w 439944"/>
              <a:gd name="connsiteY24" fmla="*/ 267492 h 440244"/>
              <a:gd name="connsiteX25" fmla="*/ 57802 w 439944"/>
              <a:gd name="connsiteY25" fmla="*/ 197977 h 440244"/>
              <a:gd name="connsiteX26" fmla="*/ 80030 w 439944"/>
              <a:gd name="connsiteY26" fmla="*/ 149054 h 440244"/>
              <a:gd name="connsiteX27" fmla="*/ 68916 w 439944"/>
              <a:gd name="connsiteY27" fmla="*/ 97299 h 440244"/>
              <a:gd name="connsiteX28" fmla="*/ 71150 w 439944"/>
              <a:gd name="connsiteY28" fmla="*/ 84579 h 440244"/>
              <a:gd name="connsiteX29" fmla="*/ 88937 w 439944"/>
              <a:gd name="connsiteY29" fmla="*/ 84579 h 44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9944" h="440244">
                <a:moveTo>
                  <a:pt x="88964" y="84524"/>
                </a:moveTo>
                <a:lnTo>
                  <a:pt x="204596" y="97245"/>
                </a:lnTo>
                <a:cubicBezTo>
                  <a:pt x="204596" y="97245"/>
                  <a:pt x="246844" y="98144"/>
                  <a:pt x="253518" y="94657"/>
                </a:cubicBezTo>
                <a:cubicBezTo>
                  <a:pt x="260191" y="91170"/>
                  <a:pt x="303284" y="48241"/>
                  <a:pt x="303284" y="48241"/>
                </a:cubicBezTo>
                <a:lnTo>
                  <a:pt x="334228" y="0"/>
                </a:lnTo>
                <a:lnTo>
                  <a:pt x="429185" y="0"/>
                </a:lnTo>
                <a:lnTo>
                  <a:pt x="439945" y="14709"/>
                </a:lnTo>
                <a:lnTo>
                  <a:pt x="427061" y="55977"/>
                </a:lnTo>
                <a:lnTo>
                  <a:pt x="427061" y="97245"/>
                </a:lnTo>
                <a:lnTo>
                  <a:pt x="388517" y="141073"/>
                </a:lnTo>
                <a:lnTo>
                  <a:pt x="300697" y="298381"/>
                </a:lnTo>
                <a:lnTo>
                  <a:pt x="249132" y="298381"/>
                </a:lnTo>
                <a:lnTo>
                  <a:pt x="220776" y="331913"/>
                </a:lnTo>
                <a:lnTo>
                  <a:pt x="184684" y="342237"/>
                </a:lnTo>
                <a:lnTo>
                  <a:pt x="172644" y="356565"/>
                </a:lnTo>
                <a:lnTo>
                  <a:pt x="161476" y="365445"/>
                </a:lnTo>
                <a:lnTo>
                  <a:pt x="130532" y="380917"/>
                </a:lnTo>
                <a:lnTo>
                  <a:pt x="104736" y="422185"/>
                </a:lnTo>
                <a:lnTo>
                  <a:pt x="104736" y="440244"/>
                </a:lnTo>
                <a:lnTo>
                  <a:pt x="88964" y="400339"/>
                </a:lnTo>
                <a:lnTo>
                  <a:pt x="46716" y="400339"/>
                </a:lnTo>
                <a:lnTo>
                  <a:pt x="37808" y="375769"/>
                </a:lnTo>
                <a:lnTo>
                  <a:pt x="20021" y="331940"/>
                </a:lnTo>
                <a:lnTo>
                  <a:pt x="0" y="301650"/>
                </a:lnTo>
                <a:lnTo>
                  <a:pt x="22227" y="267492"/>
                </a:lnTo>
                <a:lnTo>
                  <a:pt x="57802" y="197977"/>
                </a:lnTo>
                <a:lnTo>
                  <a:pt x="80030" y="149054"/>
                </a:lnTo>
                <a:lnTo>
                  <a:pt x="68916" y="97299"/>
                </a:lnTo>
                <a:lnTo>
                  <a:pt x="71150" y="84579"/>
                </a:lnTo>
                <a:lnTo>
                  <a:pt x="88937" y="84579"/>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43" name="Frihandsfigur: Form 142">
            <a:extLst>
              <a:ext uri="{FF2B5EF4-FFF2-40B4-BE49-F238E27FC236}">
                <a16:creationId xmlns:a16="http://schemas.microsoft.com/office/drawing/2014/main" id="{DD2B17FB-CD17-DB2C-0E92-B179394E03CF}"/>
              </a:ext>
            </a:extLst>
          </p:cNvPr>
          <p:cNvSpPr/>
          <p:nvPr userDrawn="1"/>
        </p:nvSpPr>
        <p:spPr>
          <a:xfrm>
            <a:off x="4533827" y="3159724"/>
            <a:ext cx="399507" cy="491013"/>
          </a:xfrm>
          <a:custGeom>
            <a:avLst/>
            <a:gdLst>
              <a:gd name="connsiteX0" fmla="*/ 128979 w 280185"/>
              <a:gd name="connsiteY0" fmla="*/ 0 h 344361"/>
              <a:gd name="connsiteX1" fmla="*/ 206802 w 280185"/>
              <a:gd name="connsiteY1" fmla="*/ 33532 h 344361"/>
              <a:gd name="connsiteX2" fmla="*/ 232108 w 280185"/>
              <a:gd name="connsiteY2" fmla="*/ 33532 h 344361"/>
              <a:gd name="connsiteX3" fmla="*/ 263052 w 280185"/>
              <a:gd name="connsiteY3" fmla="*/ 60608 h 344361"/>
              <a:gd name="connsiteX4" fmla="*/ 280185 w 280185"/>
              <a:gd name="connsiteY4" fmla="*/ 148292 h 344361"/>
              <a:gd name="connsiteX5" fmla="*/ 263052 w 280185"/>
              <a:gd name="connsiteY5" fmla="*/ 224807 h 344361"/>
              <a:gd name="connsiteX6" fmla="*/ 263052 w 280185"/>
              <a:gd name="connsiteY6" fmla="*/ 247035 h 344361"/>
              <a:gd name="connsiteX7" fmla="*/ 242867 w 280185"/>
              <a:gd name="connsiteY7" fmla="*/ 278496 h 344361"/>
              <a:gd name="connsiteX8" fmla="*/ 232108 w 280185"/>
              <a:gd name="connsiteY8" fmla="*/ 295276 h 344361"/>
              <a:gd name="connsiteX9" fmla="*/ 182341 w 280185"/>
              <a:gd name="connsiteY9" fmla="*/ 341692 h 344361"/>
              <a:gd name="connsiteX10" fmla="*/ 148809 w 280185"/>
              <a:gd name="connsiteY10" fmla="*/ 344361 h 344361"/>
              <a:gd name="connsiteX11" fmla="*/ 109993 w 280185"/>
              <a:gd name="connsiteY11" fmla="*/ 341692 h 344361"/>
              <a:gd name="connsiteX12" fmla="*/ 0 w 280185"/>
              <a:gd name="connsiteY12" fmla="*/ 331532 h 344361"/>
              <a:gd name="connsiteX13" fmla="*/ 57829 w 280185"/>
              <a:gd name="connsiteY13" fmla="*/ 269262 h 344361"/>
              <a:gd name="connsiteX14" fmla="*/ 64503 w 280185"/>
              <a:gd name="connsiteY14" fmla="*/ 211433 h 344361"/>
              <a:gd name="connsiteX15" fmla="*/ 71177 w 280185"/>
              <a:gd name="connsiteY15" fmla="*/ 130205 h 344361"/>
              <a:gd name="connsiteX16" fmla="*/ 88964 w 280185"/>
              <a:gd name="connsiteY16" fmla="*/ 89100 h 344361"/>
              <a:gd name="connsiteX17" fmla="*/ 108985 w 280185"/>
              <a:gd name="connsiteY17" fmla="*/ 60581 h 344361"/>
              <a:gd name="connsiteX18" fmla="*/ 122469 w 280185"/>
              <a:gd name="connsiteY18" fmla="*/ 17951 h 344361"/>
              <a:gd name="connsiteX19" fmla="*/ 128979 w 280185"/>
              <a:gd name="connsiteY19" fmla="*/ 0 h 34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0185" h="344361">
                <a:moveTo>
                  <a:pt x="128979" y="0"/>
                </a:moveTo>
                <a:lnTo>
                  <a:pt x="206802" y="33532"/>
                </a:lnTo>
                <a:lnTo>
                  <a:pt x="232108" y="33532"/>
                </a:lnTo>
                <a:lnTo>
                  <a:pt x="263052" y="60608"/>
                </a:lnTo>
                <a:lnTo>
                  <a:pt x="280185" y="148292"/>
                </a:lnTo>
                <a:lnTo>
                  <a:pt x="263052" y="224807"/>
                </a:lnTo>
                <a:lnTo>
                  <a:pt x="263052" y="247035"/>
                </a:lnTo>
                <a:lnTo>
                  <a:pt x="242867" y="278496"/>
                </a:lnTo>
                <a:lnTo>
                  <a:pt x="232108" y="295276"/>
                </a:lnTo>
                <a:lnTo>
                  <a:pt x="182341" y="341692"/>
                </a:lnTo>
                <a:lnTo>
                  <a:pt x="148809" y="344361"/>
                </a:lnTo>
                <a:lnTo>
                  <a:pt x="109993" y="341692"/>
                </a:lnTo>
                <a:lnTo>
                  <a:pt x="0" y="331532"/>
                </a:lnTo>
                <a:lnTo>
                  <a:pt x="57829" y="269262"/>
                </a:lnTo>
                <a:lnTo>
                  <a:pt x="64503" y="211433"/>
                </a:lnTo>
                <a:lnTo>
                  <a:pt x="71177" y="130205"/>
                </a:lnTo>
                <a:lnTo>
                  <a:pt x="88964" y="89100"/>
                </a:lnTo>
                <a:cubicBezTo>
                  <a:pt x="88964" y="89100"/>
                  <a:pt x="97871" y="80956"/>
                  <a:pt x="108985" y="60581"/>
                </a:cubicBezTo>
                <a:cubicBezTo>
                  <a:pt x="120099" y="40178"/>
                  <a:pt x="122469" y="17951"/>
                  <a:pt x="122469" y="17951"/>
                </a:cubicBezTo>
                <a:lnTo>
                  <a:pt x="128979" y="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44" name="Frihandsfigur: Form 143">
            <a:extLst>
              <a:ext uri="{FF2B5EF4-FFF2-40B4-BE49-F238E27FC236}">
                <a16:creationId xmlns:a16="http://schemas.microsoft.com/office/drawing/2014/main" id="{9A2A1DA5-7F0D-2DCB-3D42-5AE27B070BA0}"/>
              </a:ext>
            </a:extLst>
          </p:cNvPr>
          <p:cNvSpPr/>
          <p:nvPr userDrawn="1"/>
        </p:nvSpPr>
        <p:spPr>
          <a:xfrm>
            <a:off x="4197746" y="3315978"/>
            <a:ext cx="364629" cy="408401"/>
          </a:xfrm>
          <a:custGeom>
            <a:avLst/>
            <a:gdLst>
              <a:gd name="connsiteX0" fmla="*/ 155810 w 255724"/>
              <a:gd name="connsiteY0" fmla="*/ 0 h 286423"/>
              <a:gd name="connsiteX1" fmla="*/ 131185 w 255724"/>
              <a:gd name="connsiteY1" fmla="*/ 38680 h 286423"/>
              <a:gd name="connsiteX2" fmla="*/ 113126 w 255724"/>
              <a:gd name="connsiteY2" fmla="*/ 62596 h 286423"/>
              <a:gd name="connsiteX3" fmla="*/ 70441 w 255724"/>
              <a:gd name="connsiteY3" fmla="*/ 50720 h 286423"/>
              <a:gd name="connsiteX4" fmla="*/ 24461 w 255724"/>
              <a:gd name="connsiteY4" fmla="*/ 67064 h 286423"/>
              <a:gd name="connsiteX5" fmla="*/ 0 w 255724"/>
              <a:gd name="connsiteY5" fmla="*/ 121869 h 286423"/>
              <a:gd name="connsiteX6" fmla="*/ 28901 w 255724"/>
              <a:gd name="connsiteY6" fmla="*/ 137423 h 286423"/>
              <a:gd name="connsiteX7" fmla="*/ 77905 w 255724"/>
              <a:gd name="connsiteY7" fmla="*/ 137423 h 286423"/>
              <a:gd name="connsiteX8" fmla="*/ 70441 w 255724"/>
              <a:gd name="connsiteY8" fmla="*/ 166324 h 286423"/>
              <a:gd name="connsiteX9" fmla="*/ 47533 w 255724"/>
              <a:gd name="connsiteY9" fmla="*/ 166324 h 286423"/>
              <a:gd name="connsiteX10" fmla="*/ 47533 w 255724"/>
              <a:gd name="connsiteY10" fmla="*/ 208872 h 286423"/>
              <a:gd name="connsiteX11" fmla="*/ 70441 w 255724"/>
              <a:gd name="connsiteY11" fmla="*/ 232080 h 286423"/>
              <a:gd name="connsiteX12" fmla="*/ 70441 w 255724"/>
              <a:gd name="connsiteY12" fmla="*/ 286423 h 286423"/>
              <a:gd name="connsiteX13" fmla="*/ 113126 w 255724"/>
              <a:gd name="connsiteY13" fmla="*/ 277516 h 286423"/>
              <a:gd name="connsiteX14" fmla="*/ 140093 w 255724"/>
              <a:gd name="connsiteY14" fmla="*/ 232080 h 286423"/>
              <a:gd name="connsiteX15" fmla="*/ 176730 w 255724"/>
              <a:gd name="connsiteY15" fmla="*/ 208872 h 286423"/>
              <a:gd name="connsiteX16" fmla="*/ 191221 w 255724"/>
              <a:gd name="connsiteY16" fmla="*/ 170792 h 286423"/>
              <a:gd name="connsiteX17" fmla="*/ 191221 w 255724"/>
              <a:gd name="connsiteY17" fmla="*/ 143225 h 286423"/>
              <a:gd name="connsiteX18" fmla="*/ 235703 w 255724"/>
              <a:gd name="connsiteY18" fmla="*/ 143225 h 286423"/>
              <a:gd name="connsiteX19" fmla="*/ 255724 w 255724"/>
              <a:gd name="connsiteY19" fmla="*/ 92968 h 286423"/>
              <a:gd name="connsiteX20" fmla="*/ 255724 w 255724"/>
              <a:gd name="connsiteY20" fmla="*/ 55160 h 286423"/>
              <a:gd name="connsiteX21" fmla="*/ 235703 w 255724"/>
              <a:gd name="connsiteY21" fmla="*/ 48486 h 286423"/>
              <a:gd name="connsiteX22" fmla="*/ 213476 w 255724"/>
              <a:gd name="connsiteY22" fmla="*/ 48486 h 286423"/>
              <a:gd name="connsiteX23" fmla="*/ 191248 w 255724"/>
              <a:gd name="connsiteY23" fmla="*/ 67064 h 286423"/>
              <a:gd name="connsiteX24" fmla="*/ 186808 w 255724"/>
              <a:gd name="connsiteY24" fmla="*/ 50720 h 286423"/>
              <a:gd name="connsiteX25" fmla="*/ 193482 w 255724"/>
              <a:gd name="connsiteY25" fmla="*/ 27 h 286423"/>
              <a:gd name="connsiteX26" fmla="*/ 155837 w 255724"/>
              <a:gd name="connsiteY26" fmla="*/ 27 h 28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5724" h="286423">
                <a:moveTo>
                  <a:pt x="155810" y="0"/>
                </a:moveTo>
                <a:lnTo>
                  <a:pt x="131185" y="38680"/>
                </a:lnTo>
                <a:lnTo>
                  <a:pt x="113126" y="62596"/>
                </a:lnTo>
                <a:lnTo>
                  <a:pt x="70441" y="50720"/>
                </a:lnTo>
                <a:lnTo>
                  <a:pt x="24461" y="67064"/>
                </a:lnTo>
                <a:lnTo>
                  <a:pt x="0" y="121869"/>
                </a:lnTo>
                <a:lnTo>
                  <a:pt x="28901" y="137423"/>
                </a:lnTo>
                <a:lnTo>
                  <a:pt x="77905" y="137423"/>
                </a:lnTo>
                <a:lnTo>
                  <a:pt x="70441" y="166324"/>
                </a:lnTo>
                <a:lnTo>
                  <a:pt x="47533" y="166324"/>
                </a:lnTo>
                <a:lnTo>
                  <a:pt x="47533" y="208872"/>
                </a:lnTo>
                <a:lnTo>
                  <a:pt x="70441" y="232080"/>
                </a:lnTo>
                <a:lnTo>
                  <a:pt x="70441" y="286423"/>
                </a:lnTo>
                <a:lnTo>
                  <a:pt x="113126" y="277516"/>
                </a:lnTo>
                <a:cubicBezTo>
                  <a:pt x="113126" y="277516"/>
                  <a:pt x="133419" y="237773"/>
                  <a:pt x="140093" y="232080"/>
                </a:cubicBezTo>
                <a:cubicBezTo>
                  <a:pt x="146766" y="226387"/>
                  <a:pt x="176730" y="208872"/>
                  <a:pt x="176730" y="208872"/>
                </a:cubicBezTo>
                <a:lnTo>
                  <a:pt x="191221" y="170792"/>
                </a:lnTo>
                <a:lnTo>
                  <a:pt x="191221" y="143225"/>
                </a:lnTo>
                <a:lnTo>
                  <a:pt x="235703" y="143225"/>
                </a:lnTo>
                <a:lnTo>
                  <a:pt x="255724" y="92968"/>
                </a:lnTo>
                <a:lnTo>
                  <a:pt x="255724" y="55160"/>
                </a:lnTo>
                <a:lnTo>
                  <a:pt x="235703" y="48486"/>
                </a:lnTo>
                <a:lnTo>
                  <a:pt x="213476" y="48486"/>
                </a:lnTo>
                <a:lnTo>
                  <a:pt x="191248" y="67064"/>
                </a:lnTo>
                <a:cubicBezTo>
                  <a:pt x="191248" y="67064"/>
                  <a:pt x="184575" y="61834"/>
                  <a:pt x="186808" y="50720"/>
                </a:cubicBezTo>
                <a:cubicBezTo>
                  <a:pt x="189042" y="39606"/>
                  <a:pt x="193482" y="27"/>
                  <a:pt x="193482" y="27"/>
                </a:cubicBezTo>
                <a:lnTo>
                  <a:pt x="155837" y="27"/>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45" name="Frihandsfigur: Form 144">
            <a:extLst>
              <a:ext uri="{FF2B5EF4-FFF2-40B4-BE49-F238E27FC236}">
                <a16:creationId xmlns:a16="http://schemas.microsoft.com/office/drawing/2014/main" id="{B7D2C1A4-71AB-2A1E-AED6-2E01F97AD55B}"/>
              </a:ext>
            </a:extLst>
          </p:cNvPr>
          <p:cNvSpPr/>
          <p:nvPr userDrawn="1"/>
        </p:nvSpPr>
        <p:spPr>
          <a:xfrm>
            <a:off x="4044273" y="2808030"/>
            <a:ext cx="645068" cy="563100"/>
          </a:xfrm>
          <a:custGeom>
            <a:avLst/>
            <a:gdLst>
              <a:gd name="connsiteX0" fmla="*/ 220760 w 452404"/>
              <a:gd name="connsiteY0" fmla="*/ 307234 h 394918"/>
              <a:gd name="connsiteX1" fmla="*/ 178076 w 452404"/>
              <a:gd name="connsiteY1" fmla="*/ 356238 h 394918"/>
              <a:gd name="connsiteX2" fmla="*/ 155168 w 452404"/>
              <a:gd name="connsiteY2" fmla="*/ 394918 h 394918"/>
              <a:gd name="connsiteX3" fmla="*/ 98755 w 452404"/>
              <a:gd name="connsiteY3" fmla="*/ 394918 h 394918"/>
              <a:gd name="connsiteX4" fmla="*/ 72060 w 452404"/>
              <a:gd name="connsiteY4" fmla="*/ 376858 h 394918"/>
              <a:gd name="connsiteX5" fmla="*/ 98755 w 452404"/>
              <a:gd name="connsiteY5" fmla="*/ 349782 h 394918"/>
              <a:gd name="connsiteX6" fmla="*/ 107662 w 452404"/>
              <a:gd name="connsiteY6" fmla="*/ 307234 h 394918"/>
              <a:gd name="connsiteX7" fmla="*/ 36513 w 452404"/>
              <a:gd name="connsiteY7" fmla="*/ 246654 h 394918"/>
              <a:gd name="connsiteX8" fmla="*/ 36513 w 452404"/>
              <a:gd name="connsiteY8" fmla="*/ 229874 h 394918"/>
              <a:gd name="connsiteX9" fmla="*/ 938 w 452404"/>
              <a:gd name="connsiteY9" fmla="*/ 266838 h 394918"/>
              <a:gd name="connsiteX10" fmla="*/ 938 w 452404"/>
              <a:gd name="connsiteY10" fmla="*/ 229874 h 394918"/>
              <a:gd name="connsiteX11" fmla="*/ 25399 w 452404"/>
              <a:gd name="connsiteY11" fmla="*/ 184547 h 394918"/>
              <a:gd name="connsiteX12" fmla="*/ 107689 w 452404"/>
              <a:gd name="connsiteY12" fmla="*/ 184547 h 394918"/>
              <a:gd name="connsiteX13" fmla="*/ 196653 w 452404"/>
              <a:gd name="connsiteY13" fmla="*/ 139630 h 394918"/>
              <a:gd name="connsiteX14" fmla="*/ 247809 w 452404"/>
              <a:gd name="connsiteY14" fmla="*/ 83380 h 394918"/>
              <a:gd name="connsiteX15" fmla="*/ 307845 w 452404"/>
              <a:gd name="connsiteY15" fmla="*/ 83380 h 394918"/>
              <a:gd name="connsiteX16" fmla="*/ 318959 w 452404"/>
              <a:gd name="connsiteY16" fmla="*/ 24461 h 394918"/>
              <a:gd name="connsiteX17" fmla="*/ 363441 w 452404"/>
              <a:gd name="connsiteY17" fmla="*/ 0 h 394918"/>
              <a:gd name="connsiteX18" fmla="*/ 394575 w 452404"/>
              <a:gd name="connsiteY18" fmla="*/ 8907 h 394918"/>
              <a:gd name="connsiteX19" fmla="*/ 394575 w 452404"/>
              <a:gd name="connsiteY19" fmla="*/ 70060 h 394918"/>
              <a:gd name="connsiteX20" fmla="*/ 452405 w 452404"/>
              <a:gd name="connsiteY20" fmla="*/ 111301 h 394918"/>
              <a:gd name="connsiteX21" fmla="*/ 444914 w 452404"/>
              <a:gd name="connsiteY21" fmla="*/ 139657 h 394918"/>
              <a:gd name="connsiteX22" fmla="*/ 444914 w 452404"/>
              <a:gd name="connsiteY22" fmla="*/ 280213 h 394918"/>
              <a:gd name="connsiteX23" fmla="*/ 419037 w 452404"/>
              <a:gd name="connsiteY23" fmla="*/ 324695 h 394918"/>
              <a:gd name="connsiteX24" fmla="*/ 363441 w 452404"/>
              <a:gd name="connsiteY24" fmla="*/ 315515 h 394918"/>
              <a:gd name="connsiteX25" fmla="*/ 343420 w 452404"/>
              <a:gd name="connsiteY25" fmla="*/ 329135 h 394918"/>
              <a:gd name="connsiteX26" fmla="*/ 343420 w 452404"/>
              <a:gd name="connsiteY26" fmla="*/ 364709 h 394918"/>
              <a:gd name="connsiteX27" fmla="*/ 314519 w 452404"/>
              <a:gd name="connsiteY27" fmla="*/ 356265 h 394918"/>
              <a:gd name="connsiteX28" fmla="*/ 303405 w 452404"/>
              <a:gd name="connsiteY28" fmla="*/ 324695 h 394918"/>
              <a:gd name="connsiteX29" fmla="*/ 284446 w 452404"/>
              <a:gd name="connsiteY29" fmla="*/ 307289 h 394918"/>
              <a:gd name="connsiteX30" fmla="*/ 252249 w 452404"/>
              <a:gd name="connsiteY30" fmla="*/ 284680 h 394918"/>
              <a:gd name="connsiteX31" fmla="*/ 226208 w 452404"/>
              <a:gd name="connsiteY31" fmla="*/ 293587 h 394918"/>
              <a:gd name="connsiteX32" fmla="*/ 220842 w 452404"/>
              <a:gd name="connsiteY32" fmla="*/ 307316 h 3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2404" h="394918">
                <a:moveTo>
                  <a:pt x="220760" y="307234"/>
                </a:moveTo>
                <a:lnTo>
                  <a:pt x="178076" y="356238"/>
                </a:lnTo>
                <a:lnTo>
                  <a:pt x="155168" y="394918"/>
                </a:lnTo>
                <a:lnTo>
                  <a:pt x="98755" y="394918"/>
                </a:lnTo>
                <a:lnTo>
                  <a:pt x="72060" y="376858"/>
                </a:lnTo>
                <a:cubicBezTo>
                  <a:pt x="72060" y="376858"/>
                  <a:pt x="96521" y="368251"/>
                  <a:pt x="98755" y="349782"/>
                </a:cubicBezTo>
                <a:cubicBezTo>
                  <a:pt x="100988" y="331314"/>
                  <a:pt x="107662" y="307234"/>
                  <a:pt x="107662" y="307234"/>
                </a:cubicBezTo>
                <a:lnTo>
                  <a:pt x="36513" y="246654"/>
                </a:lnTo>
                <a:lnTo>
                  <a:pt x="36513" y="229874"/>
                </a:lnTo>
                <a:lnTo>
                  <a:pt x="938" y="266838"/>
                </a:lnTo>
                <a:cubicBezTo>
                  <a:pt x="938" y="266838"/>
                  <a:pt x="7611" y="237419"/>
                  <a:pt x="938" y="229874"/>
                </a:cubicBezTo>
                <a:cubicBezTo>
                  <a:pt x="-5736" y="222356"/>
                  <a:pt x="25399" y="184547"/>
                  <a:pt x="25399" y="184547"/>
                </a:cubicBezTo>
                <a:lnTo>
                  <a:pt x="107689" y="184547"/>
                </a:lnTo>
                <a:lnTo>
                  <a:pt x="196653" y="139630"/>
                </a:lnTo>
                <a:lnTo>
                  <a:pt x="247809" y="83380"/>
                </a:lnTo>
                <a:lnTo>
                  <a:pt x="307845" y="83380"/>
                </a:lnTo>
                <a:lnTo>
                  <a:pt x="318959" y="24461"/>
                </a:lnTo>
                <a:lnTo>
                  <a:pt x="363441" y="0"/>
                </a:lnTo>
                <a:lnTo>
                  <a:pt x="394575" y="8907"/>
                </a:lnTo>
                <a:lnTo>
                  <a:pt x="394575" y="70060"/>
                </a:lnTo>
                <a:lnTo>
                  <a:pt x="452405" y="111301"/>
                </a:lnTo>
                <a:lnTo>
                  <a:pt x="444914" y="139657"/>
                </a:lnTo>
                <a:lnTo>
                  <a:pt x="444914" y="280213"/>
                </a:lnTo>
                <a:lnTo>
                  <a:pt x="419037" y="324695"/>
                </a:lnTo>
                <a:lnTo>
                  <a:pt x="363441" y="315515"/>
                </a:lnTo>
                <a:lnTo>
                  <a:pt x="343420" y="329135"/>
                </a:lnTo>
                <a:lnTo>
                  <a:pt x="343420" y="364709"/>
                </a:lnTo>
                <a:lnTo>
                  <a:pt x="314519" y="356265"/>
                </a:lnTo>
                <a:lnTo>
                  <a:pt x="303405" y="324695"/>
                </a:lnTo>
                <a:lnTo>
                  <a:pt x="284446" y="307289"/>
                </a:lnTo>
                <a:lnTo>
                  <a:pt x="252249" y="284680"/>
                </a:lnTo>
                <a:lnTo>
                  <a:pt x="226208" y="293587"/>
                </a:lnTo>
                <a:lnTo>
                  <a:pt x="220842" y="307316"/>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46" name="Frihandsfigur: Form 145">
            <a:extLst>
              <a:ext uri="{FF2B5EF4-FFF2-40B4-BE49-F238E27FC236}">
                <a16:creationId xmlns:a16="http://schemas.microsoft.com/office/drawing/2014/main" id="{0DFF0392-795A-EC28-840E-C2323AAD3CCE}"/>
              </a:ext>
            </a:extLst>
          </p:cNvPr>
          <p:cNvSpPr/>
          <p:nvPr userDrawn="1"/>
        </p:nvSpPr>
        <p:spPr>
          <a:xfrm>
            <a:off x="4847732" y="2807991"/>
            <a:ext cx="501501" cy="724906"/>
          </a:xfrm>
          <a:custGeom>
            <a:avLst/>
            <a:gdLst>
              <a:gd name="connsiteX0" fmla="*/ 11985 w 351716"/>
              <a:gd name="connsiteY0" fmla="*/ 280213 h 508397"/>
              <a:gd name="connsiteX1" fmla="*/ 0 w 351716"/>
              <a:gd name="connsiteY1" fmla="*/ 246681 h 508397"/>
              <a:gd name="connsiteX2" fmla="*/ 20021 w 351716"/>
              <a:gd name="connsiteY2" fmla="*/ 197459 h 508397"/>
              <a:gd name="connsiteX3" fmla="*/ 60036 w 351716"/>
              <a:gd name="connsiteY3" fmla="*/ 154884 h 508397"/>
              <a:gd name="connsiteX4" fmla="*/ 114270 w 351716"/>
              <a:gd name="connsiteY4" fmla="*/ 83407 h 508397"/>
              <a:gd name="connsiteX5" fmla="*/ 173461 w 351716"/>
              <a:gd name="connsiteY5" fmla="*/ 0 h 508397"/>
              <a:gd name="connsiteX6" fmla="*/ 206829 w 351716"/>
              <a:gd name="connsiteY6" fmla="*/ 40042 h 508397"/>
              <a:gd name="connsiteX7" fmla="*/ 240170 w 351716"/>
              <a:gd name="connsiteY7" fmla="*/ 70060 h 508397"/>
              <a:gd name="connsiteX8" fmla="*/ 240170 w 351716"/>
              <a:gd name="connsiteY8" fmla="*/ 83407 h 508397"/>
              <a:gd name="connsiteX9" fmla="*/ 236847 w 351716"/>
              <a:gd name="connsiteY9" fmla="*/ 96727 h 508397"/>
              <a:gd name="connsiteX10" fmla="*/ 205141 w 351716"/>
              <a:gd name="connsiteY10" fmla="*/ 130613 h 508397"/>
              <a:gd name="connsiteX11" fmla="*/ 180870 w 351716"/>
              <a:gd name="connsiteY11" fmla="*/ 175558 h 508397"/>
              <a:gd name="connsiteX12" fmla="*/ 173461 w 351716"/>
              <a:gd name="connsiteY12" fmla="*/ 196805 h 508397"/>
              <a:gd name="connsiteX13" fmla="*/ 179018 w 351716"/>
              <a:gd name="connsiteY13" fmla="*/ 229901 h 508397"/>
              <a:gd name="connsiteX14" fmla="*/ 182450 w 351716"/>
              <a:gd name="connsiteY14" fmla="*/ 253518 h 508397"/>
              <a:gd name="connsiteX15" fmla="*/ 201817 w 351716"/>
              <a:gd name="connsiteY15" fmla="*/ 286886 h 508397"/>
              <a:gd name="connsiteX16" fmla="*/ 225134 w 351716"/>
              <a:gd name="connsiteY16" fmla="*/ 307261 h 508397"/>
              <a:gd name="connsiteX17" fmla="*/ 256841 w 351716"/>
              <a:gd name="connsiteY17" fmla="*/ 331913 h 508397"/>
              <a:gd name="connsiteX18" fmla="*/ 291762 w 351716"/>
              <a:gd name="connsiteY18" fmla="*/ 325239 h 508397"/>
              <a:gd name="connsiteX19" fmla="*/ 318021 w 351716"/>
              <a:gd name="connsiteY19" fmla="*/ 329107 h 508397"/>
              <a:gd name="connsiteX20" fmla="*/ 336898 w 351716"/>
              <a:gd name="connsiteY20" fmla="*/ 331913 h 508397"/>
              <a:gd name="connsiteX21" fmla="*/ 351716 w 351716"/>
              <a:gd name="connsiteY21" fmla="*/ 349809 h 508397"/>
              <a:gd name="connsiteX22" fmla="*/ 301677 w 351716"/>
              <a:gd name="connsiteY22" fmla="*/ 406413 h 508397"/>
              <a:gd name="connsiteX23" fmla="*/ 290482 w 351716"/>
              <a:gd name="connsiteY23" fmla="*/ 418153 h 508397"/>
              <a:gd name="connsiteX24" fmla="*/ 244066 w 351716"/>
              <a:gd name="connsiteY24" fmla="*/ 451658 h 508397"/>
              <a:gd name="connsiteX25" fmla="*/ 244066 w 351716"/>
              <a:gd name="connsiteY25" fmla="*/ 474866 h 508397"/>
              <a:gd name="connsiteX26" fmla="*/ 225134 w 351716"/>
              <a:gd name="connsiteY26" fmla="*/ 487777 h 508397"/>
              <a:gd name="connsiteX27" fmla="*/ 182450 w 351716"/>
              <a:gd name="connsiteY27" fmla="*/ 501288 h 508397"/>
              <a:gd name="connsiteX28" fmla="*/ 148646 w 351716"/>
              <a:gd name="connsiteY28" fmla="*/ 508398 h 508397"/>
              <a:gd name="connsiteX29" fmla="*/ 137886 w 351716"/>
              <a:gd name="connsiteY29" fmla="*/ 493688 h 508397"/>
              <a:gd name="connsiteX30" fmla="*/ 42929 w 351716"/>
              <a:gd name="connsiteY30" fmla="*/ 493688 h 508397"/>
              <a:gd name="connsiteX31" fmla="*/ 46144 w 351716"/>
              <a:gd name="connsiteY31" fmla="*/ 456997 h 508397"/>
              <a:gd name="connsiteX32" fmla="*/ 60036 w 351716"/>
              <a:gd name="connsiteY32" fmla="*/ 394945 h 508397"/>
              <a:gd name="connsiteX33" fmla="*/ 42929 w 351716"/>
              <a:gd name="connsiteY33" fmla="*/ 307261 h 508397"/>
              <a:gd name="connsiteX34" fmla="*/ 11985 w 351716"/>
              <a:gd name="connsiteY34" fmla="*/ 280213 h 50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1716" h="508397">
                <a:moveTo>
                  <a:pt x="11985" y="280213"/>
                </a:moveTo>
                <a:lnTo>
                  <a:pt x="0" y="246681"/>
                </a:lnTo>
                <a:lnTo>
                  <a:pt x="20021" y="197459"/>
                </a:lnTo>
                <a:lnTo>
                  <a:pt x="60036" y="154884"/>
                </a:lnTo>
                <a:lnTo>
                  <a:pt x="114270" y="83407"/>
                </a:lnTo>
                <a:lnTo>
                  <a:pt x="173461" y="0"/>
                </a:lnTo>
                <a:lnTo>
                  <a:pt x="206829" y="40042"/>
                </a:lnTo>
                <a:lnTo>
                  <a:pt x="240170" y="70060"/>
                </a:lnTo>
                <a:lnTo>
                  <a:pt x="240170" y="83407"/>
                </a:lnTo>
                <a:lnTo>
                  <a:pt x="236847" y="96727"/>
                </a:lnTo>
                <a:lnTo>
                  <a:pt x="205141" y="130613"/>
                </a:lnTo>
                <a:lnTo>
                  <a:pt x="180870" y="175558"/>
                </a:lnTo>
                <a:lnTo>
                  <a:pt x="173461" y="196805"/>
                </a:lnTo>
                <a:lnTo>
                  <a:pt x="179018" y="229901"/>
                </a:lnTo>
                <a:lnTo>
                  <a:pt x="182450" y="253518"/>
                </a:lnTo>
                <a:lnTo>
                  <a:pt x="201817" y="286886"/>
                </a:lnTo>
                <a:lnTo>
                  <a:pt x="225134" y="307261"/>
                </a:lnTo>
                <a:lnTo>
                  <a:pt x="256841" y="331913"/>
                </a:lnTo>
                <a:lnTo>
                  <a:pt x="291762" y="325239"/>
                </a:lnTo>
                <a:lnTo>
                  <a:pt x="318021" y="329107"/>
                </a:lnTo>
                <a:lnTo>
                  <a:pt x="336898" y="331913"/>
                </a:lnTo>
                <a:lnTo>
                  <a:pt x="351716" y="349809"/>
                </a:lnTo>
                <a:lnTo>
                  <a:pt x="301677" y="406413"/>
                </a:lnTo>
                <a:lnTo>
                  <a:pt x="290482" y="418153"/>
                </a:lnTo>
                <a:lnTo>
                  <a:pt x="244066" y="451658"/>
                </a:lnTo>
                <a:lnTo>
                  <a:pt x="244066" y="474866"/>
                </a:lnTo>
                <a:lnTo>
                  <a:pt x="225134" y="487777"/>
                </a:lnTo>
                <a:lnTo>
                  <a:pt x="182450" y="501288"/>
                </a:lnTo>
                <a:lnTo>
                  <a:pt x="148646" y="508398"/>
                </a:lnTo>
                <a:lnTo>
                  <a:pt x="137886" y="493688"/>
                </a:lnTo>
                <a:lnTo>
                  <a:pt x="42929" y="493688"/>
                </a:lnTo>
                <a:lnTo>
                  <a:pt x="46144" y="456997"/>
                </a:lnTo>
                <a:lnTo>
                  <a:pt x="60036" y="394945"/>
                </a:lnTo>
                <a:lnTo>
                  <a:pt x="42929" y="307261"/>
                </a:lnTo>
                <a:lnTo>
                  <a:pt x="11985" y="280213"/>
                </a:lnTo>
                <a:close/>
              </a:path>
            </a:pathLst>
          </a:custGeom>
          <a:solidFill>
            <a:srgbClr val="7CA3B2"/>
          </a:solidFill>
          <a:ln w="2720" cap="flat">
            <a:solidFill>
              <a:srgbClr val="FFFFFF"/>
            </a:solidFill>
            <a:prstDash val="solid"/>
            <a:miter/>
          </a:ln>
        </p:spPr>
        <p:txBody>
          <a:bodyPr rtlCol="0" anchor="ctr"/>
          <a:lstStyle/>
          <a:p>
            <a:endParaRPr lang="sv-SE" sz="500" dirty="0"/>
          </a:p>
        </p:txBody>
      </p:sp>
      <p:sp>
        <p:nvSpPr>
          <p:cNvPr id="147" name="Frihandsfigur: Form 146">
            <a:extLst>
              <a:ext uri="{FF2B5EF4-FFF2-40B4-BE49-F238E27FC236}">
                <a16:creationId xmlns:a16="http://schemas.microsoft.com/office/drawing/2014/main" id="{9D73C210-61FB-60ED-9471-62F3E8591F3A}"/>
              </a:ext>
            </a:extLst>
          </p:cNvPr>
          <p:cNvSpPr/>
          <p:nvPr userDrawn="1"/>
        </p:nvSpPr>
        <p:spPr>
          <a:xfrm>
            <a:off x="4121620" y="2392638"/>
            <a:ext cx="986300" cy="814898"/>
          </a:xfrm>
          <a:custGeom>
            <a:avLst/>
            <a:gdLst>
              <a:gd name="connsiteX0" fmla="*/ 411561 w 691719"/>
              <a:gd name="connsiteY0" fmla="*/ 498128 h 571511"/>
              <a:gd name="connsiteX1" fmla="*/ 451603 w 691719"/>
              <a:gd name="connsiteY1" fmla="*/ 466857 h 571511"/>
              <a:gd name="connsiteX2" fmla="*/ 451603 w 691719"/>
              <a:gd name="connsiteY2" fmla="*/ 430956 h 571511"/>
              <a:gd name="connsiteX3" fmla="*/ 429213 w 691719"/>
              <a:gd name="connsiteY3" fmla="*/ 402599 h 571511"/>
              <a:gd name="connsiteX4" fmla="*/ 424772 w 691719"/>
              <a:gd name="connsiteY4" fmla="*/ 371383 h 571511"/>
              <a:gd name="connsiteX5" fmla="*/ 390587 w 691719"/>
              <a:gd name="connsiteY5" fmla="*/ 291326 h 571511"/>
              <a:gd name="connsiteX6" fmla="*/ 398078 w 691719"/>
              <a:gd name="connsiteY6" fmla="*/ 271087 h 571511"/>
              <a:gd name="connsiteX7" fmla="*/ 411561 w 691719"/>
              <a:gd name="connsiteY7" fmla="*/ 240170 h 571511"/>
              <a:gd name="connsiteX8" fmla="*/ 371383 w 691719"/>
              <a:gd name="connsiteY8" fmla="*/ 240170 h 571511"/>
              <a:gd name="connsiteX9" fmla="*/ 331341 w 691719"/>
              <a:gd name="connsiteY9" fmla="*/ 209036 h 571511"/>
              <a:gd name="connsiteX10" fmla="*/ 309114 w 691719"/>
              <a:gd name="connsiteY10" fmla="*/ 196315 h 571511"/>
              <a:gd name="connsiteX11" fmla="*/ 309114 w 691719"/>
              <a:gd name="connsiteY11" fmla="*/ 260191 h 571511"/>
              <a:gd name="connsiteX12" fmla="*/ 266865 w 691719"/>
              <a:gd name="connsiteY12" fmla="*/ 251284 h 571511"/>
              <a:gd name="connsiteX13" fmla="*/ 230119 w 691719"/>
              <a:gd name="connsiteY13" fmla="*/ 304646 h 571511"/>
              <a:gd name="connsiteX14" fmla="*/ 197922 w 691719"/>
              <a:gd name="connsiteY14" fmla="*/ 347194 h 571511"/>
              <a:gd name="connsiteX15" fmla="*/ 171881 w 691719"/>
              <a:gd name="connsiteY15" fmla="*/ 347194 h 571511"/>
              <a:gd name="connsiteX16" fmla="*/ 146766 w 691719"/>
              <a:gd name="connsiteY16" fmla="*/ 361332 h 571511"/>
              <a:gd name="connsiteX17" fmla="*/ 133691 w 691719"/>
              <a:gd name="connsiteY17" fmla="*/ 402572 h 571511"/>
              <a:gd name="connsiteX18" fmla="*/ 100895 w 691719"/>
              <a:gd name="connsiteY18" fmla="*/ 421912 h 571511"/>
              <a:gd name="connsiteX19" fmla="*/ 37808 w 691719"/>
              <a:gd name="connsiteY19" fmla="*/ 430928 h 571511"/>
              <a:gd name="connsiteX20" fmla="*/ 0 w 691719"/>
              <a:gd name="connsiteY20" fmla="*/ 430928 h 571511"/>
              <a:gd name="connsiteX21" fmla="*/ 15554 w 691719"/>
              <a:gd name="connsiteY21" fmla="*/ 388026 h 571511"/>
              <a:gd name="connsiteX22" fmla="*/ 66710 w 691719"/>
              <a:gd name="connsiteY22" fmla="*/ 347194 h 571511"/>
              <a:gd name="connsiteX23" fmla="*/ 123803 w 691719"/>
              <a:gd name="connsiteY23" fmla="*/ 320200 h 571511"/>
              <a:gd name="connsiteX24" fmla="*/ 133691 w 691719"/>
              <a:gd name="connsiteY24" fmla="*/ 284571 h 571511"/>
              <a:gd name="connsiteX25" fmla="*/ 133691 w 691719"/>
              <a:gd name="connsiteY25" fmla="*/ 235703 h 571511"/>
              <a:gd name="connsiteX26" fmla="*/ 195688 w 691719"/>
              <a:gd name="connsiteY26" fmla="*/ 161203 h 571511"/>
              <a:gd name="connsiteX27" fmla="*/ 200128 w 691719"/>
              <a:gd name="connsiteY27" fmla="*/ 89209 h 571511"/>
              <a:gd name="connsiteX28" fmla="*/ 255724 w 691719"/>
              <a:gd name="connsiteY28" fmla="*/ 64476 h 571511"/>
              <a:gd name="connsiteX29" fmla="*/ 289093 w 691719"/>
              <a:gd name="connsiteY29" fmla="*/ 64476 h 571511"/>
              <a:gd name="connsiteX30" fmla="*/ 309114 w 691719"/>
              <a:gd name="connsiteY30" fmla="*/ 77823 h 571511"/>
              <a:gd name="connsiteX31" fmla="*/ 360269 w 691719"/>
              <a:gd name="connsiteY31" fmla="*/ 48977 h 571511"/>
              <a:gd name="connsiteX32" fmla="*/ 398078 w 691719"/>
              <a:gd name="connsiteY32" fmla="*/ 37808 h 571511"/>
              <a:gd name="connsiteX33" fmla="*/ 437929 w 691719"/>
              <a:gd name="connsiteY33" fmla="*/ 57829 h 571511"/>
              <a:gd name="connsiteX34" fmla="*/ 495922 w 691719"/>
              <a:gd name="connsiteY34" fmla="*/ 0 h 571511"/>
              <a:gd name="connsiteX35" fmla="*/ 569305 w 691719"/>
              <a:gd name="connsiteY35" fmla="*/ 0 h 571511"/>
              <a:gd name="connsiteX36" fmla="*/ 593004 w 691719"/>
              <a:gd name="connsiteY36" fmla="*/ 30018 h 571511"/>
              <a:gd name="connsiteX37" fmla="*/ 627135 w 691719"/>
              <a:gd name="connsiteY37" fmla="*/ 30018 h 571511"/>
              <a:gd name="connsiteX38" fmla="*/ 627135 w 691719"/>
              <a:gd name="connsiteY38" fmla="*/ 46688 h 571511"/>
              <a:gd name="connsiteX39" fmla="*/ 691719 w 691719"/>
              <a:gd name="connsiteY39" fmla="*/ 122305 h 571511"/>
              <a:gd name="connsiteX40" fmla="*/ 691719 w 691719"/>
              <a:gd name="connsiteY40" fmla="*/ 175667 h 571511"/>
              <a:gd name="connsiteX41" fmla="*/ 658269 w 691719"/>
              <a:gd name="connsiteY41" fmla="*/ 209036 h 571511"/>
              <a:gd name="connsiteX42" fmla="*/ 674858 w 691719"/>
              <a:gd name="connsiteY42" fmla="*/ 271087 h 571511"/>
              <a:gd name="connsiteX43" fmla="*/ 682730 w 691719"/>
              <a:gd name="connsiteY43" fmla="*/ 291326 h 571511"/>
              <a:gd name="connsiteX44" fmla="*/ 623539 w 691719"/>
              <a:gd name="connsiteY44" fmla="*/ 374706 h 571511"/>
              <a:gd name="connsiteX45" fmla="*/ 580882 w 691719"/>
              <a:gd name="connsiteY45" fmla="*/ 430956 h 571511"/>
              <a:gd name="connsiteX46" fmla="*/ 569332 w 691719"/>
              <a:gd name="connsiteY46" fmla="*/ 446210 h 571511"/>
              <a:gd name="connsiteX47" fmla="*/ 529290 w 691719"/>
              <a:gd name="connsiteY47" fmla="*/ 488785 h 571511"/>
              <a:gd name="connsiteX48" fmla="*/ 509269 w 691719"/>
              <a:gd name="connsiteY48" fmla="*/ 537980 h 571511"/>
              <a:gd name="connsiteX49" fmla="*/ 521227 w 691719"/>
              <a:gd name="connsiteY49" fmla="*/ 571512 h 571511"/>
              <a:gd name="connsiteX50" fmla="*/ 495922 w 691719"/>
              <a:gd name="connsiteY50" fmla="*/ 571512 h 571511"/>
              <a:gd name="connsiteX51" fmla="*/ 418099 w 691719"/>
              <a:gd name="connsiteY51" fmla="*/ 537980 h 571511"/>
              <a:gd name="connsiteX52" fmla="*/ 411589 w 691719"/>
              <a:gd name="connsiteY52" fmla="*/ 498128 h 57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91719" h="571511">
                <a:moveTo>
                  <a:pt x="411561" y="498128"/>
                </a:moveTo>
                <a:lnTo>
                  <a:pt x="451603" y="466857"/>
                </a:lnTo>
                <a:lnTo>
                  <a:pt x="451603" y="430956"/>
                </a:lnTo>
                <a:cubicBezTo>
                  <a:pt x="451603" y="430956"/>
                  <a:pt x="433653" y="433816"/>
                  <a:pt x="429213" y="402599"/>
                </a:cubicBezTo>
                <a:lnTo>
                  <a:pt x="424772" y="371383"/>
                </a:lnTo>
                <a:lnTo>
                  <a:pt x="390587" y="291326"/>
                </a:lnTo>
                <a:lnTo>
                  <a:pt x="398078" y="271087"/>
                </a:lnTo>
                <a:lnTo>
                  <a:pt x="411561" y="240170"/>
                </a:lnTo>
                <a:lnTo>
                  <a:pt x="371383" y="240170"/>
                </a:lnTo>
                <a:lnTo>
                  <a:pt x="331341" y="209036"/>
                </a:lnTo>
                <a:lnTo>
                  <a:pt x="309114" y="196315"/>
                </a:lnTo>
                <a:lnTo>
                  <a:pt x="309114" y="260191"/>
                </a:lnTo>
                <a:lnTo>
                  <a:pt x="266865" y="251284"/>
                </a:lnTo>
                <a:lnTo>
                  <a:pt x="230119" y="304646"/>
                </a:lnTo>
                <a:lnTo>
                  <a:pt x="197922" y="347194"/>
                </a:lnTo>
                <a:lnTo>
                  <a:pt x="171881" y="347194"/>
                </a:lnTo>
                <a:lnTo>
                  <a:pt x="146766" y="361332"/>
                </a:lnTo>
                <a:lnTo>
                  <a:pt x="133691" y="402572"/>
                </a:lnTo>
                <a:lnTo>
                  <a:pt x="100895" y="421912"/>
                </a:lnTo>
                <a:cubicBezTo>
                  <a:pt x="100895" y="421912"/>
                  <a:pt x="44482" y="423819"/>
                  <a:pt x="37808" y="430928"/>
                </a:cubicBezTo>
                <a:cubicBezTo>
                  <a:pt x="31135" y="438038"/>
                  <a:pt x="0" y="430928"/>
                  <a:pt x="0" y="430928"/>
                </a:cubicBezTo>
                <a:cubicBezTo>
                  <a:pt x="0" y="430928"/>
                  <a:pt x="6674" y="398023"/>
                  <a:pt x="15554" y="388026"/>
                </a:cubicBezTo>
                <a:cubicBezTo>
                  <a:pt x="24461" y="378029"/>
                  <a:pt x="66710" y="347194"/>
                  <a:pt x="66710" y="347194"/>
                </a:cubicBezTo>
                <a:lnTo>
                  <a:pt x="123803" y="320200"/>
                </a:lnTo>
                <a:lnTo>
                  <a:pt x="133691" y="284571"/>
                </a:lnTo>
                <a:lnTo>
                  <a:pt x="133691" y="235703"/>
                </a:lnTo>
                <a:lnTo>
                  <a:pt x="195688" y="161203"/>
                </a:lnTo>
                <a:lnTo>
                  <a:pt x="200128" y="89209"/>
                </a:lnTo>
                <a:lnTo>
                  <a:pt x="255724" y="64476"/>
                </a:lnTo>
                <a:lnTo>
                  <a:pt x="289093" y="64476"/>
                </a:lnTo>
                <a:lnTo>
                  <a:pt x="309114" y="77823"/>
                </a:lnTo>
                <a:lnTo>
                  <a:pt x="360269" y="48977"/>
                </a:lnTo>
                <a:lnTo>
                  <a:pt x="398078" y="37808"/>
                </a:lnTo>
                <a:lnTo>
                  <a:pt x="437929" y="57829"/>
                </a:lnTo>
                <a:lnTo>
                  <a:pt x="495922" y="0"/>
                </a:lnTo>
                <a:lnTo>
                  <a:pt x="569305" y="0"/>
                </a:lnTo>
                <a:lnTo>
                  <a:pt x="593004" y="30018"/>
                </a:lnTo>
                <a:lnTo>
                  <a:pt x="627135" y="30018"/>
                </a:lnTo>
                <a:lnTo>
                  <a:pt x="627135" y="46688"/>
                </a:lnTo>
                <a:lnTo>
                  <a:pt x="691719" y="122305"/>
                </a:lnTo>
                <a:lnTo>
                  <a:pt x="691719" y="175667"/>
                </a:lnTo>
                <a:lnTo>
                  <a:pt x="658269" y="209036"/>
                </a:lnTo>
                <a:lnTo>
                  <a:pt x="674858" y="271087"/>
                </a:lnTo>
                <a:lnTo>
                  <a:pt x="682730" y="291326"/>
                </a:lnTo>
                <a:lnTo>
                  <a:pt x="623539" y="374706"/>
                </a:lnTo>
                <a:lnTo>
                  <a:pt x="580882" y="430956"/>
                </a:lnTo>
                <a:lnTo>
                  <a:pt x="569332" y="446210"/>
                </a:lnTo>
                <a:lnTo>
                  <a:pt x="529290" y="488785"/>
                </a:lnTo>
                <a:lnTo>
                  <a:pt x="509269" y="537980"/>
                </a:lnTo>
                <a:lnTo>
                  <a:pt x="521227" y="571512"/>
                </a:lnTo>
                <a:lnTo>
                  <a:pt x="495922" y="571512"/>
                </a:lnTo>
                <a:lnTo>
                  <a:pt x="418099" y="537980"/>
                </a:lnTo>
                <a:lnTo>
                  <a:pt x="411589" y="498128"/>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48" name="Frihandsfigur: Form 147">
            <a:extLst>
              <a:ext uri="{FF2B5EF4-FFF2-40B4-BE49-F238E27FC236}">
                <a16:creationId xmlns:a16="http://schemas.microsoft.com/office/drawing/2014/main" id="{FA94BEDC-4CA8-563E-8E58-B794FDF9C098}"/>
              </a:ext>
            </a:extLst>
          </p:cNvPr>
          <p:cNvSpPr/>
          <p:nvPr userDrawn="1"/>
        </p:nvSpPr>
        <p:spPr>
          <a:xfrm>
            <a:off x="4099325" y="2306995"/>
            <a:ext cx="307650" cy="542164"/>
          </a:xfrm>
          <a:custGeom>
            <a:avLst/>
            <a:gdLst>
              <a:gd name="connsiteX0" fmla="*/ 54 w 215763"/>
              <a:gd name="connsiteY0" fmla="*/ 193482 h 380235"/>
              <a:gd name="connsiteX1" fmla="*/ 68998 w 215763"/>
              <a:gd name="connsiteY1" fmla="*/ 47478 h 380235"/>
              <a:gd name="connsiteX2" fmla="*/ 139439 w 215763"/>
              <a:gd name="connsiteY2" fmla="*/ 0 h 380235"/>
              <a:gd name="connsiteX3" fmla="*/ 166842 w 215763"/>
              <a:gd name="connsiteY3" fmla="*/ 0 h 380235"/>
              <a:gd name="connsiteX4" fmla="*/ 196860 w 215763"/>
              <a:gd name="connsiteY4" fmla="*/ 60036 h 380235"/>
              <a:gd name="connsiteX5" fmla="*/ 215764 w 215763"/>
              <a:gd name="connsiteY5" fmla="*/ 149245 h 380235"/>
              <a:gd name="connsiteX6" fmla="*/ 211324 w 215763"/>
              <a:gd name="connsiteY6" fmla="*/ 221239 h 380235"/>
              <a:gd name="connsiteX7" fmla="*/ 149327 w 215763"/>
              <a:gd name="connsiteY7" fmla="*/ 295739 h 380235"/>
              <a:gd name="connsiteX8" fmla="*/ 129033 w 215763"/>
              <a:gd name="connsiteY8" fmla="*/ 311293 h 380235"/>
              <a:gd name="connsiteX9" fmla="*/ 107896 w 215763"/>
              <a:gd name="connsiteY9" fmla="*/ 345751 h 380235"/>
              <a:gd name="connsiteX10" fmla="*/ 68970 w 215763"/>
              <a:gd name="connsiteY10" fmla="*/ 366888 h 380235"/>
              <a:gd name="connsiteX11" fmla="*/ 48949 w 215763"/>
              <a:gd name="connsiteY11" fmla="*/ 380236 h 380235"/>
              <a:gd name="connsiteX12" fmla="*/ 15581 w 215763"/>
              <a:gd name="connsiteY12" fmla="*/ 373562 h 380235"/>
              <a:gd name="connsiteX13" fmla="*/ 46716 w 215763"/>
              <a:gd name="connsiteY13" fmla="*/ 344607 h 380235"/>
              <a:gd name="connsiteX14" fmla="*/ 53389 w 215763"/>
              <a:gd name="connsiteY14" fmla="*/ 286832 h 380235"/>
              <a:gd name="connsiteX15" fmla="*/ 33368 w 215763"/>
              <a:gd name="connsiteY15" fmla="*/ 246790 h 380235"/>
              <a:gd name="connsiteX16" fmla="*/ 0 w 215763"/>
              <a:gd name="connsiteY16" fmla="*/ 204432 h 380235"/>
              <a:gd name="connsiteX17" fmla="*/ 0 w 215763"/>
              <a:gd name="connsiteY17" fmla="*/ 193427 h 38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763" h="380235">
                <a:moveTo>
                  <a:pt x="54" y="193482"/>
                </a:moveTo>
                <a:lnTo>
                  <a:pt x="68998" y="47478"/>
                </a:lnTo>
                <a:lnTo>
                  <a:pt x="139439" y="0"/>
                </a:lnTo>
                <a:lnTo>
                  <a:pt x="166842" y="0"/>
                </a:lnTo>
                <a:lnTo>
                  <a:pt x="196860" y="60036"/>
                </a:lnTo>
                <a:lnTo>
                  <a:pt x="215764" y="149245"/>
                </a:lnTo>
                <a:lnTo>
                  <a:pt x="211324" y="221239"/>
                </a:lnTo>
                <a:lnTo>
                  <a:pt x="149327" y="295739"/>
                </a:lnTo>
                <a:lnTo>
                  <a:pt x="129033" y="311293"/>
                </a:lnTo>
                <a:cubicBezTo>
                  <a:pt x="129033" y="311293"/>
                  <a:pt x="122360" y="337987"/>
                  <a:pt x="107896" y="345751"/>
                </a:cubicBezTo>
                <a:cubicBezTo>
                  <a:pt x="93431" y="353541"/>
                  <a:pt x="68970" y="366888"/>
                  <a:pt x="68970" y="366888"/>
                </a:cubicBezTo>
                <a:lnTo>
                  <a:pt x="48949" y="380236"/>
                </a:lnTo>
                <a:lnTo>
                  <a:pt x="15581" y="373562"/>
                </a:lnTo>
                <a:lnTo>
                  <a:pt x="46716" y="344607"/>
                </a:lnTo>
                <a:lnTo>
                  <a:pt x="53389" y="286832"/>
                </a:lnTo>
                <a:lnTo>
                  <a:pt x="33368" y="246790"/>
                </a:lnTo>
                <a:lnTo>
                  <a:pt x="0" y="204432"/>
                </a:lnTo>
                <a:lnTo>
                  <a:pt x="0" y="193427"/>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49" name="Frihandsfigur: Form 148">
            <a:extLst>
              <a:ext uri="{FF2B5EF4-FFF2-40B4-BE49-F238E27FC236}">
                <a16:creationId xmlns:a16="http://schemas.microsoft.com/office/drawing/2014/main" id="{4D199F6D-159E-5B29-0D16-25F5D70E888B}"/>
              </a:ext>
            </a:extLst>
          </p:cNvPr>
          <p:cNvSpPr/>
          <p:nvPr userDrawn="1"/>
        </p:nvSpPr>
        <p:spPr>
          <a:xfrm>
            <a:off x="3906019" y="2260504"/>
            <a:ext cx="326527" cy="362026"/>
          </a:xfrm>
          <a:custGeom>
            <a:avLst/>
            <a:gdLst>
              <a:gd name="connsiteX0" fmla="*/ 182341 w 229002"/>
              <a:gd name="connsiteY0" fmla="*/ 0 h 253899"/>
              <a:gd name="connsiteX1" fmla="*/ 96891 w 229002"/>
              <a:gd name="connsiteY1" fmla="*/ 32606 h 253899"/>
              <a:gd name="connsiteX2" fmla="*/ 88937 w 229002"/>
              <a:gd name="connsiteY2" fmla="*/ 47615 h 253899"/>
              <a:gd name="connsiteX3" fmla="*/ 88937 w 229002"/>
              <a:gd name="connsiteY3" fmla="*/ 101549 h 253899"/>
              <a:gd name="connsiteX4" fmla="*/ 73383 w 229002"/>
              <a:gd name="connsiteY4" fmla="*/ 122687 h 253899"/>
              <a:gd name="connsiteX5" fmla="*/ 28901 w 229002"/>
              <a:gd name="connsiteY5" fmla="*/ 106016 h 253899"/>
              <a:gd name="connsiteX6" fmla="*/ 15554 w 229002"/>
              <a:gd name="connsiteY6" fmla="*/ 122687 h 253899"/>
              <a:gd name="connsiteX7" fmla="*/ 15554 w 229002"/>
              <a:gd name="connsiteY7" fmla="*/ 172725 h 253899"/>
              <a:gd name="connsiteX8" fmla="*/ 14573 w 229002"/>
              <a:gd name="connsiteY8" fmla="*/ 222764 h 253899"/>
              <a:gd name="connsiteX9" fmla="*/ 0 w 229002"/>
              <a:gd name="connsiteY9" fmla="*/ 237120 h 253899"/>
              <a:gd name="connsiteX10" fmla="*/ 13347 w 229002"/>
              <a:gd name="connsiteY10" fmla="*/ 253899 h 253899"/>
              <a:gd name="connsiteX11" fmla="*/ 42248 w 229002"/>
              <a:gd name="connsiteY11" fmla="*/ 253899 h 253899"/>
              <a:gd name="connsiteX12" fmla="*/ 80057 w 229002"/>
              <a:gd name="connsiteY12" fmla="*/ 214974 h 253899"/>
              <a:gd name="connsiteX13" fmla="*/ 111192 w 229002"/>
              <a:gd name="connsiteY13" fmla="*/ 237120 h 253899"/>
              <a:gd name="connsiteX14" fmla="*/ 135653 w 229002"/>
              <a:gd name="connsiteY14" fmla="*/ 237120 h 253899"/>
              <a:gd name="connsiteX15" fmla="*/ 198658 w 229002"/>
              <a:gd name="connsiteY15" fmla="*/ 92669 h 253899"/>
              <a:gd name="connsiteX16" fmla="*/ 204596 w 229002"/>
              <a:gd name="connsiteY16" fmla="*/ 80111 h 253899"/>
              <a:gd name="connsiteX17" fmla="*/ 229002 w 229002"/>
              <a:gd name="connsiteY17" fmla="*/ 63659 h 253899"/>
              <a:gd name="connsiteX18" fmla="*/ 182368 w 229002"/>
              <a:gd name="connsiteY18" fmla="*/ 0 h 25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002" h="253899">
                <a:moveTo>
                  <a:pt x="182341" y="0"/>
                </a:moveTo>
                <a:lnTo>
                  <a:pt x="96891" y="32606"/>
                </a:lnTo>
                <a:lnTo>
                  <a:pt x="88937" y="47615"/>
                </a:lnTo>
                <a:lnTo>
                  <a:pt x="88937" y="101549"/>
                </a:lnTo>
                <a:lnTo>
                  <a:pt x="73383" y="122687"/>
                </a:lnTo>
                <a:lnTo>
                  <a:pt x="28901" y="106016"/>
                </a:lnTo>
                <a:lnTo>
                  <a:pt x="15554" y="122687"/>
                </a:lnTo>
                <a:cubicBezTo>
                  <a:pt x="15554" y="122687"/>
                  <a:pt x="13320" y="166052"/>
                  <a:pt x="15554" y="172725"/>
                </a:cubicBezTo>
                <a:cubicBezTo>
                  <a:pt x="17787" y="179399"/>
                  <a:pt x="14573" y="222764"/>
                  <a:pt x="14573" y="222764"/>
                </a:cubicBezTo>
                <a:lnTo>
                  <a:pt x="0" y="237120"/>
                </a:lnTo>
                <a:lnTo>
                  <a:pt x="13347" y="253899"/>
                </a:lnTo>
                <a:lnTo>
                  <a:pt x="42248" y="253899"/>
                </a:lnTo>
                <a:cubicBezTo>
                  <a:pt x="42248" y="253899"/>
                  <a:pt x="73383" y="212768"/>
                  <a:pt x="80057" y="214974"/>
                </a:cubicBezTo>
                <a:cubicBezTo>
                  <a:pt x="86731" y="217208"/>
                  <a:pt x="111192" y="237120"/>
                  <a:pt x="111192" y="237120"/>
                </a:cubicBezTo>
                <a:lnTo>
                  <a:pt x="135653" y="237120"/>
                </a:lnTo>
                <a:lnTo>
                  <a:pt x="198658" y="92669"/>
                </a:lnTo>
                <a:lnTo>
                  <a:pt x="204596" y="80111"/>
                </a:lnTo>
                <a:lnTo>
                  <a:pt x="229002" y="63659"/>
                </a:lnTo>
                <a:lnTo>
                  <a:pt x="182368" y="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50" name="Frihandsfigur: Form 149">
            <a:extLst>
              <a:ext uri="{FF2B5EF4-FFF2-40B4-BE49-F238E27FC236}">
                <a16:creationId xmlns:a16="http://schemas.microsoft.com/office/drawing/2014/main" id="{87185C05-95B8-B336-70BD-0A34447619CA}"/>
              </a:ext>
            </a:extLst>
          </p:cNvPr>
          <p:cNvSpPr/>
          <p:nvPr userDrawn="1"/>
        </p:nvSpPr>
        <p:spPr>
          <a:xfrm>
            <a:off x="4159567" y="1435079"/>
            <a:ext cx="688165" cy="1084835"/>
          </a:xfrm>
          <a:custGeom>
            <a:avLst/>
            <a:gdLst>
              <a:gd name="connsiteX0" fmla="*/ 54 w 482629"/>
              <a:gd name="connsiteY0" fmla="*/ 557510 h 760825"/>
              <a:gd name="connsiteX1" fmla="*/ 54 w 482629"/>
              <a:gd name="connsiteY1" fmla="*/ 499109 h 760825"/>
              <a:gd name="connsiteX2" fmla="*/ 51128 w 482629"/>
              <a:gd name="connsiteY2" fmla="*/ 462499 h 760825"/>
              <a:gd name="connsiteX3" fmla="*/ 51128 w 482629"/>
              <a:gd name="connsiteY3" fmla="*/ 394809 h 760825"/>
              <a:gd name="connsiteX4" fmla="*/ 97190 w 482629"/>
              <a:gd name="connsiteY4" fmla="*/ 349101 h 760825"/>
              <a:gd name="connsiteX5" fmla="*/ 97190 w 482629"/>
              <a:gd name="connsiteY5" fmla="*/ 302413 h 760825"/>
              <a:gd name="connsiteX6" fmla="*/ 124593 w 482629"/>
              <a:gd name="connsiteY6" fmla="*/ 271278 h 760825"/>
              <a:gd name="connsiteX7" fmla="*/ 139875 w 482629"/>
              <a:gd name="connsiteY7" fmla="*/ 271278 h 760825"/>
              <a:gd name="connsiteX8" fmla="*/ 191303 w 482629"/>
              <a:gd name="connsiteY8" fmla="*/ 321208 h 760825"/>
              <a:gd name="connsiteX9" fmla="*/ 240225 w 482629"/>
              <a:gd name="connsiteY9" fmla="*/ 321208 h 760825"/>
              <a:gd name="connsiteX10" fmla="*/ 253572 w 482629"/>
              <a:gd name="connsiteY10" fmla="*/ 290182 h 760825"/>
              <a:gd name="connsiteX11" fmla="*/ 253572 w 482629"/>
              <a:gd name="connsiteY11" fmla="*/ 260164 h 760825"/>
              <a:gd name="connsiteX12" fmla="*/ 238019 w 482629"/>
              <a:gd name="connsiteY12" fmla="*/ 237937 h 760825"/>
              <a:gd name="connsiteX13" fmla="*/ 235785 w 482629"/>
              <a:gd name="connsiteY13" fmla="*/ 217916 h 760825"/>
              <a:gd name="connsiteX14" fmla="*/ 262480 w 482629"/>
              <a:gd name="connsiteY14" fmla="*/ 189015 h 760825"/>
              <a:gd name="connsiteX15" fmla="*/ 262480 w 482629"/>
              <a:gd name="connsiteY15" fmla="*/ 143280 h 760825"/>
              <a:gd name="connsiteX16" fmla="*/ 282501 w 482629"/>
              <a:gd name="connsiteY16" fmla="*/ 106724 h 760825"/>
              <a:gd name="connsiteX17" fmla="*/ 293614 w 482629"/>
              <a:gd name="connsiteY17" fmla="*/ 71150 h 760825"/>
              <a:gd name="connsiteX18" fmla="*/ 293614 w 482629"/>
              <a:gd name="connsiteY18" fmla="*/ 0 h 760825"/>
              <a:gd name="connsiteX19" fmla="*/ 363947 w 482629"/>
              <a:gd name="connsiteY19" fmla="*/ 24461 h 760825"/>
              <a:gd name="connsiteX20" fmla="*/ 363947 w 482629"/>
              <a:gd name="connsiteY20" fmla="*/ 96864 h 760825"/>
              <a:gd name="connsiteX21" fmla="*/ 384921 w 482629"/>
              <a:gd name="connsiteY21" fmla="*/ 115632 h 760825"/>
              <a:gd name="connsiteX22" fmla="*/ 411289 w 482629"/>
              <a:gd name="connsiteY22" fmla="*/ 131185 h 760825"/>
              <a:gd name="connsiteX23" fmla="*/ 411289 w 482629"/>
              <a:gd name="connsiteY23" fmla="*/ 189015 h 760825"/>
              <a:gd name="connsiteX24" fmla="*/ 460402 w 482629"/>
              <a:gd name="connsiteY24" fmla="*/ 220149 h 760825"/>
              <a:gd name="connsiteX25" fmla="*/ 482629 w 482629"/>
              <a:gd name="connsiteY25" fmla="*/ 244611 h 760825"/>
              <a:gd name="connsiteX26" fmla="*/ 469282 w 482629"/>
              <a:gd name="connsiteY26" fmla="*/ 290209 h 760825"/>
              <a:gd name="connsiteX27" fmla="*/ 458168 w 482629"/>
              <a:gd name="connsiteY27" fmla="*/ 342482 h 760825"/>
              <a:gd name="connsiteX28" fmla="*/ 411289 w 482629"/>
              <a:gd name="connsiteY28" fmla="*/ 377975 h 760825"/>
              <a:gd name="connsiteX29" fmla="*/ 402572 w 482629"/>
              <a:gd name="connsiteY29" fmla="*/ 413659 h 760825"/>
              <a:gd name="connsiteX30" fmla="*/ 402572 w 482629"/>
              <a:gd name="connsiteY30" fmla="*/ 533758 h 760825"/>
              <a:gd name="connsiteX31" fmla="*/ 444821 w 482629"/>
              <a:gd name="connsiteY31" fmla="*/ 557592 h 760825"/>
              <a:gd name="connsiteX32" fmla="*/ 435913 w 482629"/>
              <a:gd name="connsiteY32" fmla="*/ 578975 h 760825"/>
              <a:gd name="connsiteX33" fmla="*/ 411262 w 482629"/>
              <a:gd name="connsiteY33" fmla="*/ 589353 h 760825"/>
              <a:gd name="connsiteX34" fmla="*/ 438120 w 482629"/>
              <a:gd name="connsiteY34" fmla="*/ 649389 h 760825"/>
              <a:gd name="connsiteX35" fmla="*/ 455880 w 482629"/>
              <a:gd name="connsiteY35" fmla="*/ 684964 h 760825"/>
              <a:gd name="connsiteX36" fmla="*/ 411262 w 482629"/>
              <a:gd name="connsiteY36" fmla="*/ 729446 h 760825"/>
              <a:gd name="connsiteX37" fmla="*/ 371410 w 482629"/>
              <a:gd name="connsiteY37" fmla="*/ 709425 h 760825"/>
              <a:gd name="connsiteX38" fmla="*/ 333602 w 482629"/>
              <a:gd name="connsiteY38" fmla="*/ 720593 h 760825"/>
              <a:gd name="connsiteX39" fmla="*/ 282446 w 482629"/>
              <a:gd name="connsiteY39" fmla="*/ 749440 h 760825"/>
              <a:gd name="connsiteX40" fmla="*/ 262425 w 482629"/>
              <a:gd name="connsiteY40" fmla="*/ 736093 h 760825"/>
              <a:gd name="connsiteX41" fmla="*/ 229057 w 482629"/>
              <a:gd name="connsiteY41" fmla="*/ 736093 h 760825"/>
              <a:gd name="connsiteX42" fmla="*/ 173461 w 482629"/>
              <a:gd name="connsiteY42" fmla="*/ 760826 h 760825"/>
              <a:gd name="connsiteX43" fmla="*/ 157853 w 482629"/>
              <a:gd name="connsiteY43" fmla="*/ 687170 h 760825"/>
              <a:gd name="connsiteX44" fmla="*/ 154557 w 482629"/>
              <a:gd name="connsiteY44" fmla="*/ 671589 h 760825"/>
              <a:gd name="connsiteX45" fmla="*/ 124539 w 482629"/>
              <a:gd name="connsiteY45" fmla="*/ 611554 h 760825"/>
              <a:gd name="connsiteX46" fmla="*/ 97136 w 482629"/>
              <a:gd name="connsiteY46" fmla="*/ 611554 h 760825"/>
              <a:gd name="connsiteX47" fmla="*/ 51074 w 482629"/>
              <a:gd name="connsiteY47" fmla="*/ 642579 h 760825"/>
              <a:gd name="connsiteX48" fmla="*/ 4440 w 482629"/>
              <a:gd name="connsiteY48" fmla="*/ 578921 h 760825"/>
              <a:gd name="connsiteX49" fmla="*/ 0 w 482629"/>
              <a:gd name="connsiteY49" fmla="*/ 557538 h 76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82629" h="760825">
                <a:moveTo>
                  <a:pt x="54" y="557510"/>
                </a:moveTo>
                <a:lnTo>
                  <a:pt x="54" y="499109"/>
                </a:lnTo>
                <a:lnTo>
                  <a:pt x="51128" y="462499"/>
                </a:lnTo>
                <a:cubicBezTo>
                  <a:pt x="51128" y="462499"/>
                  <a:pt x="37727" y="407148"/>
                  <a:pt x="51128" y="394809"/>
                </a:cubicBezTo>
                <a:cubicBezTo>
                  <a:pt x="64530" y="382442"/>
                  <a:pt x="97190" y="349101"/>
                  <a:pt x="97190" y="349101"/>
                </a:cubicBezTo>
                <a:lnTo>
                  <a:pt x="97190" y="302413"/>
                </a:lnTo>
                <a:lnTo>
                  <a:pt x="124593" y="271278"/>
                </a:lnTo>
                <a:lnTo>
                  <a:pt x="139875" y="271278"/>
                </a:lnTo>
                <a:lnTo>
                  <a:pt x="191303" y="321208"/>
                </a:lnTo>
                <a:lnTo>
                  <a:pt x="240225" y="321208"/>
                </a:lnTo>
                <a:lnTo>
                  <a:pt x="253572" y="290182"/>
                </a:lnTo>
                <a:lnTo>
                  <a:pt x="253572" y="260164"/>
                </a:lnTo>
                <a:lnTo>
                  <a:pt x="238019" y="237937"/>
                </a:lnTo>
                <a:lnTo>
                  <a:pt x="235785" y="217916"/>
                </a:lnTo>
                <a:lnTo>
                  <a:pt x="262480" y="189015"/>
                </a:lnTo>
                <a:lnTo>
                  <a:pt x="262480" y="143280"/>
                </a:lnTo>
                <a:lnTo>
                  <a:pt x="282501" y="106724"/>
                </a:lnTo>
                <a:lnTo>
                  <a:pt x="293614" y="71150"/>
                </a:lnTo>
                <a:lnTo>
                  <a:pt x="293614" y="0"/>
                </a:lnTo>
                <a:lnTo>
                  <a:pt x="363947" y="24461"/>
                </a:lnTo>
                <a:lnTo>
                  <a:pt x="363947" y="96864"/>
                </a:lnTo>
                <a:lnTo>
                  <a:pt x="384921" y="115632"/>
                </a:lnTo>
                <a:lnTo>
                  <a:pt x="411289" y="131185"/>
                </a:lnTo>
                <a:lnTo>
                  <a:pt x="411289" y="189015"/>
                </a:lnTo>
                <a:lnTo>
                  <a:pt x="460402" y="220149"/>
                </a:lnTo>
                <a:lnTo>
                  <a:pt x="482629" y="244611"/>
                </a:lnTo>
                <a:lnTo>
                  <a:pt x="469282" y="290209"/>
                </a:lnTo>
                <a:lnTo>
                  <a:pt x="458168" y="342482"/>
                </a:lnTo>
                <a:lnTo>
                  <a:pt x="411289" y="377975"/>
                </a:lnTo>
                <a:lnTo>
                  <a:pt x="402572" y="413659"/>
                </a:lnTo>
                <a:lnTo>
                  <a:pt x="402572" y="533758"/>
                </a:lnTo>
                <a:lnTo>
                  <a:pt x="444821" y="557592"/>
                </a:lnTo>
                <a:lnTo>
                  <a:pt x="435913" y="578975"/>
                </a:lnTo>
                <a:lnTo>
                  <a:pt x="411262" y="589353"/>
                </a:lnTo>
                <a:lnTo>
                  <a:pt x="438120" y="649389"/>
                </a:lnTo>
                <a:lnTo>
                  <a:pt x="455880" y="684964"/>
                </a:lnTo>
                <a:lnTo>
                  <a:pt x="411262" y="729446"/>
                </a:lnTo>
                <a:lnTo>
                  <a:pt x="371410" y="709425"/>
                </a:lnTo>
                <a:lnTo>
                  <a:pt x="333602" y="720593"/>
                </a:lnTo>
                <a:lnTo>
                  <a:pt x="282446" y="749440"/>
                </a:lnTo>
                <a:lnTo>
                  <a:pt x="262425" y="736093"/>
                </a:lnTo>
                <a:lnTo>
                  <a:pt x="229057" y="736093"/>
                </a:lnTo>
                <a:lnTo>
                  <a:pt x="173461" y="760826"/>
                </a:lnTo>
                <a:lnTo>
                  <a:pt x="157853" y="687170"/>
                </a:lnTo>
                <a:lnTo>
                  <a:pt x="154557" y="671589"/>
                </a:lnTo>
                <a:lnTo>
                  <a:pt x="124539" y="611554"/>
                </a:lnTo>
                <a:lnTo>
                  <a:pt x="97136" y="611554"/>
                </a:lnTo>
                <a:lnTo>
                  <a:pt x="51074" y="642579"/>
                </a:lnTo>
                <a:lnTo>
                  <a:pt x="4440" y="578921"/>
                </a:lnTo>
                <a:lnTo>
                  <a:pt x="0" y="557538"/>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51" name="Frihandsfigur: Form 150">
            <a:extLst>
              <a:ext uri="{FF2B5EF4-FFF2-40B4-BE49-F238E27FC236}">
                <a16:creationId xmlns:a16="http://schemas.microsoft.com/office/drawing/2014/main" id="{B668E435-2BE4-B51E-FC53-E37A1A6D0056}"/>
              </a:ext>
            </a:extLst>
          </p:cNvPr>
          <p:cNvSpPr/>
          <p:nvPr userDrawn="1"/>
        </p:nvSpPr>
        <p:spPr>
          <a:xfrm>
            <a:off x="5155266" y="1400124"/>
            <a:ext cx="665909" cy="829890"/>
          </a:xfrm>
          <a:custGeom>
            <a:avLst/>
            <a:gdLst>
              <a:gd name="connsiteX0" fmla="*/ 9452 w 467020"/>
              <a:gd name="connsiteY0" fmla="*/ 386964 h 582025"/>
              <a:gd name="connsiteX1" fmla="*/ 31162 w 467020"/>
              <a:gd name="connsiteY1" fmla="*/ 314671 h 582025"/>
              <a:gd name="connsiteX2" fmla="*/ 46743 w 467020"/>
              <a:gd name="connsiteY2" fmla="*/ 262425 h 582025"/>
              <a:gd name="connsiteX3" fmla="*/ 28084 w 467020"/>
              <a:gd name="connsiteY3" fmla="*/ 167768 h 582025"/>
              <a:gd name="connsiteX4" fmla="*/ 95665 w 467020"/>
              <a:gd name="connsiteY4" fmla="*/ 133446 h 582025"/>
              <a:gd name="connsiteX5" fmla="*/ 95665 w 467020"/>
              <a:gd name="connsiteY5" fmla="*/ 88964 h 582025"/>
              <a:gd name="connsiteX6" fmla="*/ 74800 w 467020"/>
              <a:gd name="connsiteY6" fmla="*/ 62269 h 582025"/>
              <a:gd name="connsiteX7" fmla="*/ 95665 w 467020"/>
              <a:gd name="connsiteY7" fmla="*/ 11141 h 582025"/>
              <a:gd name="connsiteX8" fmla="*/ 136034 w 467020"/>
              <a:gd name="connsiteY8" fmla="*/ 0 h 582025"/>
              <a:gd name="connsiteX9" fmla="*/ 193509 w 467020"/>
              <a:gd name="connsiteY9" fmla="*/ 0 h 582025"/>
              <a:gd name="connsiteX10" fmla="*/ 226850 w 467020"/>
              <a:gd name="connsiteY10" fmla="*/ 24461 h 582025"/>
              <a:gd name="connsiteX11" fmla="*/ 282446 w 467020"/>
              <a:gd name="connsiteY11" fmla="*/ 24461 h 582025"/>
              <a:gd name="connsiteX12" fmla="*/ 386964 w 467020"/>
              <a:gd name="connsiteY12" fmla="*/ 97844 h 582025"/>
              <a:gd name="connsiteX13" fmla="*/ 358444 w 467020"/>
              <a:gd name="connsiteY13" fmla="*/ 160114 h 582025"/>
              <a:gd name="connsiteX14" fmla="*/ 311374 w 467020"/>
              <a:gd name="connsiteY14" fmla="*/ 206829 h 582025"/>
              <a:gd name="connsiteX15" fmla="*/ 304701 w 467020"/>
              <a:gd name="connsiteY15" fmla="*/ 266865 h 582025"/>
              <a:gd name="connsiteX16" fmla="*/ 322352 w 467020"/>
              <a:gd name="connsiteY16" fmla="*/ 314671 h 582025"/>
              <a:gd name="connsiteX17" fmla="*/ 342373 w 467020"/>
              <a:gd name="connsiteY17" fmla="*/ 362503 h 582025"/>
              <a:gd name="connsiteX18" fmla="*/ 435532 w 467020"/>
              <a:gd name="connsiteY18" fmla="*/ 366943 h 582025"/>
              <a:gd name="connsiteX19" fmla="*/ 467021 w 467020"/>
              <a:gd name="connsiteY19" fmla="*/ 386964 h 582025"/>
              <a:gd name="connsiteX20" fmla="*/ 467021 w 467020"/>
              <a:gd name="connsiteY20" fmla="*/ 404888 h 582025"/>
              <a:gd name="connsiteX21" fmla="*/ 413659 w 467020"/>
              <a:gd name="connsiteY21" fmla="*/ 451440 h 582025"/>
              <a:gd name="connsiteX22" fmla="*/ 358444 w 467020"/>
              <a:gd name="connsiteY22" fmla="*/ 523625 h 582025"/>
              <a:gd name="connsiteX23" fmla="*/ 331368 w 467020"/>
              <a:gd name="connsiteY23" fmla="*/ 582026 h 582025"/>
              <a:gd name="connsiteX24" fmla="*/ 256133 w 467020"/>
              <a:gd name="connsiteY24" fmla="*/ 502596 h 582025"/>
              <a:gd name="connsiteX25" fmla="*/ 217371 w 467020"/>
              <a:gd name="connsiteY25" fmla="*/ 500035 h 582025"/>
              <a:gd name="connsiteX26" fmla="*/ 194926 w 467020"/>
              <a:gd name="connsiteY26" fmla="*/ 501152 h 582025"/>
              <a:gd name="connsiteX27" fmla="*/ 163137 w 467020"/>
              <a:gd name="connsiteY27" fmla="*/ 483610 h 582025"/>
              <a:gd name="connsiteX28" fmla="*/ 115659 w 467020"/>
              <a:gd name="connsiteY28" fmla="*/ 449206 h 582025"/>
              <a:gd name="connsiteX29" fmla="*/ 44509 w 467020"/>
              <a:gd name="connsiteY29" fmla="*/ 420305 h 582025"/>
              <a:gd name="connsiteX30" fmla="*/ 0 w 467020"/>
              <a:gd name="connsiteY30" fmla="*/ 419325 h 582025"/>
              <a:gd name="connsiteX31" fmla="*/ 9452 w 467020"/>
              <a:gd name="connsiteY31" fmla="*/ 386964 h 58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7020" h="582025">
                <a:moveTo>
                  <a:pt x="9452" y="386964"/>
                </a:moveTo>
                <a:lnTo>
                  <a:pt x="31162" y="314671"/>
                </a:lnTo>
                <a:lnTo>
                  <a:pt x="46743" y="262425"/>
                </a:lnTo>
                <a:lnTo>
                  <a:pt x="28084" y="167768"/>
                </a:lnTo>
                <a:lnTo>
                  <a:pt x="95665" y="133446"/>
                </a:lnTo>
                <a:lnTo>
                  <a:pt x="95665" y="88964"/>
                </a:lnTo>
                <a:lnTo>
                  <a:pt x="74800" y="62269"/>
                </a:lnTo>
                <a:lnTo>
                  <a:pt x="95665" y="11141"/>
                </a:lnTo>
                <a:lnTo>
                  <a:pt x="136034" y="0"/>
                </a:lnTo>
                <a:lnTo>
                  <a:pt x="193509" y="0"/>
                </a:lnTo>
                <a:lnTo>
                  <a:pt x="226850" y="24461"/>
                </a:lnTo>
                <a:lnTo>
                  <a:pt x="282446" y="24461"/>
                </a:lnTo>
                <a:lnTo>
                  <a:pt x="386964" y="97844"/>
                </a:lnTo>
                <a:lnTo>
                  <a:pt x="358444" y="160114"/>
                </a:lnTo>
                <a:lnTo>
                  <a:pt x="311374" y="206829"/>
                </a:lnTo>
                <a:lnTo>
                  <a:pt x="304701" y="266865"/>
                </a:lnTo>
                <a:lnTo>
                  <a:pt x="322352" y="314671"/>
                </a:lnTo>
                <a:lnTo>
                  <a:pt x="342373" y="362503"/>
                </a:lnTo>
                <a:lnTo>
                  <a:pt x="435532" y="366943"/>
                </a:lnTo>
                <a:lnTo>
                  <a:pt x="467021" y="386964"/>
                </a:lnTo>
                <a:lnTo>
                  <a:pt x="467021" y="404888"/>
                </a:lnTo>
                <a:lnTo>
                  <a:pt x="413659" y="451440"/>
                </a:lnTo>
                <a:lnTo>
                  <a:pt x="358444" y="523625"/>
                </a:lnTo>
                <a:lnTo>
                  <a:pt x="331368" y="582026"/>
                </a:lnTo>
                <a:lnTo>
                  <a:pt x="256133" y="502596"/>
                </a:lnTo>
                <a:lnTo>
                  <a:pt x="217371" y="500035"/>
                </a:lnTo>
                <a:lnTo>
                  <a:pt x="194926" y="501152"/>
                </a:lnTo>
                <a:lnTo>
                  <a:pt x="163137" y="483610"/>
                </a:lnTo>
                <a:lnTo>
                  <a:pt x="115659" y="449206"/>
                </a:lnTo>
                <a:lnTo>
                  <a:pt x="44509" y="420305"/>
                </a:lnTo>
                <a:lnTo>
                  <a:pt x="0" y="419325"/>
                </a:lnTo>
                <a:lnTo>
                  <a:pt x="9452" y="386964"/>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52" name="Frihandsfigur: Form 151">
            <a:extLst>
              <a:ext uri="{FF2B5EF4-FFF2-40B4-BE49-F238E27FC236}">
                <a16:creationId xmlns:a16="http://schemas.microsoft.com/office/drawing/2014/main" id="{423C355C-8C6E-AD95-833F-BE363CCB5EE1}"/>
              </a:ext>
            </a:extLst>
          </p:cNvPr>
          <p:cNvSpPr/>
          <p:nvPr userDrawn="1"/>
        </p:nvSpPr>
        <p:spPr>
          <a:xfrm>
            <a:off x="4733581" y="1520644"/>
            <a:ext cx="488334" cy="914756"/>
          </a:xfrm>
          <a:custGeom>
            <a:avLst/>
            <a:gdLst>
              <a:gd name="connsiteX0" fmla="*/ 8717 w 342482"/>
              <a:gd name="connsiteY0" fmla="*/ 26204 h 641544"/>
              <a:gd name="connsiteX1" fmla="*/ 57829 w 342482"/>
              <a:gd name="connsiteY1" fmla="*/ 0 h 641544"/>
              <a:gd name="connsiteX2" fmla="*/ 122986 w 342482"/>
              <a:gd name="connsiteY2" fmla="*/ 13102 h 641544"/>
              <a:gd name="connsiteX3" fmla="*/ 155674 w 342482"/>
              <a:gd name="connsiteY3" fmla="*/ 13102 h 641544"/>
              <a:gd name="connsiteX4" fmla="*/ 177275 w 342482"/>
              <a:gd name="connsiteY4" fmla="*/ 36828 h 641544"/>
              <a:gd name="connsiteX5" fmla="*/ 253409 w 342482"/>
              <a:gd name="connsiteY5" fmla="*/ 18414 h 641544"/>
              <a:gd name="connsiteX6" fmla="*/ 295739 w 342482"/>
              <a:gd name="connsiteY6" fmla="*/ 48922 h 641544"/>
              <a:gd name="connsiteX7" fmla="*/ 323823 w 342482"/>
              <a:gd name="connsiteY7" fmla="*/ 83244 h 641544"/>
              <a:gd name="connsiteX8" fmla="*/ 342482 w 342482"/>
              <a:gd name="connsiteY8" fmla="*/ 177901 h 641544"/>
              <a:gd name="connsiteX9" fmla="*/ 295739 w 342482"/>
              <a:gd name="connsiteY9" fmla="*/ 334800 h 641544"/>
              <a:gd name="connsiteX10" fmla="*/ 275745 w 342482"/>
              <a:gd name="connsiteY10" fmla="*/ 335781 h 641544"/>
              <a:gd name="connsiteX11" fmla="*/ 244393 w 342482"/>
              <a:gd name="connsiteY11" fmla="*/ 439100 h 641544"/>
              <a:gd name="connsiteX12" fmla="*/ 197922 w 342482"/>
              <a:gd name="connsiteY12" fmla="*/ 566499 h 641544"/>
              <a:gd name="connsiteX13" fmla="*/ 197922 w 342482"/>
              <a:gd name="connsiteY13" fmla="*/ 641544 h 641544"/>
              <a:gd name="connsiteX14" fmla="*/ 163791 w 342482"/>
              <a:gd name="connsiteY14" fmla="*/ 641544 h 641544"/>
              <a:gd name="connsiteX15" fmla="*/ 140093 w 342482"/>
              <a:gd name="connsiteY15" fmla="*/ 611526 h 641544"/>
              <a:gd name="connsiteX16" fmla="*/ 80057 w 342482"/>
              <a:gd name="connsiteY16" fmla="*/ 611526 h 641544"/>
              <a:gd name="connsiteX17" fmla="*/ 53335 w 342482"/>
              <a:gd name="connsiteY17" fmla="*/ 624874 h 641544"/>
              <a:gd name="connsiteX18" fmla="*/ 8717 w 342482"/>
              <a:gd name="connsiteY18" fmla="*/ 529263 h 641544"/>
              <a:gd name="connsiteX19" fmla="*/ 33368 w 342482"/>
              <a:gd name="connsiteY19" fmla="*/ 518885 h 641544"/>
              <a:gd name="connsiteX20" fmla="*/ 42248 w 342482"/>
              <a:gd name="connsiteY20" fmla="*/ 497502 h 641544"/>
              <a:gd name="connsiteX21" fmla="*/ 0 w 342482"/>
              <a:gd name="connsiteY21" fmla="*/ 473667 h 641544"/>
              <a:gd name="connsiteX22" fmla="*/ 0 w 342482"/>
              <a:gd name="connsiteY22" fmla="*/ 369149 h 641544"/>
              <a:gd name="connsiteX23" fmla="*/ 0 w 342482"/>
              <a:gd name="connsiteY23" fmla="*/ 344688 h 641544"/>
              <a:gd name="connsiteX24" fmla="*/ 8717 w 342482"/>
              <a:gd name="connsiteY24" fmla="*/ 317912 h 641544"/>
              <a:gd name="connsiteX25" fmla="*/ 55596 w 342482"/>
              <a:gd name="connsiteY25" fmla="*/ 282419 h 641544"/>
              <a:gd name="connsiteX26" fmla="*/ 80057 w 342482"/>
              <a:gd name="connsiteY26" fmla="*/ 184575 h 641544"/>
              <a:gd name="connsiteX27" fmla="*/ 57829 w 342482"/>
              <a:gd name="connsiteY27" fmla="*/ 160114 h 641544"/>
              <a:gd name="connsiteX28" fmla="*/ 8717 w 342482"/>
              <a:gd name="connsiteY28" fmla="*/ 128979 h 641544"/>
              <a:gd name="connsiteX29" fmla="*/ 8717 w 342482"/>
              <a:gd name="connsiteY29" fmla="*/ 71150 h 641544"/>
              <a:gd name="connsiteX30" fmla="*/ 8717 w 342482"/>
              <a:gd name="connsiteY30" fmla="*/ 26204 h 64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2482" h="641544">
                <a:moveTo>
                  <a:pt x="8717" y="26204"/>
                </a:moveTo>
                <a:lnTo>
                  <a:pt x="57829" y="0"/>
                </a:lnTo>
                <a:lnTo>
                  <a:pt x="122986" y="13102"/>
                </a:lnTo>
                <a:lnTo>
                  <a:pt x="155674" y="13102"/>
                </a:lnTo>
                <a:lnTo>
                  <a:pt x="177275" y="36828"/>
                </a:lnTo>
                <a:lnTo>
                  <a:pt x="253409" y="18414"/>
                </a:lnTo>
                <a:lnTo>
                  <a:pt x="295739" y="48922"/>
                </a:lnTo>
                <a:lnTo>
                  <a:pt x="323823" y="83244"/>
                </a:lnTo>
                <a:lnTo>
                  <a:pt x="342482" y="177901"/>
                </a:lnTo>
                <a:lnTo>
                  <a:pt x="295739" y="334800"/>
                </a:lnTo>
                <a:lnTo>
                  <a:pt x="275745" y="335781"/>
                </a:lnTo>
                <a:lnTo>
                  <a:pt x="244393" y="439100"/>
                </a:lnTo>
                <a:lnTo>
                  <a:pt x="197922" y="566499"/>
                </a:lnTo>
                <a:lnTo>
                  <a:pt x="197922" y="641544"/>
                </a:lnTo>
                <a:lnTo>
                  <a:pt x="163791" y="641544"/>
                </a:lnTo>
                <a:lnTo>
                  <a:pt x="140093" y="611526"/>
                </a:lnTo>
                <a:lnTo>
                  <a:pt x="80057" y="611526"/>
                </a:lnTo>
                <a:lnTo>
                  <a:pt x="53335" y="624874"/>
                </a:lnTo>
                <a:lnTo>
                  <a:pt x="8717" y="529263"/>
                </a:lnTo>
                <a:lnTo>
                  <a:pt x="33368" y="518885"/>
                </a:lnTo>
                <a:lnTo>
                  <a:pt x="42248" y="497502"/>
                </a:lnTo>
                <a:lnTo>
                  <a:pt x="0" y="473667"/>
                </a:lnTo>
                <a:lnTo>
                  <a:pt x="0" y="369149"/>
                </a:lnTo>
                <a:lnTo>
                  <a:pt x="0" y="344688"/>
                </a:lnTo>
                <a:lnTo>
                  <a:pt x="8717" y="317912"/>
                </a:lnTo>
                <a:lnTo>
                  <a:pt x="55596" y="282419"/>
                </a:lnTo>
                <a:lnTo>
                  <a:pt x="80057" y="184575"/>
                </a:lnTo>
                <a:lnTo>
                  <a:pt x="57829" y="160114"/>
                </a:lnTo>
                <a:lnTo>
                  <a:pt x="8717" y="128979"/>
                </a:lnTo>
                <a:lnTo>
                  <a:pt x="8717" y="71150"/>
                </a:lnTo>
                <a:lnTo>
                  <a:pt x="8717" y="26204"/>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53" name="Frihandsfigur: Form 152">
            <a:extLst>
              <a:ext uri="{FF2B5EF4-FFF2-40B4-BE49-F238E27FC236}">
                <a16:creationId xmlns:a16="http://schemas.microsoft.com/office/drawing/2014/main" id="{DFE99162-68FD-E2EB-A7C6-86F70D9D9779}"/>
              </a:ext>
            </a:extLst>
          </p:cNvPr>
          <p:cNvSpPr/>
          <p:nvPr userDrawn="1"/>
        </p:nvSpPr>
        <p:spPr>
          <a:xfrm>
            <a:off x="3855255" y="1190855"/>
            <a:ext cx="738812" cy="1116139"/>
          </a:xfrm>
          <a:custGeom>
            <a:avLst/>
            <a:gdLst>
              <a:gd name="connsiteX0" fmla="*/ 108958 w 518149"/>
              <a:gd name="connsiteY0" fmla="*/ 750175 h 782780"/>
              <a:gd name="connsiteX1" fmla="*/ 80057 w 518149"/>
              <a:gd name="connsiteY1" fmla="*/ 627107 h 782780"/>
              <a:gd name="connsiteX2" fmla="*/ 108958 w 518149"/>
              <a:gd name="connsiteY2" fmla="*/ 566091 h 782780"/>
              <a:gd name="connsiteX3" fmla="*/ 108958 w 518149"/>
              <a:gd name="connsiteY3" fmla="*/ 492463 h 782780"/>
              <a:gd name="connsiteX4" fmla="*/ 64503 w 518149"/>
              <a:gd name="connsiteY4" fmla="*/ 375823 h 782780"/>
              <a:gd name="connsiteX5" fmla="*/ 0 w 518149"/>
              <a:gd name="connsiteY5" fmla="*/ 268118 h 782780"/>
              <a:gd name="connsiteX6" fmla="*/ 15581 w 518149"/>
              <a:gd name="connsiteY6" fmla="*/ 171227 h 782780"/>
              <a:gd name="connsiteX7" fmla="*/ 22255 w 518149"/>
              <a:gd name="connsiteY7" fmla="*/ 120099 h 782780"/>
              <a:gd name="connsiteX8" fmla="*/ 93404 w 518149"/>
              <a:gd name="connsiteY8" fmla="*/ 84497 h 782780"/>
              <a:gd name="connsiteX9" fmla="*/ 150090 w 518149"/>
              <a:gd name="connsiteY9" fmla="*/ 84497 h 782780"/>
              <a:gd name="connsiteX10" fmla="*/ 171227 w 518149"/>
              <a:gd name="connsiteY10" fmla="*/ 60036 h 782780"/>
              <a:gd name="connsiteX11" fmla="*/ 204596 w 518149"/>
              <a:gd name="connsiteY11" fmla="*/ 97926 h 782780"/>
              <a:gd name="connsiteX12" fmla="*/ 240170 w 518149"/>
              <a:gd name="connsiteY12" fmla="*/ 97926 h 782780"/>
              <a:gd name="connsiteX13" fmla="*/ 298000 w 518149"/>
              <a:gd name="connsiteY13" fmla="*/ 40042 h 782780"/>
              <a:gd name="connsiteX14" fmla="*/ 340248 w 518149"/>
              <a:gd name="connsiteY14" fmla="*/ 64503 h 782780"/>
              <a:gd name="connsiteX15" fmla="*/ 404724 w 518149"/>
              <a:gd name="connsiteY15" fmla="*/ 40042 h 782780"/>
              <a:gd name="connsiteX16" fmla="*/ 454763 w 518149"/>
              <a:gd name="connsiteY16" fmla="*/ 0 h 782780"/>
              <a:gd name="connsiteX17" fmla="*/ 495922 w 518149"/>
              <a:gd name="connsiteY17" fmla="*/ 44482 h 782780"/>
              <a:gd name="connsiteX18" fmla="*/ 518149 w 518149"/>
              <a:gd name="connsiteY18" fmla="*/ 80057 h 782780"/>
              <a:gd name="connsiteX19" fmla="*/ 507036 w 518149"/>
              <a:gd name="connsiteY19" fmla="*/ 134018 h 782780"/>
              <a:gd name="connsiteX20" fmla="*/ 507036 w 518149"/>
              <a:gd name="connsiteY20" fmla="*/ 171227 h 782780"/>
              <a:gd name="connsiteX21" fmla="*/ 507036 w 518149"/>
              <a:gd name="connsiteY21" fmla="*/ 222383 h 782780"/>
              <a:gd name="connsiteX22" fmla="*/ 507036 w 518149"/>
              <a:gd name="connsiteY22" fmla="*/ 242404 h 782780"/>
              <a:gd name="connsiteX23" fmla="*/ 495922 w 518149"/>
              <a:gd name="connsiteY23" fmla="*/ 277979 h 782780"/>
              <a:gd name="connsiteX24" fmla="*/ 475901 w 518149"/>
              <a:gd name="connsiteY24" fmla="*/ 314534 h 782780"/>
              <a:gd name="connsiteX25" fmla="*/ 475901 w 518149"/>
              <a:gd name="connsiteY25" fmla="*/ 360269 h 782780"/>
              <a:gd name="connsiteX26" fmla="*/ 449206 w 518149"/>
              <a:gd name="connsiteY26" fmla="*/ 389170 h 782780"/>
              <a:gd name="connsiteX27" fmla="*/ 451440 w 518149"/>
              <a:gd name="connsiteY27" fmla="*/ 409191 h 782780"/>
              <a:gd name="connsiteX28" fmla="*/ 466994 w 518149"/>
              <a:gd name="connsiteY28" fmla="*/ 431419 h 782780"/>
              <a:gd name="connsiteX29" fmla="*/ 466994 w 518149"/>
              <a:gd name="connsiteY29" fmla="*/ 461437 h 782780"/>
              <a:gd name="connsiteX30" fmla="*/ 453646 w 518149"/>
              <a:gd name="connsiteY30" fmla="*/ 492463 h 782780"/>
              <a:gd name="connsiteX31" fmla="*/ 404724 w 518149"/>
              <a:gd name="connsiteY31" fmla="*/ 492463 h 782780"/>
              <a:gd name="connsiteX32" fmla="*/ 353323 w 518149"/>
              <a:gd name="connsiteY32" fmla="*/ 442533 h 782780"/>
              <a:gd name="connsiteX33" fmla="*/ 338015 w 518149"/>
              <a:gd name="connsiteY33" fmla="*/ 442533 h 782780"/>
              <a:gd name="connsiteX34" fmla="*/ 310612 w 518149"/>
              <a:gd name="connsiteY34" fmla="*/ 473667 h 782780"/>
              <a:gd name="connsiteX35" fmla="*/ 310612 w 518149"/>
              <a:gd name="connsiteY35" fmla="*/ 520383 h 782780"/>
              <a:gd name="connsiteX36" fmla="*/ 264577 w 518149"/>
              <a:gd name="connsiteY36" fmla="*/ 566091 h 782780"/>
              <a:gd name="connsiteX37" fmla="*/ 259075 w 518149"/>
              <a:gd name="connsiteY37" fmla="*/ 580446 h 782780"/>
              <a:gd name="connsiteX38" fmla="*/ 259075 w 518149"/>
              <a:gd name="connsiteY38" fmla="*/ 599623 h 782780"/>
              <a:gd name="connsiteX39" fmla="*/ 264577 w 518149"/>
              <a:gd name="connsiteY39" fmla="*/ 633781 h 782780"/>
              <a:gd name="connsiteX40" fmla="*/ 213476 w 518149"/>
              <a:gd name="connsiteY40" fmla="*/ 670391 h 782780"/>
              <a:gd name="connsiteX41" fmla="*/ 217943 w 518149"/>
              <a:gd name="connsiteY41" fmla="*/ 750175 h 782780"/>
              <a:gd name="connsiteX42" fmla="*/ 171227 w 518149"/>
              <a:gd name="connsiteY42" fmla="*/ 767990 h 782780"/>
              <a:gd name="connsiteX43" fmla="*/ 132493 w 518149"/>
              <a:gd name="connsiteY43" fmla="*/ 782781 h 782780"/>
              <a:gd name="connsiteX44" fmla="*/ 108958 w 518149"/>
              <a:gd name="connsiteY44" fmla="*/ 750175 h 78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8149" h="782780">
                <a:moveTo>
                  <a:pt x="108958" y="750175"/>
                </a:moveTo>
                <a:lnTo>
                  <a:pt x="80057" y="627107"/>
                </a:lnTo>
                <a:lnTo>
                  <a:pt x="108958" y="566091"/>
                </a:lnTo>
                <a:lnTo>
                  <a:pt x="108958" y="492463"/>
                </a:lnTo>
                <a:lnTo>
                  <a:pt x="64503" y="375823"/>
                </a:lnTo>
                <a:lnTo>
                  <a:pt x="0" y="268118"/>
                </a:lnTo>
                <a:lnTo>
                  <a:pt x="15581" y="171227"/>
                </a:lnTo>
                <a:lnTo>
                  <a:pt x="22255" y="120099"/>
                </a:lnTo>
                <a:lnTo>
                  <a:pt x="93404" y="84497"/>
                </a:lnTo>
                <a:lnTo>
                  <a:pt x="150090" y="84497"/>
                </a:lnTo>
                <a:lnTo>
                  <a:pt x="171227" y="60036"/>
                </a:lnTo>
                <a:lnTo>
                  <a:pt x="204596" y="97926"/>
                </a:lnTo>
                <a:lnTo>
                  <a:pt x="240170" y="97926"/>
                </a:lnTo>
                <a:lnTo>
                  <a:pt x="298000" y="40042"/>
                </a:lnTo>
                <a:lnTo>
                  <a:pt x="340248" y="64503"/>
                </a:lnTo>
                <a:lnTo>
                  <a:pt x="404724" y="40042"/>
                </a:lnTo>
                <a:lnTo>
                  <a:pt x="454763" y="0"/>
                </a:lnTo>
                <a:lnTo>
                  <a:pt x="495922" y="44482"/>
                </a:lnTo>
                <a:lnTo>
                  <a:pt x="518149" y="80057"/>
                </a:lnTo>
                <a:lnTo>
                  <a:pt x="507036" y="134018"/>
                </a:lnTo>
                <a:lnTo>
                  <a:pt x="507036" y="171227"/>
                </a:lnTo>
                <a:lnTo>
                  <a:pt x="507036" y="222383"/>
                </a:lnTo>
                <a:lnTo>
                  <a:pt x="507036" y="242404"/>
                </a:lnTo>
                <a:lnTo>
                  <a:pt x="495922" y="277979"/>
                </a:lnTo>
                <a:lnTo>
                  <a:pt x="475901" y="314534"/>
                </a:lnTo>
                <a:lnTo>
                  <a:pt x="475901" y="360269"/>
                </a:lnTo>
                <a:lnTo>
                  <a:pt x="449206" y="389170"/>
                </a:lnTo>
                <a:lnTo>
                  <a:pt x="451440" y="409191"/>
                </a:lnTo>
                <a:lnTo>
                  <a:pt x="466994" y="431419"/>
                </a:lnTo>
                <a:lnTo>
                  <a:pt x="466994" y="461437"/>
                </a:lnTo>
                <a:lnTo>
                  <a:pt x="453646" y="492463"/>
                </a:lnTo>
                <a:lnTo>
                  <a:pt x="404724" y="492463"/>
                </a:lnTo>
                <a:lnTo>
                  <a:pt x="353323" y="442533"/>
                </a:lnTo>
                <a:lnTo>
                  <a:pt x="338015" y="442533"/>
                </a:lnTo>
                <a:lnTo>
                  <a:pt x="310612" y="473667"/>
                </a:lnTo>
                <a:lnTo>
                  <a:pt x="310612" y="520383"/>
                </a:lnTo>
                <a:lnTo>
                  <a:pt x="264577" y="566091"/>
                </a:lnTo>
                <a:lnTo>
                  <a:pt x="259075" y="580446"/>
                </a:lnTo>
                <a:lnTo>
                  <a:pt x="259075" y="599623"/>
                </a:lnTo>
                <a:lnTo>
                  <a:pt x="264577" y="633781"/>
                </a:lnTo>
                <a:lnTo>
                  <a:pt x="213476" y="670391"/>
                </a:lnTo>
                <a:lnTo>
                  <a:pt x="217943" y="750175"/>
                </a:lnTo>
                <a:lnTo>
                  <a:pt x="171227" y="767990"/>
                </a:lnTo>
                <a:lnTo>
                  <a:pt x="132493" y="782781"/>
                </a:lnTo>
                <a:lnTo>
                  <a:pt x="108958" y="750175"/>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54" name="Frihandsfigur: Form 153">
            <a:extLst>
              <a:ext uri="{FF2B5EF4-FFF2-40B4-BE49-F238E27FC236}">
                <a16:creationId xmlns:a16="http://schemas.microsoft.com/office/drawing/2014/main" id="{467FB0AD-451F-59BB-D5DB-A24DA8838654}"/>
              </a:ext>
            </a:extLst>
          </p:cNvPr>
          <p:cNvSpPr/>
          <p:nvPr userDrawn="1"/>
        </p:nvSpPr>
        <p:spPr>
          <a:xfrm>
            <a:off x="3842594" y="654982"/>
            <a:ext cx="437569" cy="707157"/>
          </a:xfrm>
          <a:custGeom>
            <a:avLst/>
            <a:gdLst>
              <a:gd name="connsiteX0" fmla="*/ 24461 w 306879"/>
              <a:gd name="connsiteY0" fmla="*/ 447000 h 495949"/>
              <a:gd name="connsiteX1" fmla="*/ 0 w 306879"/>
              <a:gd name="connsiteY1" fmla="*/ 353596 h 495949"/>
              <a:gd name="connsiteX2" fmla="*/ 0 w 306879"/>
              <a:gd name="connsiteY2" fmla="*/ 340248 h 495949"/>
              <a:gd name="connsiteX3" fmla="*/ 44482 w 306879"/>
              <a:gd name="connsiteY3" fmla="*/ 340248 h 495949"/>
              <a:gd name="connsiteX4" fmla="*/ 44482 w 306879"/>
              <a:gd name="connsiteY4" fmla="*/ 306880 h 495949"/>
              <a:gd name="connsiteX5" fmla="*/ 8907 w 306879"/>
              <a:gd name="connsiteY5" fmla="*/ 266838 h 495949"/>
              <a:gd name="connsiteX6" fmla="*/ 8907 w 306879"/>
              <a:gd name="connsiteY6" fmla="*/ 182341 h 495949"/>
              <a:gd name="connsiteX7" fmla="*/ 44482 w 306879"/>
              <a:gd name="connsiteY7" fmla="*/ 120072 h 495949"/>
              <a:gd name="connsiteX8" fmla="*/ 73383 w 306879"/>
              <a:gd name="connsiteY8" fmla="*/ 53362 h 495949"/>
              <a:gd name="connsiteX9" fmla="*/ 141373 w 306879"/>
              <a:gd name="connsiteY9" fmla="*/ 28901 h 495949"/>
              <a:gd name="connsiteX10" fmla="*/ 195688 w 306879"/>
              <a:gd name="connsiteY10" fmla="*/ 0 h 495949"/>
              <a:gd name="connsiteX11" fmla="*/ 249051 w 306879"/>
              <a:gd name="connsiteY11" fmla="*/ 35575 h 495949"/>
              <a:gd name="connsiteX12" fmla="*/ 296583 w 306879"/>
              <a:gd name="connsiteY12" fmla="*/ 155674 h 495949"/>
              <a:gd name="connsiteX13" fmla="*/ 296583 w 306879"/>
              <a:gd name="connsiteY13" fmla="*/ 244638 h 495949"/>
              <a:gd name="connsiteX14" fmla="*/ 273457 w 306879"/>
              <a:gd name="connsiteY14" fmla="*/ 324695 h 495949"/>
              <a:gd name="connsiteX15" fmla="*/ 273457 w 306879"/>
              <a:gd name="connsiteY15" fmla="*/ 375850 h 495949"/>
              <a:gd name="connsiteX16" fmla="*/ 306880 w 306879"/>
              <a:gd name="connsiteY16" fmla="*/ 415892 h 495949"/>
              <a:gd name="connsiteX17" fmla="*/ 267955 w 306879"/>
              <a:gd name="connsiteY17" fmla="*/ 454845 h 495949"/>
              <a:gd name="connsiteX18" fmla="*/ 249051 w 306879"/>
              <a:gd name="connsiteY18" fmla="*/ 473776 h 495949"/>
              <a:gd name="connsiteX19" fmla="*/ 213476 w 306879"/>
              <a:gd name="connsiteY19" fmla="*/ 473776 h 495949"/>
              <a:gd name="connsiteX20" fmla="*/ 180107 w 306879"/>
              <a:gd name="connsiteY20" fmla="*/ 435913 h 495949"/>
              <a:gd name="connsiteX21" fmla="*/ 158942 w 306879"/>
              <a:gd name="connsiteY21" fmla="*/ 460374 h 495949"/>
              <a:gd name="connsiteX22" fmla="*/ 102257 w 306879"/>
              <a:gd name="connsiteY22" fmla="*/ 460374 h 495949"/>
              <a:gd name="connsiteX23" fmla="*/ 31107 w 306879"/>
              <a:gd name="connsiteY23" fmla="*/ 495949 h 495949"/>
              <a:gd name="connsiteX24" fmla="*/ 24434 w 306879"/>
              <a:gd name="connsiteY24" fmla="*/ 447027 h 49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6879" h="495949">
                <a:moveTo>
                  <a:pt x="24461" y="447000"/>
                </a:moveTo>
                <a:lnTo>
                  <a:pt x="0" y="353596"/>
                </a:lnTo>
                <a:lnTo>
                  <a:pt x="0" y="340248"/>
                </a:lnTo>
                <a:lnTo>
                  <a:pt x="44482" y="340248"/>
                </a:lnTo>
                <a:lnTo>
                  <a:pt x="44482" y="306880"/>
                </a:lnTo>
                <a:lnTo>
                  <a:pt x="8907" y="266838"/>
                </a:lnTo>
                <a:lnTo>
                  <a:pt x="8907" y="182341"/>
                </a:lnTo>
                <a:lnTo>
                  <a:pt x="44482" y="120072"/>
                </a:lnTo>
                <a:lnTo>
                  <a:pt x="73383" y="53362"/>
                </a:lnTo>
                <a:cubicBezTo>
                  <a:pt x="73383" y="53362"/>
                  <a:pt x="142680" y="28901"/>
                  <a:pt x="141373" y="28901"/>
                </a:cubicBezTo>
                <a:cubicBezTo>
                  <a:pt x="140065" y="28901"/>
                  <a:pt x="195688" y="0"/>
                  <a:pt x="195688" y="0"/>
                </a:cubicBezTo>
                <a:lnTo>
                  <a:pt x="249051" y="35575"/>
                </a:lnTo>
                <a:lnTo>
                  <a:pt x="296583" y="155674"/>
                </a:lnTo>
                <a:lnTo>
                  <a:pt x="296583" y="244638"/>
                </a:lnTo>
                <a:lnTo>
                  <a:pt x="273457" y="324695"/>
                </a:lnTo>
                <a:lnTo>
                  <a:pt x="273457" y="375850"/>
                </a:lnTo>
                <a:lnTo>
                  <a:pt x="306880" y="415892"/>
                </a:lnTo>
                <a:lnTo>
                  <a:pt x="267955" y="454845"/>
                </a:lnTo>
                <a:lnTo>
                  <a:pt x="249051" y="473776"/>
                </a:lnTo>
                <a:lnTo>
                  <a:pt x="213476" y="473776"/>
                </a:lnTo>
                <a:lnTo>
                  <a:pt x="180107" y="435913"/>
                </a:lnTo>
                <a:lnTo>
                  <a:pt x="158942" y="460374"/>
                </a:lnTo>
                <a:lnTo>
                  <a:pt x="102257" y="460374"/>
                </a:lnTo>
                <a:lnTo>
                  <a:pt x="31107" y="495949"/>
                </a:lnTo>
                <a:lnTo>
                  <a:pt x="24434" y="447027"/>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55" name="Frihandsfigur: Form 154">
            <a:extLst>
              <a:ext uri="{FF2B5EF4-FFF2-40B4-BE49-F238E27FC236}">
                <a16:creationId xmlns:a16="http://schemas.microsoft.com/office/drawing/2014/main" id="{FBE3E862-5CE3-3D26-5695-D6103C118B7A}"/>
              </a:ext>
            </a:extLst>
          </p:cNvPr>
          <p:cNvSpPr/>
          <p:nvPr userDrawn="1"/>
        </p:nvSpPr>
        <p:spPr>
          <a:xfrm>
            <a:off x="4503689" y="398134"/>
            <a:ext cx="651577" cy="1223959"/>
          </a:xfrm>
          <a:custGeom>
            <a:avLst/>
            <a:gdLst>
              <a:gd name="connsiteX0" fmla="*/ 21138 w 456969"/>
              <a:gd name="connsiteY0" fmla="*/ 520383 h 858397"/>
              <a:gd name="connsiteX1" fmla="*/ 41159 w 456969"/>
              <a:gd name="connsiteY1" fmla="*/ 428096 h 858397"/>
              <a:gd name="connsiteX2" fmla="*/ 92287 w 456969"/>
              <a:gd name="connsiteY2" fmla="*/ 322461 h 858397"/>
              <a:gd name="connsiteX3" fmla="*/ 130096 w 456969"/>
              <a:gd name="connsiteY3" fmla="*/ 246844 h 858397"/>
              <a:gd name="connsiteX4" fmla="*/ 121216 w 456969"/>
              <a:gd name="connsiteY4" fmla="*/ 82290 h 858397"/>
              <a:gd name="connsiteX5" fmla="*/ 143607 w 456969"/>
              <a:gd name="connsiteY5" fmla="*/ 46716 h 858397"/>
              <a:gd name="connsiteX6" fmla="*/ 210153 w 456969"/>
              <a:gd name="connsiteY6" fmla="*/ 0 h 858397"/>
              <a:gd name="connsiteX7" fmla="*/ 270188 w 456969"/>
              <a:gd name="connsiteY7" fmla="*/ 84524 h 858397"/>
              <a:gd name="connsiteX8" fmla="*/ 270188 w 456969"/>
              <a:gd name="connsiteY8" fmla="*/ 151234 h 858397"/>
              <a:gd name="connsiteX9" fmla="*/ 325022 w 456969"/>
              <a:gd name="connsiteY9" fmla="*/ 164581 h 858397"/>
              <a:gd name="connsiteX10" fmla="*/ 371873 w 456969"/>
              <a:gd name="connsiteY10" fmla="*/ 260192 h 858397"/>
              <a:gd name="connsiteX11" fmla="*/ 389933 w 456969"/>
              <a:gd name="connsiteY11" fmla="*/ 331368 h 858397"/>
              <a:gd name="connsiteX12" fmla="*/ 417145 w 456969"/>
              <a:gd name="connsiteY12" fmla="*/ 389170 h 858397"/>
              <a:gd name="connsiteX13" fmla="*/ 417145 w 456969"/>
              <a:gd name="connsiteY13" fmla="*/ 447000 h 858397"/>
              <a:gd name="connsiteX14" fmla="*/ 456970 w 456969"/>
              <a:gd name="connsiteY14" fmla="*/ 460347 h 858397"/>
              <a:gd name="connsiteX15" fmla="*/ 441443 w 456969"/>
              <a:gd name="connsiteY15" fmla="*/ 500362 h 858397"/>
              <a:gd name="connsiteX16" fmla="*/ 417145 w 456969"/>
              <a:gd name="connsiteY16" fmla="*/ 535937 h 858397"/>
              <a:gd name="connsiteX17" fmla="*/ 417145 w 456969"/>
              <a:gd name="connsiteY17" fmla="*/ 567071 h 858397"/>
              <a:gd name="connsiteX18" fmla="*/ 434769 w 456969"/>
              <a:gd name="connsiteY18" fmla="*/ 591533 h 858397"/>
              <a:gd name="connsiteX19" fmla="*/ 414639 w 456969"/>
              <a:gd name="connsiteY19" fmla="*/ 631575 h 858397"/>
              <a:gd name="connsiteX20" fmla="*/ 414639 w 456969"/>
              <a:gd name="connsiteY20" fmla="*/ 676057 h 858397"/>
              <a:gd name="connsiteX21" fmla="*/ 359153 w 456969"/>
              <a:gd name="connsiteY21" fmla="*/ 676057 h 858397"/>
              <a:gd name="connsiteX22" fmla="*/ 325022 w 456969"/>
              <a:gd name="connsiteY22" fmla="*/ 742766 h 858397"/>
              <a:gd name="connsiteX23" fmla="*/ 284217 w 456969"/>
              <a:gd name="connsiteY23" fmla="*/ 800350 h 858397"/>
              <a:gd name="connsiteX24" fmla="*/ 219060 w 456969"/>
              <a:gd name="connsiteY24" fmla="*/ 787248 h 858397"/>
              <a:gd name="connsiteX25" fmla="*/ 169947 w 456969"/>
              <a:gd name="connsiteY25" fmla="*/ 813453 h 858397"/>
              <a:gd name="connsiteX26" fmla="*/ 169947 w 456969"/>
              <a:gd name="connsiteY26" fmla="*/ 858398 h 858397"/>
              <a:gd name="connsiteX27" fmla="*/ 122605 w 456969"/>
              <a:gd name="connsiteY27" fmla="*/ 824076 h 858397"/>
              <a:gd name="connsiteX28" fmla="*/ 122605 w 456969"/>
              <a:gd name="connsiteY28" fmla="*/ 751646 h 858397"/>
              <a:gd name="connsiteX29" fmla="*/ 52273 w 456969"/>
              <a:gd name="connsiteY29" fmla="*/ 727185 h 858397"/>
              <a:gd name="connsiteX30" fmla="*/ 52273 w 456969"/>
              <a:gd name="connsiteY30" fmla="*/ 702724 h 858397"/>
              <a:gd name="connsiteX31" fmla="*/ 52273 w 456969"/>
              <a:gd name="connsiteY31" fmla="*/ 689976 h 858397"/>
              <a:gd name="connsiteX32" fmla="*/ 63386 w 456969"/>
              <a:gd name="connsiteY32" fmla="*/ 636015 h 858397"/>
              <a:gd name="connsiteX33" fmla="*/ 41159 w 456969"/>
              <a:gd name="connsiteY33" fmla="*/ 600440 h 858397"/>
              <a:gd name="connsiteX34" fmla="*/ 0 w 456969"/>
              <a:gd name="connsiteY34" fmla="*/ 555958 h 858397"/>
              <a:gd name="connsiteX35" fmla="*/ 21138 w 456969"/>
              <a:gd name="connsiteY35" fmla="*/ 520383 h 85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6969" h="858397">
                <a:moveTo>
                  <a:pt x="21138" y="520383"/>
                </a:moveTo>
                <a:lnTo>
                  <a:pt x="41159" y="428096"/>
                </a:lnTo>
                <a:lnTo>
                  <a:pt x="92287" y="322461"/>
                </a:lnTo>
                <a:lnTo>
                  <a:pt x="130096" y="246844"/>
                </a:lnTo>
                <a:lnTo>
                  <a:pt x="121216" y="82290"/>
                </a:lnTo>
                <a:lnTo>
                  <a:pt x="143607" y="46716"/>
                </a:lnTo>
                <a:lnTo>
                  <a:pt x="210153" y="0"/>
                </a:lnTo>
                <a:lnTo>
                  <a:pt x="270188" y="84524"/>
                </a:lnTo>
                <a:lnTo>
                  <a:pt x="270188" y="151234"/>
                </a:lnTo>
                <a:lnTo>
                  <a:pt x="325022" y="164581"/>
                </a:lnTo>
                <a:lnTo>
                  <a:pt x="371873" y="260192"/>
                </a:lnTo>
                <a:lnTo>
                  <a:pt x="389933" y="331368"/>
                </a:lnTo>
                <a:lnTo>
                  <a:pt x="417145" y="389170"/>
                </a:lnTo>
                <a:lnTo>
                  <a:pt x="417145" y="447000"/>
                </a:lnTo>
                <a:lnTo>
                  <a:pt x="456970" y="460347"/>
                </a:lnTo>
                <a:lnTo>
                  <a:pt x="441443" y="500362"/>
                </a:lnTo>
                <a:lnTo>
                  <a:pt x="417145" y="535937"/>
                </a:lnTo>
                <a:lnTo>
                  <a:pt x="417145" y="567071"/>
                </a:lnTo>
                <a:lnTo>
                  <a:pt x="434769" y="591533"/>
                </a:lnTo>
                <a:lnTo>
                  <a:pt x="414639" y="631575"/>
                </a:lnTo>
                <a:lnTo>
                  <a:pt x="414639" y="676057"/>
                </a:lnTo>
                <a:lnTo>
                  <a:pt x="359153" y="676057"/>
                </a:lnTo>
                <a:lnTo>
                  <a:pt x="325022" y="742766"/>
                </a:lnTo>
                <a:lnTo>
                  <a:pt x="284217" y="800350"/>
                </a:lnTo>
                <a:lnTo>
                  <a:pt x="219060" y="787248"/>
                </a:lnTo>
                <a:lnTo>
                  <a:pt x="169947" y="813453"/>
                </a:lnTo>
                <a:lnTo>
                  <a:pt x="169947" y="858398"/>
                </a:lnTo>
                <a:lnTo>
                  <a:pt x="122605" y="824076"/>
                </a:lnTo>
                <a:lnTo>
                  <a:pt x="122605" y="751646"/>
                </a:lnTo>
                <a:lnTo>
                  <a:pt x="52273" y="727185"/>
                </a:lnTo>
                <a:lnTo>
                  <a:pt x="52273" y="702724"/>
                </a:lnTo>
                <a:lnTo>
                  <a:pt x="52273" y="689976"/>
                </a:lnTo>
                <a:lnTo>
                  <a:pt x="63386" y="636015"/>
                </a:lnTo>
                <a:lnTo>
                  <a:pt x="41159" y="600440"/>
                </a:lnTo>
                <a:lnTo>
                  <a:pt x="0" y="555958"/>
                </a:lnTo>
                <a:lnTo>
                  <a:pt x="21138" y="520383"/>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56" name="Frihandsfigur: Form 155">
            <a:extLst>
              <a:ext uri="{FF2B5EF4-FFF2-40B4-BE49-F238E27FC236}">
                <a16:creationId xmlns:a16="http://schemas.microsoft.com/office/drawing/2014/main" id="{D83196B7-E750-EB14-EFE4-CF148722189B}"/>
              </a:ext>
            </a:extLst>
          </p:cNvPr>
          <p:cNvSpPr/>
          <p:nvPr userDrawn="1"/>
        </p:nvSpPr>
        <p:spPr>
          <a:xfrm>
            <a:off x="4803338" y="344263"/>
            <a:ext cx="811558" cy="1295076"/>
          </a:xfrm>
          <a:custGeom>
            <a:avLst/>
            <a:gdLst>
              <a:gd name="connsiteX0" fmla="*/ 43120 w 569168"/>
              <a:gd name="connsiteY0" fmla="*/ 8880 h 908273"/>
              <a:gd name="connsiteX1" fmla="*/ 91171 w 569168"/>
              <a:gd name="connsiteY1" fmla="*/ 0 h 908273"/>
              <a:gd name="connsiteX2" fmla="*/ 128352 w 569168"/>
              <a:gd name="connsiteY2" fmla="*/ 4440 h 908273"/>
              <a:gd name="connsiteX3" fmla="*/ 161721 w 569168"/>
              <a:gd name="connsiteY3" fmla="*/ 37781 h 908273"/>
              <a:gd name="connsiteX4" fmla="*/ 206993 w 569168"/>
              <a:gd name="connsiteY4" fmla="*/ 108958 h 908273"/>
              <a:gd name="connsiteX5" fmla="*/ 204487 w 569168"/>
              <a:gd name="connsiteY5" fmla="*/ 0 h 908273"/>
              <a:gd name="connsiteX6" fmla="*/ 293560 w 569168"/>
              <a:gd name="connsiteY6" fmla="*/ 0 h 908273"/>
              <a:gd name="connsiteX7" fmla="*/ 396825 w 569168"/>
              <a:gd name="connsiteY7" fmla="*/ 0 h 908273"/>
              <a:gd name="connsiteX8" fmla="*/ 411398 w 569168"/>
              <a:gd name="connsiteY8" fmla="*/ 95611 h 908273"/>
              <a:gd name="connsiteX9" fmla="*/ 453129 w 569168"/>
              <a:gd name="connsiteY9" fmla="*/ 148973 h 908273"/>
              <a:gd name="connsiteX10" fmla="*/ 540785 w 569168"/>
              <a:gd name="connsiteY10" fmla="*/ 157880 h 908273"/>
              <a:gd name="connsiteX11" fmla="*/ 569169 w 569168"/>
              <a:gd name="connsiteY11" fmla="*/ 195688 h 908273"/>
              <a:gd name="connsiteX12" fmla="*/ 569169 w 569168"/>
              <a:gd name="connsiteY12" fmla="*/ 240170 h 908273"/>
              <a:gd name="connsiteX13" fmla="*/ 540785 w 569168"/>
              <a:gd name="connsiteY13" fmla="*/ 329107 h 908273"/>
              <a:gd name="connsiteX14" fmla="*/ 502950 w 569168"/>
              <a:gd name="connsiteY14" fmla="*/ 426952 h 908273"/>
              <a:gd name="connsiteX15" fmla="*/ 518149 w 569168"/>
              <a:gd name="connsiteY15" fmla="*/ 529263 h 908273"/>
              <a:gd name="connsiteX16" fmla="*/ 538225 w 569168"/>
              <a:gd name="connsiteY16" fmla="*/ 618200 h 908273"/>
              <a:gd name="connsiteX17" fmla="*/ 540785 w 569168"/>
              <a:gd name="connsiteY17" fmla="*/ 691665 h 908273"/>
              <a:gd name="connsiteX18" fmla="*/ 529263 w 569168"/>
              <a:gd name="connsiteY18" fmla="*/ 764966 h 908273"/>
              <a:gd name="connsiteX19" fmla="*/ 473667 w 569168"/>
              <a:gd name="connsiteY19" fmla="*/ 764966 h 908273"/>
              <a:gd name="connsiteX20" fmla="*/ 440326 w 569168"/>
              <a:gd name="connsiteY20" fmla="*/ 740505 h 908273"/>
              <a:gd name="connsiteX21" fmla="*/ 382851 w 569168"/>
              <a:gd name="connsiteY21" fmla="*/ 740505 h 908273"/>
              <a:gd name="connsiteX22" fmla="*/ 342482 w 569168"/>
              <a:gd name="connsiteY22" fmla="*/ 751646 h 908273"/>
              <a:gd name="connsiteX23" fmla="*/ 321617 w 569168"/>
              <a:gd name="connsiteY23" fmla="*/ 802775 h 908273"/>
              <a:gd name="connsiteX24" fmla="*/ 342482 w 569168"/>
              <a:gd name="connsiteY24" fmla="*/ 829469 h 908273"/>
              <a:gd name="connsiteX25" fmla="*/ 342482 w 569168"/>
              <a:gd name="connsiteY25" fmla="*/ 873951 h 908273"/>
              <a:gd name="connsiteX26" fmla="*/ 274901 w 569168"/>
              <a:gd name="connsiteY26" fmla="*/ 908273 h 908273"/>
              <a:gd name="connsiteX27" fmla="*/ 246817 w 569168"/>
              <a:gd name="connsiteY27" fmla="*/ 873951 h 908273"/>
              <a:gd name="connsiteX28" fmla="*/ 204487 w 569168"/>
              <a:gd name="connsiteY28" fmla="*/ 843443 h 908273"/>
              <a:gd name="connsiteX29" fmla="*/ 128352 w 569168"/>
              <a:gd name="connsiteY29" fmla="*/ 861857 h 908273"/>
              <a:gd name="connsiteX30" fmla="*/ 106752 w 569168"/>
              <a:gd name="connsiteY30" fmla="*/ 838132 h 908273"/>
              <a:gd name="connsiteX31" fmla="*/ 74064 w 569168"/>
              <a:gd name="connsiteY31" fmla="*/ 838132 h 908273"/>
              <a:gd name="connsiteX32" fmla="*/ 114869 w 569168"/>
              <a:gd name="connsiteY32" fmla="*/ 780547 h 908273"/>
              <a:gd name="connsiteX33" fmla="*/ 149000 w 569168"/>
              <a:gd name="connsiteY33" fmla="*/ 713838 h 908273"/>
              <a:gd name="connsiteX34" fmla="*/ 204487 w 569168"/>
              <a:gd name="connsiteY34" fmla="*/ 713838 h 908273"/>
              <a:gd name="connsiteX35" fmla="*/ 204487 w 569168"/>
              <a:gd name="connsiteY35" fmla="*/ 669356 h 908273"/>
              <a:gd name="connsiteX36" fmla="*/ 224617 w 569168"/>
              <a:gd name="connsiteY36" fmla="*/ 629314 h 908273"/>
              <a:gd name="connsiteX37" fmla="*/ 206993 w 569168"/>
              <a:gd name="connsiteY37" fmla="*/ 604853 h 908273"/>
              <a:gd name="connsiteX38" fmla="*/ 206993 w 569168"/>
              <a:gd name="connsiteY38" fmla="*/ 573718 h 908273"/>
              <a:gd name="connsiteX39" fmla="*/ 231290 w 569168"/>
              <a:gd name="connsiteY39" fmla="*/ 538143 h 908273"/>
              <a:gd name="connsiteX40" fmla="*/ 246817 w 569168"/>
              <a:gd name="connsiteY40" fmla="*/ 498128 h 908273"/>
              <a:gd name="connsiteX41" fmla="*/ 206993 w 569168"/>
              <a:gd name="connsiteY41" fmla="*/ 484781 h 908273"/>
              <a:gd name="connsiteX42" fmla="*/ 206993 w 569168"/>
              <a:gd name="connsiteY42" fmla="*/ 426952 h 908273"/>
              <a:gd name="connsiteX43" fmla="*/ 179781 w 569168"/>
              <a:gd name="connsiteY43" fmla="*/ 369149 h 908273"/>
              <a:gd name="connsiteX44" fmla="*/ 164554 w 569168"/>
              <a:gd name="connsiteY44" fmla="*/ 309114 h 908273"/>
              <a:gd name="connsiteX45" fmla="*/ 114869 w 569168"/>
              <a:gd name="connsiteY45" fmla="*/ 202362 h 908273"/>
              <a:gd name="connsiteX46" fmla="*/ 60036 w 569168"/>
              <a:gd name="connsiteY46" fmla="*/ 189015 h 908273"/>
              <a:gd name="connsiteX47" fmla="*/ 60036 w 569168"/>
              <a:gd name="connsiteY47" fmla="*/ 122305 h 908273"/>
              <a:gd name="connsiteX48" fmla="*/ 0 w 569168"/>
              <a:gd name="connsiteY48" fmla="*/ 37781 h 908273"/>
              <a:gd name="connsiteX49" fmla="*/ 43120 w 569168"/>
              <a:gd name="connsiteY49" fmla="*/ 8880 h 90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69168" h="908273">
                <a:moveTo>
                  <a:pt x="43120" y="8880"/>
                </a:moveTo>
                <a:lnTo>
                  <a:pt x="91171" y="0"/>
                </a:lnTo>
                <a:lnTo>
                  <a:pt x="128352" y="4440"/>
                </a:lnTo>
                <a:lnTo>
                  <a:pt x="161721" y="37781"/>
                </a:lnTo>
                <a:lnTo>
                  <a:pt x="206993" y="108958"/>
                </a:lnTo>
                <a:lnTo>
                  <a:pt x="204487" y="0"/>
                </a:lnTo>
                <a:lnTo>
                  <a:pt x="293560" y="0"/>
                </a:lnTo>
                <a:lnTo>
                  <a:pt x="396825" y="0"/>
                </a:lnTo>
                <a:lnTo>
                  <a:pt x="411398" y="95611"/>
                </a:lnTo>
                <a:lnTo>
                  <a:pt x="453129" y="148973"/>
                </a:lnTo>
                <a:lnTo>
                  <a:pt x="540785" y="157880"/>
                </a:lnTo>
                <a:lnTo>
                  <a:pt x="569169" y="195688"/>
                </a:lnTo>
                <a:lnTo>
                  <a:pt x="569169" y="240170"/>
                </a:lnTo>
                <a:lnTo>
                  <a:pt x="540785" y="329107"/>
                </a:lnTo>
                <a:lnTo>
                  <a:pt x="502950" y="426952"/>
                </a:lnTo>
                <a:lnTo>
                  <a:pt x="518149" y="529263"/>
                </a:lnTo>
                <a:lnTo>
                  <a:pt x="538225" y="618200"/>
                </a:lnTo>
                <a:lnTo>
                  <a:pt x="540785" y="691665"/>
                </a:lnTo>
                <a:lnTo>
                  <a:pt x="529263" y="764966"/>
                </a:lnTo>
                <a:lnTo>
                  <a:pt x="473667" y="764966"/>
                </a:lnTo>
                <a:lnTo>
                  <a:pt x="440326" y="740505"/>
                </a:lnTo>
                <a:lnTo>
                  <a:pt x="382851" y="740505"/>
                </a:lnTo>
                <a:lnTo>
                  <a:pt x="342482" y="751646"/>
                </a:lnTo>
                <a:lnTo>
                  <a:pt x="321617" y="802775"/>
                </a:lnTo>
                <a:lnTo>
                  <a:pt x="342482" y="829469"/>
                </a:lnTo>
                <a:lnTo>
                  <a:pt x="342482" y="873951"/>
                </a:lnTo>
                <a:lnTo>
                  <a:pt x="274901" y="908273"/>
                </a:lnTo>
                <a:lnTo>
                  <a:pt x="246817" y="873951"/>
                </a:lnTo>
                <a:lnTo>
                  <a:pt x="204487" y="843443"/>
                </a:lnTo>
                <a:lnTo>
                  <a:pt x="128352" y="861857"/>
                </a:lnTo>
                <a:lnTo>
                  <a:pt x="106752" y="838132"/>
                </a:lnTo>
                <a:lnTo>
                  <a:pt x="74064" y="838132"/>
                </a:lnTo>
                <a:lnTo>
                  <a:pt x="114869" y="780547"/>
                </a:lnTo>
                <a:lnTo>
                  <a:pt x="149000" y="713838"/>
                </a:lnTo>
                <a:lnTo>
                  <a:pt x="204487" y="713838"/>
                </a:lnTo>
                <a:lnTo>
                  <a:pt x="204487" y="669356"/>
                </a:lnTo>
                <a:lnTo>
                  <a:pt x="224617" y="629314"/>
                </a:lnTo>
                <a:lnTo>
                  <a:pt x="206993" y="604853"/>
                </a:lnTo>
                <a:lnTo>
                  <a:pt x="206993" y="573718"/>
                </a:lnTo>
                <a:lnTo>
                  <a:pt x="231290" y="538143"/>
                </a:lnTo>
                <a:lnTo>
                  <a:pt x="246817" y="498128"/>
                </a:lnTo>
                <a:lnTo>
                  <a:pt x="206993" y="484781"/>
                </a:lnTo>
                <a:lnTo>
                  <a:pt x="206993" y="426952"/>
                </a:lnTo>
                <a:lnTo>
                  <a:pt x="179781" y="369149"/>
                </a:lnTo>
                <a:lnTo>
                  <a:pt x="164554" y="309114"/>
                </a:lnTo>
                <a:lnTo>
                  <a:pt x="114869" y="202362"/>
                </a:lnTo>
                <a:lnTo>
                  <a:pt x="60036" y="189015"/>
                </a:lnTo>
                <a:lnTo>
                  <a:pt x="60036" y="122305"/>
                </a:lnTo>
                <a:lnTo>
                  <a:pt x="0" y="37781"/>
                </a:lnTo>
                <a:lnTo>
                  <a:pt x="43120" y="888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57" name="Frihandsfigur: Form 156">
            <a:extLst>
              <a:ext uri="{FF2B5EF4-FFF2-40B4-BE49-F238E27FC236}">
                <a16:creationId xmlns:a16="http://schemas.microsoft.com/office/drawing/2014/main" id="{615EDD19-04EF-8E11-E0CC-1BB08AAA21A2}"/>
              </a:ext>
            </a:extLst>
          </p:cNvPr>
          <p:cNvSpPr/>
          <p:nvPr userDrawn="1"/>
        </p:nvSpPr>
        <p:spPr>
          <a:xfrm>
            <a:off x="5520478" y="559863"/>
            <a:ext cx="490936" cy="979734"/>
          </a:xfrm>
          <a:custGeom>
            <a:avLst/>
            <a:gdLst>
              <a:gd name="connsiteX0" fmla="*/ 113044 w 344307"/>
              <a:gd name="connsiteY0" fmla="*/ 91171 h 687115"/>
              <a:gd name="connsiteX1" fmla="*/ 168640 w 344307"/>
              <a:gd name="connsiteY1" fmla="*/ 117865 h 687115"/>
              <a:gd name="connsiteX2" fmla="*/ 200292 w 344307"/>
              <a:gd name="connsiteY2" fmla="*/ 66709 h 687115"/>
              <a:gd name="connsiteX3" fmla="*/ 226714 w 344307"/>
              <a:gd name="connsiteY3" fmla="*/ 0 h 687115"/>
              <a:gd name="connsiteX4" fmla="*/ 297619 w 344307"/>
              <a:gd name="connsiteY4" fmla="*/ 22227 h 687115"/>
              <a:gd name="connsiteX5" fmla="*/ 344307 w 344307"/>
              <a:gd name="connsiteY5" fmla="*/ 66709 h 687115"/>
              <a:gd name="connsiteX6" fmla="*/ 344307 w 344307"/>
              <a:gd name="connsiteY6" fmla="*/ 231263 h 687115"/>
              <a:gd name="connsiteX7" fmla="*/ 313172 w 344307"/>
              <a:gd name="connsiteY7" fmla="*/ 302903 h 687115"/>
              <a:gd name="connsiteX8" fmla="*/ 258312 w 344307"/>
              <a:gd name="connsiteY8" fmla="*/ 389143 h 687115"/>
              <a:gd name="connsiteX9" fmla="*/ 210888 w 344307"/>
              <a:gd name="connsiteY9" fmla="*/ 466966 h 687115"/>
              <a:gd name="connsiteX10" fmla="*/ 210888 w 344307"/>
              <a:gd name="connsiteY10" fmla="*/ 562577 h 687115"/>
              <a:gd name="connsiteX11" fmla="*/ 179372 w 344307"/>
              <a:gd name="connsiteY11" fmla="*/ 613733 h 687115"/>
              <a:gd name="connsiteX12" fmla="*/ 130831 w 344307"/>
              <a:gd name="connsiteY12" fmla="*/ 687116 h 687115"/>
              <a:gd name="connsiteX13" fmla="*/ 26313 w 344307"/>
              <a:gd name="connsiteY13" fmla="*/ 613733 h 687115"/>
              <a:gd name="connsiteX14" fmla="*/ 35248 w 344307"/>
              <a:gd name="connsiteY14" fmla="*/ 556829 h 687115"/>
              <a:gd name="connsiteX15" fmla="*/ 35248 w 344307"/>
              <a:gd name="connsiteY15" fmla="*/ 466966 h 687115"/>
              <a:gd name="connsiteX16" fmla="*/ 21138 w 344307"/>
              <a:gd name="connsiteY16" fmla="*/ 404370 h 687115"/>
              <a:gd name="connsiteX17" fmla="*/ 5775 w 344307"/>
              <a:gd name="connsiteY17" fmla="*/ 314643 h 687115"/>
              <a:gd name="connsiteX18" fmla="*/ 0 w 344307"/>
              <a:gd name="connsiteY18" fmla="*/ 275718 h 687115"/>
              <a:gd name="connsiteX19" fmla="*/ 37836 w 344307"/>
              <a:gd name="connsiteY19" fmla="*/ 177874 h 687115"/>
              <a:gd name="connsiteX20" fmla="*/ 66192 w 344307"/>
              <a:gd name="connsiteY20" fmla="*/ 88910 h 687115"/>
              <a:gd name="connsiteX21" fmla="*/ 113044 w 344307"/>
              <a:gd name="connsiteY21" fmla="*/ 91143 h 68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4307" h="687115">
                <a:moveTo>
                  <a:pt x="113044" y="91171"/>
                </a:moveTo>
                <a:cubicBezTo>
                  <a:pt x="113044" y="91171"/>
                  <a:pt x="168640" y="126745"/>
                  <a:pt x="168640" y="117865"/>
                </a:cubicBezTo>
                <a:cubicBezTo>
                  <a:pt x="168640" y="108985"/>
                  <a:pt x="200292" y="66709"/>
                  <a:pt x="200292" y="66709"/>
                </a:cubicBezTo>
                <a:lnTo>
                  <a:pt x="226714" y="0"/>
                </a:lnTo>
                <a:lnTo>
                  <a:pt x="297619" y="22227"/>
                </a:lnTo>
                <a:lnTo>
                  <a:pt x="344307" y="66709"/>
                </a:lnTo>
                <a:lnTo>
                  <a:pt x="344307" y="231263"/>
                </a:lnTo>
                <a:lnTo>
                  <a:pt x="313172" y="302903"/>
                </a:lnTo>
                <a:lnTo>
                  <a:pt x="258312" y="389143"/>
                </a:lnTo>
                <a:lnTo>
                  <a:pt x="210888" y="466966"/>
                </a:lnTo>
                <a:lnTo>
                  <a:pt x="210888" y="562577"/>
                </a:lnTo>
                <a:lnTo>
                  <a:pt x="179372" y="613733"/>
                </a:lnTo>
                <a:lnTo>
                  <a:pt x="130831" y="687116"/>
                </a:lnTo>
                <a:lnTo>
                  <a:pt x="26313" y="613733"/>
                </a:lnTo>
                <a:lnTo>
                  <a:pt x="35248" y="556829"/>
                </a:lnTo>
                <a:lnTo>
                  <a:pt x="35248" y="466966"/>
                </a:lnTo>
                <a:lnTo>
                  <a:pt x="21138" y="404370"/>
                </a:lnTo>
                <a:lnTo>
                  <a:pt x="5775" y="314643"/>
                </a:lnTo>
                <a:lnTo>
                  <a:pt x="0" y="275718"/>
                </a:lnTo>
                <a:lnTo>
                  <a:pt x="37836" y="177874"/>
                </a:lnTo>
                <a:lnTo>
                  <a:pt x="66192" y="88910"/>
                </a:lnTo>
                <a:lnTo>
                  <a:pt x="113044" y="91143"/>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58" name="Frihandsfigur: Form 157">
            <a:extLst>
              <a:ext uri="{FF2B5EF4-FFF2-40B4-BE49-F238E27FC236}">
                <a16:creationId xmlns:a16="http://schemas.microsoft.com/office/drawing/2014/main" id="{5E7952D2-D7BC-490A-D961-D215E786543F}"/>
              </a:ext>
            </a:extLst>
          </p:cNvPr>
          <p:cNvSpPr/>
          <p:nvPr userDrawn="1"/>
        </p:nvSpPr>
        <p:spPr>
          <a:xfrm>
            <a:off x="4727523" y="4611441"/>
            <a:ext cx="1626420" cy="1208463"/>
          </a:xfrm>
          <a:custGeom>
            <a:avLst/>
            <a:gdLst>
              <a:gd name="connsiteX0" fmla="*/ 0 w 1140653"/>
              <a:gd name="connsiteY0" fmla="*/ 53280 h 847529"/>
              <a:gd name="connsiteX1" fmla="*/ 70496 w 1140653"/>
              <a:gd name="connsiteY1" fmla="*/ 56740 h 847529"/>
              <a:gd name="connsiteX2" fmla="*/ 91116 w 1140653"/>
              <a:gd name="connsiteY2" fmla="*/ 79076 h 847529"/>
              <a:gd name="connsiteX3" fmla="*/ 134100 w 1140653"/>
              <a:gd name="connsiteY3" fmla="*/ 68752 h 847529"/>
              <a:gd name="connsiteX4" fmla="*/ 198576 w 1140653"/>
              <a:gd name="connsiteY4" fmla="*/ 77360 h 847529"/>
              <a:gd name="connsiteX5" fmla="*/ 247552 w 1140653"/>
              <a:gd name="connsiteY5" fmla="*/ 29228 h 847529"/>
              <a:gd name="connsiteX6" fmla="*/ 287104 w 1140653"/>
              <a:gd name="connsiteY6" fmla="*/ 24080 h 847529"/>
              <a:gd name="connsiteX7" fmla="*/ 309441 w 1140653"/>
              <a:gd name="connsiteY7" fmla="*/ 0 h 847529"/>
              <a:gd name="connsiteX8" fmla="*/ 381652 w 1140653"/>
              <a:gd name="connsiteY8" fmla="*/ 53280 h 847529"/>
              <a:gd name="connsiteX9" fmla="*/ 374788 w 1140653"/>
              <a:gd name="connsiteY9" fmla="*/ 108304 h 847529"/>
              <a:gd name="connsiteX10" fmla="*/ 374788 w 1140653"/>
              <a:gd name="connsiteY10" fmla="*/ 146113 h 847529"/>
              <a:gd name="connsiteX11" fmla="*/ 397124 w 1140653"/>
              <a:gd name="connsiteY11" fmla="*/ 195988 h 847529"/>
              <a:gd name="connsiteX12" fmla="*/ 388517 w 1140653"/>
              <a:gd name="connsiteY12" fmla="*/ 235512 h 847529"/>
              <a:gd name="connsiteX13" fmla="*/ 431501 w 1140653"/>
              <a:gd name="connsiteY13" fmla="*/ 328344 h 847529"/>
              <a:gd name="connsiteX14" fmla="*/ 436022 w 1140653"/>
              <a:gd name="connsiteY14" fmla="*/ 415511 h 847529"/>
              <a:gd name="connsiteX15" fmla="*/ 412460 w 1140653"/>
              <a:gd name="connsiteY15" fmla="*/ 477099 h 847529"/>
              <a:gd name="connsiteX16" fmla="*/ 441824 w 1140653"/>
              <a:gd name="connsiteY16" fmla="*/ 498537 h 847529"/>
              <a:gd name="connsiteX17" fmla="*/ 452148 w 1140653"/>
              <a:gd name="connsiteY17" fmla="*/ 586221 h 847529"/>
              <a:gd name="connsiteX18" fmla="*/ 510577 w 1140653"/>
              <a:gd name="connsiteY18" fmla="*/ 579329 h 847529"/>
              <a:gd name="connsiteX19" fmla="*/ 558709 w 1140653"/>
              <a:gd name="connsiteY19" fmla="*/ 514009 h 847529"/>
              <a:gd name="connsiteX20" fmla="*/ 598261 w 1140653"/>
              <a:gd name="connsiteY20" fmla="*/ 527765 h 847529"/>
              <a:gd name="connsiteX21" fmla="*/ 639529 w 1140653"/>
              <a:gd name="connsiteY21" fmla="*/ 498537 h 847529"/>
              <a:gd name="connsiteX22" fmla="*/ 697957 w 1140653"/>
              <a:gd name="connsiteY22" fmla="*/ 498537 h 847529"/>
              <a:gd name="connsiteX23" fmla="*/ 756413 w 1140653"/>
              <a:gd name="connsiteY23" fmla="*/ 527765 h 847529"/>
              <a:gd name="connsiteX24" fmla="*/ 817593 w 1140653"/>
              <a:gd name="connsiteY24" fmla="*/ 582789 h 847529"/>
              <a:gd name="connsiteX25" fmla="*/ 867305 w 1140653"/>
              <a:gd name="connsiteY25" fmla="*/ 641217 h 847529"/>
              <a:gd name="connsiteX26" fmla="*/ 942077 w 1140653"/>
              <a:gd name="connsiteY26" fmla="*/ 641217 h 847529"/>
              <a:gd name="connsiteX27" fmla="*/ 958666 w 1140653"/>
              <a:gd name="connsiteY27" fmla="*/ 798988 h 847529"/>
              <a:gd name="connsiteX28" fmla="*/ 1045233 w 1140653"/>
              <a:gd name="connsiteY28" fmla="*/ 798988 h 847529"/>
              <a:gd name="connsiteX29" fmla="*/ 1045233 w 1140653"/>
              <a:gd name="connsiteY29" fmla="*/ 844288 h 847529"/>
              <a:gd name="connsiteX30" fmla="*/ 1071029 w 1140653"/>
              <a:gd name="connsiteY30" fmla="*/ 847529 h 847529"/>
              <a:gd name="connsiteX31" fmla="*/ 1120006 w 1140653"/>
              <a:gd name="connsiteY31" fmla="*/ 832057 h 847529"/>
              <a:gd name="connsiteX32" fmla="*/ 1140653 w 1140653"/>
              <a:gd name="connsiteY32" fmla="*/ 828570 h 84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0653" h="847529">
                <a:moveTo>
                  <a:pt x="0" y="53280"/>
                </a:moveTo>
                <a:lnTo>
                  <a:pt x="70496" y="56740"/>
                </a:lnTo>
                <a:lnTo>
                  <a:pt x="91116" y="79076"/>
                </a:lnTo>
                <a:lnTo>
                  <a:pt x="134100" y="68752"/>
                </a:lnTo>
                <a:lnTo>
                  <a:pt x="198576" y="77360"/>
                </a:lnTo>
                <a:lnTo>
                  <a:pt x="247552" y="29228"/>
                </a:lnTo>
                <a:lnTo>
                  <a:pt x="287104" y="24080"/>
                </a:lnTo>
                <a:lnTo>
                  <a:pt x="309441" y="0"/>
                </a:lnTo>
                <a:lnTo>
                  <a:pt x="381652" y="53280"/>
                </a:lnTo>
                <a:lnTo>
                  <a:pt x="374788" y="108304"/>
                </a:lnTo>
                <a:lnTo>
                  <a:pt x="374788" y="146113"/>
                </a:lnTo>
                <a:lnTo>
                  <a:pt x="397124" y="195988"/>
                </a:lnTo>
                <a:lnTo>
                  <a:pt x="388517" y="235512"/>
                </a:lnTo>
                <a:lnTo>
                  <a:pt x="431501" y="328344"/>
                </a:lnTo>
                <a:lnTo>
                  <a:pt x="436022" y="415511"/>
                </a:lnTo>
                <a:lnTo>
                  <a:pt x="412460" y="477099"/>
                </a:lnTo>
                <a:lnTo>
                  <a:pt x="441824" y="498537"/>
                </a:lnTo>
                <a:lnTo>
                  <a:pt x="452148" y="586221"/>
                </a:lnTo>
                <a:lnTo>
                  <a:pt x="510577" y="579329"/>
                </a:lnTo>
                <a:lnTo>
                  <a:pt x="558709" y="514009"/>
                </a:lnTo>
                <a:lnTo>
                  <a:pt x="598261" y="527765"/>
                </a:lnTo>
                <a:lnTo>
                  <a:pt x="639529" y="498537"/>
                </a:lnTo>
                <a:lnTo>
                  <a:pt x="697957" y="498537"/>
                </a:lnTo>
                <a:lnTo>
                  <a:pt x="756413" y="527765"/>
                </a:lnTo>
                <a:lnTo>
                  <a:pt x="817593" y="582789"/>
                </a:lnTo>
                <a:lnTo>
                  <a:pt x="867305" y="641217"/>
                </a:lnTo>
                <a:lnTo>
                  <a:pt x="942077" y="641217"/>
                </a:lnTo>
                <a:lnTo>
                  <a:pt x="958666" y="798988"/>
                </a:lnTo>
                <a:lnTo>
                  <a:pt x="1045233" y="798988"/>
                </a:lnTo>
                <a:lnTo>
                  <a:pt x="1045233" y="844288"/>
                </a:lnTo>
                <a:lnTo>
                  <a:pt x="1071029" y="847529"/>
                </a:lnTo>
                <a:lnTo>
                  <a:pt x="1120006" y="832057"/>
                </a:lnTo>
                <a:lnTo>
                  <a:pt x="1140653" y="828570"/>
                </a:lnTo>
              </a:path>
            </a:pathLst>
          </a:custGeom>
          <a:noFill/>
          <a:ln w="16322" cap="flat">
            <a:solidFill>
              <a:srgbClr val="EEEEEE"/>
            </a:solidFill>
            <a:prstDash val="solid"/>
            <a:miter/>
          </a:ln>
        </p:spPr>
        <p:txBody>
          <a:bodyPr rtlCol="0" anchor="ctr"/>
          <a:lstStyle/>
          <a:p>
            <a:endParaRPr lang="sv-SE" sz="500"/>
          </a:p>
        </p:txBody>
      </p:sp>
      <p:sp>
        <p:nvSpPr>
          <p:cNvPr id="159" name="textruta 158">
            <a:extLst>
              <a:ext uri="{FF2B5EF4-FFF2-40B4-BE49-F238E27FC236}">
                <a16:creationId xmlns:a16="http://schemas.microsoft.com/office/drawing/2014/main" id="{BE07D1AF-0091-EC3D-BEB4-D879B6E0DD5B}"/>
              </a:ext>
            </a:extLst>
          </p:cNvPr>
          <p:cNvSpPr txBox="1"/>
          <p:nvPr userDrawn="1"/>
        </p:nvSpPr>
        <p:spPr>
          <a:xfrm>
            <a:off x="6462422" y="4669722"/>
            <a:ext cx="878155" cy="285252"/>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TRANEMO</a:t>
            </a:r>
          </a:p>
        </p:txBody>
      </p:sp>
      <p:sp>
        <p:nvSpPr>
          <p:cNvPr id="160" name="textruta 159">
            <a:extLst>
              <a:ext uri="{FF2B5EF4-FFF2-40B4-BE49-F238E27FC236}">
                <a16:creationId xmlns:a16="http://schemas.microsoft.com/office/drawing/2014/main" id="{46ADEAD2-0B87-943C-ABE2-B4D0F7EB5071}"/>
              </a:ext>
            </a:extLst>
          </p:cNvPr>
          <p:cNvSpPr txBox="1"/>
          <p:nvPr userDrawn="1"/>
        </p:nvSpPr>
        <p:spPr>
          <a:xfrm>
            <a:off x="6433184" y="4014076"/>
            <a:ext cx="1077008" cy="285252"/>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ULRICEHAMN</a:t>
            </a:r>
          </a:p>
        </p:txBody>
      </p:sp>
      <p:sp>
        <p:nvSpPr>
          <p:cNvPr id="161" name="textruta 160">
            <a:extLst>
              <a:ext uri="{FF2B5EF4-FFF2-40B4-BE49-F238E27FC236}">
                <a16:creationId xmlns:a16="http://schemas.microsoft.com/office/drawing/2014/main" id="{EB60AA18-DA39-12D9-5EE9-EA88EA1778F0}"/>
              </a:ext>
            </a:extLst>
          </p:cNvPr>
          <p:cNvSpPr txBox="1"/>
          <p:nvPr userDrawn="1"/>
        </p:nvSpPr>
        <p:spPr>
          <a:xfrm>
            <a:off x="6570464" y="3178784"/>
            <a:ext cx="710936" cy="200055"/>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FALKÖPING</a:t>
            </a:r>
          </a:p>
        </p:txBody>
      </p:sp>
      <p:sp>
        <p:nvSpPr>
          <p:cNvPr id="162" name="textruta 161">
            <a:extLst>
              <a:ext uri="{FF2B5EF4-FFF2-40B4-BE49-F238E27FC236}">
                <a16:creationId xmlns:a16="http://schemas.microsoft.com/office/drawing/2014/main" id="{9B82BDBF-4FA5-71F4-8861-F8D7B7DA59E2}"/>
              </a:ext>
            </a:extLst>
          </p:cNvPr>
          <p:cNvSpPr txBox="1"/>
          <p:nvPr userDrawn="1"/>
        </p:nvSpPr>
        <p:spPr>
          <a:xfrm>
            <a:off x="5540192" y="2995556"/>
            <a:ext cx="618293" cy="200055"/>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ESSUNGA</a:t>
            </a:r>
          </a:p>
        </p:txBody>
      </p:sp>
      <p:sp>
        <p:nvSpPr>
          <p:cNvPr id="163" name="textruta 162">
            <a:extLst>
              <a:ext uri="{FF2B5EF4-FFF2-40B4-BE49-F238E27FC236}">
                <a16:creationId xmlns:a16="http://schemas.microsoft.com/office/drawing/2014/main" id="{DFD39CDC-7E4C-DFF5-C5E6-53A75FA08A99}"/>
              </a:ext>
            </a:extLst>
          </p:cNvPr>
          <p:cNvSpPr txBox="1"/>
          <p:nvPr userDrawn="1"/>
        </p:nvSpPr>
        <p:spPr>
          <a:xfrm>
            <a:off x="6119657" y="2933344"/>
            <a:ext cx="578731" cy="285252"/>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VARA</a:t>
            </a:r>
          </a:p>
        </p:txBody>
      </p:sp>
      <p:sp>
        <p:nvSpPr>
          <p:cNvPr id="164" name="textruta 163">
            <a:extLst>
              <a:ext uri="{FF2B5EF4-FFF2-40B4-BE49-F238E27FC236}">
                <a16:creationId xmlns:a16="http://schemas.microsoft.com/office/drawing/2014/main" id="{44A26DEF-882A-0C94-25AF-AFE8ED7C0510}"/>
              </a:ext>
            </a:extLst>
          </p:cNvPr>
          <p:cNvSpPr txBox="1"/>
          <p:nvPr userDrawn="1"/>
        </p:nvSpPr>
        <p:spPr>
          <a:xfrm>
            <a:off x="5555330" y="2650803"/>
            <a:ext cx="441146" cy="307777"/>
          </a:xfrm>
          <a:prstGeom prst="rect">
            <a:avLst/>
          </a:prstGeom>
          <a:noFill/>
        </p:spPr>
        <p:txBody>
          <a:bodyPr wrap="none" rtlCol="0">
            <a:spAutoFit/>
          </a:bodyPr>
          <a:lstStyle/>
          <a:p>
            <a:pPr algn="ctr"/>
            <a:r>
              <a:rPr lang="sv-SE" sz="700" spc="0" baseline="0" dirty="0">
                <a:ln/>
                <a:solidFill>
                  <a:srgbClr val="1D1D1B"/>
                </a:solidFill>
                <a:latin typeface="Open Sans"/>
                <a:ea typeface="Open Sans"/>
                <a:cs typeface="Open Sans"/>
                <a:sym typeface="Open Sans"/>
                <a:rtl val="0"/>
              </a:rPr>
              <a:t>GRÄS-</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TORP</a:t>
            </a:r>
          </a:p>
        </p:txBody>
      </p:sp>
      <p:sp>
        <p:nvSpPr>
          <p:cNvPr id="165" name="textruta 164">
            <a:extLst>
              <a:ext uri="{FF2B5EF4-FFF2-40B4-BE49-F238E27FC236}">
                <a16:creationId xmlns:a16="http://schemas.microsoft.com/office/drawing/2014/main" id="{47E4D692-9904-2E4C-EAA1-C3A342A33301}"/>
              </a:ext>
            </a:extLst>
          </p:cNvPr>
          <p:cNvSpPr txBox="1"/>
          <p:nvPr userDrawn="1"/>
        </p:nvSpPr>
        <p:spPr>
          <a:xfrm>
            <a:off x="5998295" y="2388253"/>
            <a:ext cx="657278" cy="200119"/>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LIDKÖPING</a:t>
            </a:r>
          </a:p>
        </p:txBody>
      </p:sp>
      <p:sp>
        <p:nvSpPr>
          <p:cNvPr id="166" name="textruta 165">
            <a:extLst>
              <a:ext uri="{FF2B5EF4-FFF2-40B4-BE49-F238E27FC236}">
                <a16:creationId xmlns:a16="http://schemas.microsoft.com/office/drawing/2014/main" id="{6A3AAF4D-4318-1524-DED2-C20D7C4A4D4D}"/>
              </a:ext>
            </a:extLst>
          </p:cNvPr>
          <p:cNvSpPr txBox="1"/>
          <p:nvPr userDrawn="1"/>
        </p:nvSpPr>
        <p:spPr>
          <a:xfrm>
            <a:off x="6684173" y="2588372"/>
            <a:ext cx="651873" cy="285252"/>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SKARA</a:t>
            </a:r>
          </a:p>
        </p:txBody>
      </p:sp>
      <p:sp>
        <p:nvSpPr>
          <p:cNvPr id="167" name="textruta 166">
            <a:extLst>
              <a:ext uri="{FF2B5EF4-FFF2-40B4-BE49-F238E27FC236}">
                <a16:creationId xmlns:a16="http://schemas.microsoft.com/office/drawing/2014/main" id="{B3686B4B-2D43-F9E1-CC9A-8F92D8E601A2}"/>
              </a:ext>
            </a:extLst>
          </p:cNvPr>
          <p:cNvSpPr txBox="1"/>
          <p:nvPr userDrawn="1"/>
        </p:nvSpPr>
        <p:spPr>
          <a:xfrm>
            <a:off x="6645747" y="2189195"/>
            <a:ext cx="766157" cy="285252"/>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GÖTENE</a:t>
            </a:r>
          </a:p>
        </p:txBody>
      </p:sp>
      <p:sp>
        <p:nvSpPr>
          <p:cNvPr id="168" name="textruta 167">
            <a:extLst>
              <a:ext uri="{FF2B5EF4-FFF2-40B4-BE49-F238E27FC236}">
                <a16:creationId xmlns:a16="http://schemas.microsoft.com/office/drawing/2014/main" id="{2781090B-D789-C44A-1FBC-DE8F2224A7E5}"/>
              </a:ext>
            </a:extLst>
          </p:cNvPr>
          <p:cNvSpPr txBox="1"/>
          <p:nvPr userDrawn="1"/>
        </p:nvSpPr>
        <p:spPr>
          <a:xfrm>
            <a:off x="7073132" y="1870389"/>
            <a:ext cx="482824" cy="307777"/>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MARIE-</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STAD</a:t>
            </a:r>
          </a:p>
        </p:txBody>
      </p:sp>
      <p:sp>
        <p:nvSpPr>
          <p:cNvPr id="169" name="textruta 168">
            <a:extLst>
              <a:ext uri="{FF2B5EF4-FFF2-40B4-BE49-F238E27FC236}">
                <a16:creationId xmlns:a16="http://schemas.microsoft.com/office/drawing/2014/main" id="{E5D2A9DB-DBCF-514F-9940-3A5D5DA57BE3}"/>
              </a:ext>
            </a:extLst>
          </p:cNvPr>
          <p:cNvSpPr txBox="1"/>
          <p:nvPr userDrawn="1"/>
        </p:nvSpPr>
        <p:spPr>
          <a:xfrm>
            <a:off x="7281400" y="3128148"/>
            <a:ext cx="449163" cy="307777"/>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TIDA-</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HOLM</a:t>
            </a:r>
          </a:p>
        </p:txBody>
      </p:sp>
      <p:sp>
        <p:nvSpPr>
          <p:cNvPr id="170" name="textruta 169">
            <a:extLst>
              <a:ext uri="{FF2B5EF4-FFF2-40B4-BE49-F238E27FC236}">
                <a16:creationId xmlns:a16="http://schemas.microsoft.com/office/drawing/2014/main" id="{9E4294C3-2EB0-7A1A-D239-1D1B5F6B59C9}"/>
              </a:ext>
            </a:extLst>
          </p:cNvPr>
          <p:cNvSpPr txBox="1"/>
          <p:nvPr userDrawn="1"/>
        </p:nvSpPr>
        <p:spPr>
          <a:xfrm>
            <a:off x="7646793" y="2814719"/>
            <a:ext cx="491876" cy="285252"/>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HJO</a:t>
            </a:r>
          </a:p>
        </p:txBody>
      </p:sp>
      <p:sp>
        <p:nvSpPr>
          <p:cNvPr id="171" name="textruta 170">
            <a:extLst>
              <a:ext uri="{FF2B5EF4-FFF2-40B4-BE49-F238E27FC236}">
                <a16:creationId xmlns:a16="http://schemas.microsoft.com/office/drawing/2014/main" id="{40CB006F-91A6-BDE6-408F-D14BF5672B8A}"/>
              </a:ext>
            </a:extLst>
          </p:cNvPr>
          <p:cNvSpPr txBox="1"/>
          <p:nvPr userDrawn="1"/>
        </p:nvSpPr>
        <p:spPr>
          <a:xfrm>
            <a:off x="7667008" y="2388283"/>
            <a:ext cx="504137" cy="200055"/>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TIBRO</a:t>
            </a:r>
          </a:p>
        </p:txBody>
      </p:sp>
      <p:sp>
        <p:nvSpPr>
          <p:cNvPr id="172" name="textruta 171">
            <a:extLst>
              <a:ext uri="{FF2B5EF4-FFF2-40B4-BE49-F238E27FC236}">
                <a16:creationId xmlns:a16="http://schemas.microsoft.com/office/drawing/2014/main" id="{668341FF-2369-9A9F-50B2-7C7AA054D528}"/>
              </a:ext>
            </a:extLst>
          </p:cNvPr>
          <p:cNvSpPr txBox="1"/>
          <p:nvPr userDrawn="1"/>
        </p:nvSpPr>
        <p:spPr>
          <a:xfrm>
            <a:off x="7903341" y="1900827"/>
            <a:ext cx="652638" cy="200055"/>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KARLSBO</a:t>
            </a:r>
          </a:p>
        </p:txBody>
      </p:sp>
      <p:sp>
        <p:nvSpPr>
          <p:cNvPr id="173" name="textruta 172">
            <a:extLst>
              <a:ext uri="{FF2B5EF4-FFF2-40B4-BE49-F238E27FC236}">
                <a16:creationId xmlns:a16="http://schemas.microsoft.com/office/drawing/2014/main" id="{16949C45-C581-36E2-CE28-BE2AEB4DDC9B}"/>
              </a:ext>
            </a:extLst>
          </p:cNvPr>
          <p:cNvSpPr txBox="1"/>
          <p:nvPr userDrawn="1"/>
        </p:nvSpPr>
        <p:spPr>
          <a:xfrm>
            <a:off x="7557090" y="1803432"/>
            <a:ext cx="439544" cy="307777"/>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TÖRE-</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BODA</a:t>
            </a:r>
          </a:p>
        </p:txBody>
      </p:sp>
      <p:sp>
        <p:nvSpPr>
          <p:cNvPr id="174" name="textruta 173">
            <a:extLst>
              <a:ext uri="{FF2B5EF4-FFF2-40B4-BE49-F238E27FC236}">
                <a16:creationId xmlns:a16="http://schemas.microsoft.com/office/drawing/2014/main" id="{EF0C8116-C960-EC6D-74C4-C67D75702BBF}"/>
              </a:ext>
            </a:extLst>
          </p:cNvPr>
          <p:cNvSpPr txBox="1"/>
          <p:nvPr userDrawn="1"/>
        </p:nvSpPr>
        <p:spPr>
          <a:xfrm>
            <a:off x="7595289" y="1103137"/>
            <a:ext cx="478016" cy="307777"/>
          </a:xfrm>
          <a:prstGeom prst="rect">
            <a:avLst/>
          </a:prstGeom>
          <a:noFill/>
        </p:spPr>
        <p:txBody>
          <a:bodyPr wrap="none" rtlCol="0">
            <a:spAutoFit/>
          </a:bodyPr>
          <a:lstStyle/>
          <a:p>
            <a:pPr algn="ctr"/>
            <a:r>
              <a:rPr lang="sv-SE" sz="700" spc="0" baseline="0" dirty="0">
                <a:ln/>
                <a:solidFill>
                  <a:srgbClr val="1D1D1B"/>
                </a:solidFill>
                <a:latin typeface="Open Sans"/>
                <a:ea typeface="Open Sans"/>
                <a:cs typeface="Open Sans"/>
                <a:sym typeface="Open Sans"/>
                <a:rtl val="0"/>
              </a:rPr>
              <a:t>GULL-</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SPÅNG</a:t>
            </a:r>
          </a:p>
        </p:txBody>
      </p:sp>
      <p:sp>
        <p:nvSpPr>
          <p:cNvPr id="175" name="textruta 174">
            <a:extLst>
              <a:ext uri="{FF2B5EF4-FFF2-40B4-BE49-F238E27FC236}">
                <a16:creationId xmlns:a16="http://schemas.microsoft.com/office/drawing/2014/main" id="{FC02588A-5007-5815-5E8C-934A283BC7A7}"/>
              </a:ext>
            </a:extLst>
          </p:cNvPr>
          <p:cNvSpPr txBox="1"/>
          <p:nvPr userDrawn="1"/>
        </p:nvSpPr>
        <p:spPr>
          <a:xfrm>
            <a:off x="7117230" y="2285344"/>
            <a:ext cx="538318" cy="200055"/>
          </a:xfrm>
          <a:prstGeom prst="rect">
            <a:avLst/>
          </a:prstGeom>
          <a:noFill/>
        </p:spPr>
        <p:txBody>
          <a:bodyPr wrap="square" rtlCol="0">
            <a:spAutoFit/>
          </a:bodyPr>
          <a:lstStyle/>
          <a:p>
            <a:pPr algn="l"/>
            <a:r>
              <a:rPr lang="sv-SE" sz="700" spc="0" baseline="0">
                <a:ln/>
                <a:solidFill>
                  <a:srgbClr val="1D1D1B"/>
                </a:solidFill>
                <a:latin typeface="Open Sans"/>
                <a:ea typeface="Open Sans"/>
                <a:cs typeface="Open Sans"/>
                <a:sym typeface="Open Sans"/>
                <a:rtl val="0"/>
              </a:rPr>
              <a:t>SKÖVDE</a:t>
            </a:r>
          </a:p>
        </p:txBody>
      </p:sp>
      <p:sp>
        <p:nvSpPr>
          <p:cNvPr id="176" name="textruta 175">
            <a:extLst>
              <a:ext uri="{FF2B5EF4-FFF2-40B4-BE49-F238E27FC236}">
                <a16:creationId xmlns:a16="http://schemas.microsoft.com/office/drawing/2014/main" id="{543E8D9C-2237-41FE-30A0-D1E1EFA9E6AE}"/>
              </a:ext>
            </a:extLst>
          </p:cNvPr>
          <p:cNvSpPr txBox="1"/>
          <p:nvPr userDrawn="1"/>
        </p:nvSpPr>
        <p:spPr>
          <a:xfrm>
            <a:off x="5989453" y="4939452"/>
            <a:ext cx="510076" cy="307777"/>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SVEN-</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LJUNGA</a:t>
            </a:r>
          </a:p>
        </p:txBody>
      </p:sp>
      <p:sp>
        <p:nvSpPr>
          <p:cNvPr id="177" name="textruta 176">
            <a:extLst>
              <a:ext uri="{FF2B5EF4-FFF2-40B4-BE49-F238E27FC236}">
                <a16:creationId xmlns:a16="http://schemas.microsoft.com/office/drawing/2014/main" id="{84EE77FB-125A-4418-7CDB-1E04471C5B71}"/>
              </a:ext>
            </a:extLst>
          </p:cNvPr>
          <p:cNvSpPr txBox="1"/>
          <p:nvPr userDrawn="1"/>
        </p:nvSpPr>
        <p:spPr>
          <a:xfrm>
            <a:off x="5440394" y="4868816"/>
            <a:ext cx="617589" cy="285252"/>
          </a:xfrm>
          <a:prstGeom prst="rect">
            <a:avLst/>
          </a:prstGeom>
          <a:noFill/>
        </p:spPr>
        <p:txBody>
          <a:bodyPr wrap="none" rtlCol="0">
            <a:spAutoFit/>
          </a:bodyPr>
          <a:lstStyle/>
          <a:p>
            <a:pPr algn="l"/>
            <a:r>
              <a:rPr lang="sv-SE" sz="700" spc="0" baseline="0">
                <a:ln/>
                <a:solidFill>
                  <a:srgbClr val="1D1D1B"/>
                </a:solidFill>
                <a:latin typeface="Open Sans"/>
                <a:ea typeface="Open Sans"/>
                <a:cs typeface="Open Sans"/>
                <a:sym typeface="Open Sans"/>
                <a:rtl val="0"/>
              </a:rPr>
              <a:t>MARK</a:t>
            </a:r>
          </a:p>
        </p:txBody>
      </p:sp>
      <p:sp>
        <p:nvSpPr>
          <p:cNvPr id="178" name="textruta 177">
            <a:extLst>
              <a:ext uri="{FF2B5EF4-FFF2-40B4-BE49-F238E27FC236}">
                <a16:creationId xmlns:a16="http://schemas.microsoft.com/office/drawing/2014/main" id="{9E2C21FC-9115-5C72-EDC6-9135A255FF26}"/>
              </a:ext>
            </a:extLst>
          </p:cNvPr>
          <p:cNvSpPr txBox="1"/>
          <p:nvPr userDrawn="1"/>
        </p:nvSpPr>
        <p:spPr>
          <a:xfrm>
            <a:off x="4684684" y="4475689"/>
            <a:ext cx="644536" cy="200055"/>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MÖLNDAL</a:t>
            </a:r>
          </a:p>
        </p:txBody>
      </p:sp>
      <p:sp>
        <p:nvSpPr>
          <p:cNvPr id="179" name="textruta 178">
            <a:extLst>
              <a:ext uri="{FF2B5EF4-FFF2-40B4-BE49-F238E27FC236}">
                <a16:creationId xmlns:a16="http://schemas.microsoft.com/office/drawing/2014/main" id="{D85FBB59-E973-EEB5-387A-2C00CAFE6296}"/>
              </a:ext>
            </a:extLst>
          </p:cNvPr>
          <p:cNvSpPr txBox="1"/>
          <p:nvPr userDrawn="1"/>
        </p:nvSpPr>
        <p:spPr>
          <a:xfrm>
            <a:off x="4950672" y="4345738"/>
            <a:ext cx="841584" cy="285252"/>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HÄRRYDA</a:t>
            </a:r>
          </a:p>
        </p:txBody>
      </p:sp>
      <p:sp>
        <p:nvSpPr>
          <p:cNvPr id="180" name="textruta 179">
            <a:extLst>
              <a:ext uri="{FF2B5EF4-FFF2-40B4-BE49-F238E27FC236}">
                <a16:creationId xmlns:a16="http://schemas.microsoft.com/office/drawing/2014/main" id="{DB60EF11-0DE3-CF81-5D36-A61C0FB8876D}"/>
              </a:ext>
            </a:extLst>
          </p:cNvPr>
          <p:cNvSpPr txBox="1"/>
          <p:nvPr userDrawn="1"/>
        </p:nvSpPr>
        <p:spPr>
          <a:xfrm>
            <a:off x="4315023" y="4093907"/>
            <a:ext cx="955868" cy="285252"/>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GÖTEBORG</a:t>
            </a:r>
          </a:p>
        </p:txBody>
      </p:sp>
      <p:sp>
        <p:nvSpPr>
          <p:cNvPr id="181" name="textruta 180">
            <a:extLst>
              <a:ext uri="{FF2B5EF4-FFF2-40B4-BE49-F238E27FC236}">
                <a16:creationId xmlns:a16="http://schemas.microsoft.com/office/drawing/2014/main" id="{6E64108E-25F2-A5EE-1BBB-435D8347CFE5}"/>
              </a:ext>
            </a:extLst>
          </p:cNvPr>
          <p:cNvSpPr txBox="1"/>
          <p:nvPr userDrawn="1"/>
        </p:nvSpPr>
        <p:spPr>
          <a:xfrm>
            <a:off x="4756205" y="4001483"/>
            <a:ext cx="629074" cy="200055"/>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PARTILLE</a:t>
            </a:r>
          </a:p>
        </p:txBody>
      </p:sp>
      <p:sp>
        <p:nvSpPr>
          <p:cNvPr id="182" name="textruta 181">
            <a:extLst>
              <a:ext uri="{FF2B5EF4-FFF2-40B4-BE49-F238E27FC236}">
                <a16:creationId xmlns:a16="http://schemas.microsoft.com/office/drawing/2014/main" id="{7461555A-FD8A-E50A-32A0-36902FEB3FB4}"/>
              </a:ext>
            </a:extLst>
          </p:cNvPr>
          <p:cNvSpPr txBox="1"/>
          <p:nvPr userDrawn="1"/>
        </p:nvSpPr>
        <p:spPr>
          <a:xfrm>
            <a:off x="5871325" y="4191017"/>
            <a:ext cx="677016" cy="285252"/>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BORÅS</a:t>
            </a:r>
          </a:p>
        </p:txBody>
      </p:sp>
      <p:sp>
        <p:nvSpPr>
          <p:cNvPr id="183" name="textruta 182">
            <a:extLst>
              <a:ext uri="{FF2B5EF4-FFF2-40B4-BE49-F238E27FC236}">
                <a16:creationId xmlns:a16="http://schemas.microsoft.com/office/drawing/2014/main" id="{D0EAA501-46FD-BE41-D572-C300FB61E3E6}"/>
              </a:ext>
            </a:extLst>
          </p:cNvPr>
          <p:cNvSpPr txBox="1"/>
          <p:nvPr userDrawn="1"/>
        </p:nvSpPr>
        <p:spPr>
          <a:xfrm>
            <a:off x="5424808" y="4158686"/>
            <a:ext cx="484429" cy="307777"/>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BOLLE-</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BYGD</a:t>
            </a:r>
          </a:p>
        </p:txBody>
      </p:sp>
      <p:sp>
        <p:nvSpPr>
          <p:cNvPr id="184" name="textruta 183">
            <a:extLst>
              <a:ext uri="{FF2B5EF4-FFF2-40B4-BE49-F238E27FC236}">
                <a16:creationId xmlns:a16="http://schemas.microsoft.com/office/drawing/2014/main" id="{F62FE5EE-182B-72A8-5E83-538795227D87}"/>
              </a:ext>
            </a:extLst>
          </p:cNvPr>
          <p:cNvSpPr txBox="1"/>
          <p:nvPr userDrawn="1"/>
        </p:nvSpPr>
        <p:spPr>
          <a:xfrm>
            <a:off x="5596452" y="3561428"/>
            <a:ext cx="926154" cy="285252"/>
          </a:xfrm>
          <a:prstGeom prst="rect">
            <a:avLst/>
          </a:prstGeom>
          <a:noFill/>
        </p:spPr>
        <p:txBody>
          <a:bodyPr wrap="none" rtlCol="0">
            <a:spAutoFit/>
          </a:bodyPr>
          <a:lstStyle/>
          <a:p>
            <a:pPr algn="l"/>
            <a:r>
              <a:rPr lang="sv-SE" sz="700" spc="0" baseline="0">
                <a:ln/>
                <a:solidFill>
                  <a:srgbClr val="1D1D1B"/>
                </a:solidFill>
                <a:latin typeface="Open Sans"/>
                <a:ea typeface="Open Sans"/>
                <a:cs typeface="Open Sans"/>
                <a:sym typeface="Open Sans"/>
                <a:rtl val="0"/>
              </a:rPr>
              <a:t>VÅRGÅRDA</a:t>
            </a:r>
          </a:p>
        </p:txBody>
      </p:sp>
      <p:sp>
        <p:nvSpPr>
          <p:cNvPr id="185" name="textruta 184">
            <a:extLst>
              <a:ext uri="{FF2B5EF4-FFF2-40B4-BE49-F238E27FC236}">
                <a16:creationId xmlns:a16="http://schemas.microsoft.com/office/drawing/2014/main" id="{9B36A803-0230-80DB-8B4A-F1EEC155386C}"/>
              </a:ext>
            </a:extLst>
          </p:cNvPr>
          <p:cNvSpPr txBox="1"/>
          <p:nvPr userDrawn="1"/>
        </p:nvSpPr>
        <p:spPr>
          <a:xfrm>
            <a:off x="5218851" y="3390493"/>
            <a:ext cx="857584" cy="285252"/>
          </a:xfrm>
          <a:prstGeom prst="rect">
            <a:avLst/>
          </a:prstGeom>
          <a:noFill/>
        </p:spPr>
        <p:txBody>
          <a:bodyPr wrap="none" rtlCol="0">
            <a:spAutoFit/>
          </a:bodyPr>
          <a:lstStyle/>
          <a:p>
            <a:pPr algn="l"/>
            <a:r>
              <a:rPr lang="sv-SE" sz="700" spc="0" baseline="0">
                <a:ln/>
                <a:solidFill>
                  <a:srgbClr val="1D1D1B"/>
                </a:solidFill>
                <a:latin typeface="Open Sans"/>
                <a:ea typeface="Open Sans"/>
                <a:cs typeface="Open Sans"/>
                <a:sym typeface="Open Sans"/>
                <a:rtl val="0"/>
              </a:rPr>
              <a:t>ALINGSÅS</a:t>
            </a:r>
          </a:p>
        </p:txBody>
      </p:sp>
      <p:sp>
        <p:nvSpPr>
          <p:cNvPr id="186" name="textruta 185">
            <a:extLst>
              <a:ext uri="{FF2B5EF4-FFF2-40B4-BE49-F238E27FC236}">
                <a16:creationId xmlns:a16="http://schemas.microsoft.com/office/drawing/2014/main" id="{5CB2B633-04C1-0827-9953-AD25E3B89874}"/>
              </a:ext>
            </a:extLst>
          </p:cNvPr>
          <p:cNvSpPr txBox="1"/>
          <p:nvPr userDrawn="1"/>
        </p:nvSpPr>
        <p:spPr>
          <a:xfrm>
            <a:off x="5082253" y="2886905"/>
            <a:ext cx="529312" cy="307777"/>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TROLL-</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HÄTTAN</a:t>
            </a:r>
          </a:p>
        </p:txBody>
      </p:sp>
      <p:sp>
        <p:nvSpPr>
          <p:cNvPr id="187" name="textruta 186">
            <a:extLst>
              <a:ext uri="{FF2B5EF4-FFF2-40B4-BE49-F238E27FC236}">
                <a16:creationId xmlns:a16="http://schemas.microsoft.com/office/drawing/2014/main" id="{F8B8918C-F3F6-C8F4-184D-5385A1AA8D41}"/>
              </a:ext>
            </a:extLst>
          </p:cNvPr>
          <p:cNvSpPr txBox="1"/>
          <p:nvPr userDrawn="1"/>
        </p:nvSpPr>
        <p:spPr>
          <a:xfrm>
            <a:off x="4411501" y="2504577"/>
            <a:ext cx="714572" cy="200055"/>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UDDEVALLA</a:t>
            </a:r>
          </a:p>
        </p:txBody>
      </p:sp>
      <p:sp>
        <p:nvSpPr>
          <p:cNvPr id="188" name="textruta 187">
            <a:extLst>
              <a:ext uri="{FF2B5EF4-FFF2-40B4-BE49-F238E27FC236}">
                <a16:creationId xmlns:a16="http://schemas.microsoft.com/office/drawing/2014/main" id="{49B636E2-93C1-1CCB-52AC-5988A3F3A8F8}"/>
              </a:ext>
            </a:extLst>
          </p:cNvPr>
          <p:cNvSpPr txBox="1"/>
          <p:nvPr userDrawn="1"/>
        </p:nvSpPr>
        <p:spPr>
          <a:xfrm>
            <a:off x="4132229" y="2100882"/>
            <a:ext cx="958153" cy="285252"/>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MUNKEDAL</a:t>
            </a:r>
          </a:p>
        </p:txBody>
      </p:sp>
      <p:sp>
        <p:nvSpPr>
          <p:cNvPr id="189" name="textruta 188">
            <a:extLst>
              <a:ext uri="{FF2B5EF4-FFF2-40B4-BE49-F238E27FC236}">
                <a16:creationId xmlns:a16="http://schemas.microsoft.com/office/drawing/2014/main" id="{121C8D1C-0276-33F4-665E-F2A5833590F1}"/>
              </a:ext>
            </a:extLst>
          </p:cNvPr>
          <p:cNvSpPr txBox="1"/>
          <p:nvPr userDrawn="1"/>
        </p:nvSpPr>
        <p:spPr>
          <a:xfrm>
            <a:off x="5026660" y="2175044"/>
            <a:ext cx="545342" cy="307777"/>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VÄNERS-</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BORG</a:t>
            </a:r>
          </a:p>
        </p:txBody>
      </p:sp>
      <p:sp>
        <p:nvSpPr>
          <p:cNvPr id="190" name="textruta 189">
            <a:extLst>
              <a:ext uri="{FF2B5EF4-FFF2-40B4-BE49-F238E27FC236}">
                <a16:creationId xmlns:a16="http://schemas.microsoft.com/office/drawing/2014/main" id="{6922DA8E-3785-1527-5974-FDAB6B2F7573}"/>
              </a:ext>
            </a:extLst>
          </p:cNvPr>
          <p:cNvSpPr txBox="1"/>
          <p:nvPr userDrawn="1"/>
        </p:nvSpPr>
        <p:spPr>
          <a:xfrm>
            <a:off x="5191392" y="1620368"/>
            <a:ext cx="487634" cy="307777"/>
          </a:xfrm>
          <a:prstGeom prst="rect">
            <a:avLst/>
          </a:prstGeom>
          <a:noFill/>
        </p:spPr>
        <p:txBody>
          <a:bodyPr wrap="none" rtlCol="0">
            <a:spAutoFit/>
          </a:bodyPr>
          <a:lstStyle/>
          <a:p>
            <a:pPr algn="ctr"/>
            <a:r>
              <a:rPr lang="sv-SE" sz="700" spc="0" baseline="0" dirty="0">
                <a:ln/>
                <a:solidFill>
                  <a:srgbClr val="1D1D1B"/>
                </a:solidFill>
                <a:latin typeface="Open Sans"/>
                <a:ea typeface="Open Sans"/>
                <a:cs typeface="Open Sans"/>
                <a:sym typeface="Open Sans"/>
                <a:rtl val="0"/>
              </a:rPr>
              <a:t>MELLE-</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RUD</a:t>
            </a:r>
          </a:p>
        </p:txBody>
      </p:sp>
      <p:sp>
        <p:nvSpPr>
          <p:cNvPr id="191" name="textruta 190">
            <a:extLst>
              <a:ext uri="{FF2B5EF4-FFF2-40B4-BE49-F238E27FC236}">
                <a16:creationId xmlns:a16="http://schemas.microsoft.com/office/drawing/2014/main" id="{A1AF5C79-FA77-29B0-31E4-A91AC0D6928C}"/>
              </a:ext>
            </a:extLst>
          </p:cNvPr>
          <p:cNvSpPr txBox="1"/>
          <p:nvPr userDrawn="1"/>
        </p:nvSpPr>
        <p:spPr>
          <a:xfrm>
            <a:off x="5535978" y="885750"/>
            <a:ext cx="606159" cy="285252"/>
          </a:xfrm>
          <a:prstGeom prst="rect">
            <a:avLst/>
          </a:prstGeom>
          <a:noFill/>
        </p:spPr>
        <p:txBody>
          <a:bodyPr wrap="none" rtlCol="0">
            <a:spAutoFit/>
          </a:bodyPr>
          <a:lstStyle/>
          <a:p>
            <a:pPr algn="l"/>
            <a:r>
              <a:rPr lang="sv-SE" sz="700" spc="0" baseline="0">
                <a:ln/>
                <a:solidFill>
                  <a:srgbClr val="1D1D1B"/>
                </a:solidFill>
                <a:latin typeface="Open Sans"/>
                <a:ea typeface="Open Sans"/>
                <a:cs typeface="Open Sans"/>
                <a:sym typeface="Open Sans"/>
                <a:rtl val="0"/>
              </a:rPr>
              <a:t>ÅMÅL</a:t>
            </a:r>
          </a:p>
        </p:txBody>
      </p:sp>
      <p:sp>
        <p:nvSpPr>
          <p:cNvPr id="192" name="textruta 191">
            <a:extLst>
              <a:ext uri="{FF2B5EF4-FFF2-40B4-BE49-F238E27FC236}">
                <a16:creationId xmlns:a16="http://schemas.microsoft.com/office/drawing/2014/main" id="{9D47EFC0-25EB-21C1-40D8-A59F8CC8D521}"/>
              </a:ext>
            </a:extLst>
          </p:cNvPr>
          <p:cNvSpPr txBox="1"/>
          <p:nvPr userDrawn="1"/>
        </p:nvSpPr>
        <p:spPr>
          <a:xfrm>
            <a:off x="5025903" y="638819"/>
            <a:ext cx="553357" cy="307777"/>
          </a:xfrm>
          <a:prstGeom prst="rect">
            <a:avLst/>
          </a:prstGeom>
          <a:noFill/>
        </p:spPr>
        <p:txBody>
          <a:bodyPr wrap="none" rtlCol="0">
            <a:spAutoFit/>
          </a:bodyPr>
          <a:lstStyle/>
          <a:p>
            <a:pPr algn="ctr"/>
            <a:r>
              <a:rPr lang="sv-SE" sz="700" spc="0" baseline="0" dirty="0">
                <a:ln/>
                <a:solidFill>
                  <a:srgbClr val="1D1D1B"/>
                </a:solidFill>
                <a:latin typeface="Open Sans"/>
                <a:ea typeface="Open Sans"/>
                <a:cs typeface="Open Sans"/>
                <a:sym typeface="Open Sans"/>
                <a:rtl val="0"/>
              </a:rPr>
              <a:t>BENGTS-</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FORS</a:t>
            </a:r>
          </a:p>
        </p:txBody>
      </p:sp>
      <p:sp>
        <p:nvSpPr>
          <p:cNvPr id="193" name="textruta 192">
            <a:extLst>
              <a:ext uri="{FF2B5EF4-FFF2-40B4-BE49-F238E27FC236}">
                <a16:creationId xmlns:a16="http://schemas.microsoft.com/office/drawing/2014/main" id="{F0DB9771-E95C-D555-9732-B2351198982D}"/>
              </a:ext>
            </a:extLst>
          </p:cNvPr>
          <p:cNvSpPr txBox="1"/>
          <p:nvPr userDrawn="1"/>
        </p:nvSpPr>
        <p:spPr>
          <a:xfrm>
            <a:off x="4564359" y="1045614"/>
            <a:ext cx="779871" cy="285252"/>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DALS-ED</a:t>
            </a:r>
          </a:p>
        </p:txBody>
      </p:sp>
      <p:sp>
        <p:nvSpPr>
          <p:cNvPr id="194" name="textruta 193">
            <a:extLst>
              <a:ext uri="{FF2B5EF4-FFF2-40B4-BE49-F238E27FC236}">
                <a16:creationId xmlns:a16="http://schemas.microsoft.com/office/drawing/2014/main" id="{90B73ECD-FC33-17E2-7C73-B341CC0EFD2E}"/>
              </a:ext>
            </a:extLst>
          </p:cNvPr>
          <p:cNvSpPr txBox="1"/>
          <p:nvPr userDrawn="1"/>
        </p:nvSpPr>
        <p:spPr>
          <a:xfrm>
            <a:off x="3919941" y="1533338"/>
            <a:ext cx="720444" cy="285252"/>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TANUM</a:t>
            </a:r>
          </a:p>
        </p:txBody>
      </p:sp>
      <p:sp>
        <p:nvSpPr>
          <p:cNvPr id="195" name="textruta 194">
            <a:extLst>
              <a:ext uri="{FF2B5EF4-FFF2-40B4-BE49-F238E27FC236}">
                <a16:creationId xmlns:a16="http://schemas.microsoft.com/office/drawing/2014/main" id="{89350E23-9AB9-8436-2BB8-21480EFD4A29}"/>
              </a:ext>
            </a:extLst>
          </p:cNvPr>
          <p:cNvSpPr txBox="1"/>
          <p:nvPr userDrawn="1"/>
        </p:nvSpPr>
        <p:spPr>
          <a:xfrm>
            <a:off x="3798758" y="835879"/>
            <a:ext cx="521297" cy="307777"/>
          </a:xfrm>
          <a:prstGeom prst="rect">
            <a:avLst/>
          </a:prstGeom>
          <a:noFill/>
        </p:spPr>
        <p:txBody>
          <a:bodyPr wrap="none" rtlCol="0">
            <a:spAutoFit/>
          </a:bodyPr>
          <a:lstStyle/>
          <a:p>
            <a:pPr algn="ctr"/>
            <a:r>
              <a:rPr lang="sv-SE" sz="700" spc="0" baseline="0" dirty="0">
                <a:ln/>
                <a:solidFill>
                  <a:srgbClr val="1D1D1B"/>
                </a:solidFill>
                <a:latin typeface="Open Sans"/>
                <a:ea typeface="Open Sans"/>
                <a:cs typeface="Open Sans"/>
                <a:sym typeface="Open Sans"/>
                <a:rtl val="0"/>
              </a:rPr>
              <a:t>STRÖM-</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STAD</a:t>
            </a:r>
          </a:p>
        </p:txBody>
      </p:sp>
      <p:sp>
        <p:nvSpPr>
          <p:cNvPr id="196" name="textruta 195">
            <a:extLst>
              <a:ext uri="{FF2B5EF4-FFF2-40B4-BE49-F238E27FC236}">
                <a16:creationId xmlns:a16="http://schemas.microsoft.com/office/drawing/2014/main" id="{E4F2C005-A705-5B3E-16DB-E9489B05C96B}"/>
              </a:ext>
            </a:extLst>
          </p:cNvPr>
          <p:cNvSpPr txBox="1"/>
          <p:nvPr userDrawn="1"/>
        </p:nvSpPr>
        <p:spPr>
          <a:xfrm>
            <a:off x="4776889" y="1680995"/>
            <a:ext cx="487634" cy="307777"/>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FÄRGE-</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LANDA</a:t>
            </a:r>
          </a:p>
        </p:txBody>
      </p:sp>
      <p:sp>
        <p:nvSpPr>
          <p:cNvPr id="197" name="textruta 196">
            <a:extLst>
              <a:ext uri="{FF2B5EF4-FFF2-40B4-BE49-F238E27FC236}">
                <a16:creationId xmlns:a16="http://schemas.microsoft.com/office/drawing/2014/main" id="{E2DBBDDE-2062-7C31-706F-A34E5520A994}"/>
              </a:ext>
            </a:extLst>
          </p:cNvPr>
          <p:cNvSpPr txBox="1"/>
          <p:nvPr userDrawn="1"/>
        </p:nvSpPr>
        <p:spPr>
          <a:xfrm>
            <a:off x="3876271" y="2588372"/>
            <a:ext cx="722730" cy="285252"/>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LYSEKIL</a:t>
            </a:r>
          </a:p>
        </p:txBody>
      </p:sp>
      <p:sp>
        <p:nvSpPr>
          <p:cNvPr id="198" name="textruta 197">
            <a:extLst>
              <a:ext uri="{FF2B5EF4-FFF2-40B4-BE49-F238E27FC236}">
                <a16:creationId xmlns:a16="http://schemas.microsoft.com/office/drawing/2014/main" id="{2245F1DE-1FC6-6341-A232-B45326DF3F88}"/>
              </a:ext>
            </a:extLst>
          </p:cNvPr>
          <p:cNvSpPr txBox="1"/>
          <p:nvPr userDrawn="1"/>
        </p:nvSpPr>
        <p:spPr>
          <a:xfrm>
            <a:off x="3620921" y="2413247"/>
            <a:ext cx="823299" cy="285252"/>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SOTENÄS</a:t>
            </a:r>
          </a:p>
        </p:txBody>
      </p:sp>
      <p:sp>
        <p:nvSpPr>
          <p:cNvPr id="199" name="textruta 198">
            <a:extLst>
              <a:ext uri="{FF2B5EF4-FFF2-40B4-BE49-F238E27FC236}">
                <a16:creationId xmlns:a16="http://schemas.microsoft.com/office/drawing/2014/main" id="{9B1FD139-603C-915C-41B1-99E3B51E3125}"/>
              </a:ext>
            </a:extLst>
          </p:cNvPr>
          <p:cNvSpPr txBox="1"/>
          <p:nvPr userDrawn="1"/>
        </p:nvSpPr>
        <p:spPr>
          <a:xfrm>
            <a:off x="4995867" y="3562677"/>
            <a:ext cx="480449" cy="285252"/>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ALE</a:t>
            </a:r>
          </a:p>
        </p:txBody>
      </p:sp>
      <p:sp>
        <p:nvSpPr>
          <p:cNvPr id="200" name="textruta 199">
            <a:extLst>
              <a:ext uri="{FF2B5EF4-FFF2-40B4-BE49-F238E27FC236}">
                <a16:creationId xmlns:a16="http://schemas.microsoft.com/office/drawing/2014/main" id="{37CA1B25-5186-2DFA-41FF-9BF51DC85098}"/>
              </a:ext>
            </a:extLst>
          </p:cNvPr>
          <p:cNvSpPr txBox="1"/>
          <p:nvPr userDrawn="1"/>
        </p:nvSpPr>
        <p:spPr>
          <a:xfrm>
            <a:off x="4362173" y="3690074"/>
            <a:ext cx="629706" cy="205099"/>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KUNGÄLV</a:t>
            </a:r>
          </a:p>
        </p:txBody>
      </p:sp>
      <p:sp>
        <p:nvSpPr>
          <p:cNvPr id="201" name="textruta 200">
            <a:extLst>
              <a:ext uri="{FF2B5EF4-FFF2-40B4-BE49-F238E27FC236}">
                <a16:creationId xmlns:a16="http://schemas.microsoft.com/office/drawing/2014/main" id="{DBDEDDD5-4313-8206-A90A-03567360ACA8}"/>
              </a:ext>
            </a:extLst>
          </p:cNvPr>
          <p:cNvSpPr txBox="1"/>
          <p:nvPr userDrawn="1"/>
        </p:nvSpPr>
        <p:spPr>
          <a:xfrm>
            <a:off x="3991240" y="3253505"/>
            <a:ext cx="842826" cy="200055"/>
          </a:xfrm>
          <a:prstGeom prst="rect">
            <a:avLst/>
          </a:prstGeom>
          <a:noFill/>
        </p:spPr>
        <p:txBody>
          <a:bodyPr wrap="square" rtlCol="0">
            <a:spAutoFit/>
          </a:bodyPr>
          <a:lstStyle/>
          <a:p>
            <a:pPr algn="l"/>
            <a:r>
              <a:rPr lang="sv-SE" sz="700" spc="0" baseline="0">
                <a:ln/>
                <a:solidFill>
                  <a:srgbClr val="1D1D1B"/>
                </a:solidFill>
                <a:latin typeface="Open Sans"/>
                <a:ea typeface="Open Sans"/>
                <a:cs typeface="Open Sans"/>
                <a:sym typeface="Open Sans"/>
                <a:rtl val="0"/>
              </a:rPr>
              <a:t>STENUNGSUND</a:t>
            </a:r>
          </a:p>
        </p:txBody>
      </p:sp>
      <p:sp>
        <p:nvSpPr>
          <p:cNvPr id="202" name="textruta 201">
            <a:extLst>
              <a:ext uri="{FF2B5EF4-FFF2-40B4-BE49-F238E27FC236}">
                <a16:creationId xmlns:a16="http://schemas.microsoft.com/office/drawing/2014/main" id="{CF9252A0-FB43-5898-234B-FF7CBFFC58AC}"/>
              </a:ext>
            </a:extLst>
          </p:cNvPr>
          <p:cNvSpPr txBox="1"/>
          <p:nvPr userDrawn="1"/>
        </p:nvSpPr>
        <p:spPr>
          <a:xfrm>
            <a:off x="4029262" y="3411622"/>
            <a:ext cx="645017" cy="285252"/>
          </a:xfrm>
          <a:prstGeom prst="rect">
            <a:avLst/>
          </a:prstGeom>
          <a:noFill/>
        </p:spPr>
        <p:txBody>
          <a:bodyPr wrap="none" rtlCol="0">
            <a:spAutoFit/>
          </a:bodyPr>
          <a:lstStyle/>
          <a:p>
            <a:pPr algn="l"/>
            <a:r>
              <a:rPr lang="sv-SE" sz="700" spc="0" baseline="0">
                <a:ln/>
                <a:solidFill>
                  <a:srgbClr val="1D1D1B"/>
                </a:solidFill>
                <a:latin typeface="Open Sans"/>
                <a:ea typeface="Open Sans"/>
                <a:cs typeface="Open Sans"/>
                <a:sym typeface="Open Sans"/>
                <a:rtl val="0"/>
              </a:rPr>
              <a:t>TJÖRN</a:t>
            </a:r>
          </a:p>
        </p:txBody>
      </p:sp>
      <p:sp>
        <p:nvSpPr>
          <p:cNvPr id="203" name="textruta 202">
            <a:extLst>
              <a:ext uri="{FF2B5EF4-FFF2-40B4-BE49-F238E27FC236}">
                <a16:creationId xmlns:a16="http://schemas.microsoft.com/office/drawing/2014/main" id="{58009B29-A2C0-5808-D10C-D71616205A58}"/>
              </a:ext>
            </a:extLst>
          </p:cNvPr>
          <p:cNvSpPr txBox="1"/>
          <p:nvPr userDrawn="1"/>
        </p:nvSpPr>
        <p:spPr>
          <a:xfrm>
            <a:off x="4148345" y="2950204"/>
            <a:ext cx="679301" cy="285252"/>
          </a:xfrm>
          <a:prstGeom prst="rect">
            <a:avLst/>
          </a:prstGeom>
          <a:noFill/>
        </p:spPr>
        <p:txBody>
          <a:bodyPr wrap="none" rtlCol="0">
            <a:spAutoFit/>
          </a:bodyPr>
          <a:lstStyle/>
          <a:p>
            <a:pPr algn="l"/>
            <a:r>
              <a:rPr lang="sv-SE" sz="700" spc="0" baseline="0">
                <a:ln/>
                <a:solidFill>
                  <a:srgbClr val="1D1D1B"/>
                </a:solidFill>
                <a:latin typeface="Open Sans"/>
                <a:ea typeface="Open Sans"/>
                <a:cs typeface="Open Sans"/>
                <a:sym typeface="Open Sans"/>
                <a:rtl val="0"/>
              </a:rPr>
              <a:t>ORUST</a:t>
            </a:r>
          </a:p>
        </p:txBody>
      </p:sp>
      <p:sp>
        <p:nvSpPr>
          <p:cNvPr id="204" name="textruta 203">
            <a:extLst>
              <a:ext uri="{FF2B5EF4-FFF2-40B4-BE49-F238E27FC236}">
                <a16:creationId xmlns:a16="http://schemas.microsoft.com/office/drawing/2014/main" id="{F460480C-4548-DDAA-04AE-120CC802BB0B}"/>
              </a:ext>
            </a:extLst>
          </p:cNvPr>
          <p:cNvSpPr txBox="1"/>
          <p:nvPr userDrawn="1"/>
        </p:nvSpPr>
        <p:spPr>
          <a:xfrm>
            <a:off x="6142393" y="3458926"/>
            <a:ext cx="526138" cy="307777"/>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HERR-</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LJUNGA</a:t>
            </a:r>
          </a:p>
        </p:txBody>
      </p:sp>
      <p:sp>
        <p:nvSpPr>
          <p:cNvPr id="205" name="textruta 204">
            <a:extLst>
              <a:ext uri="{FF2B5EF4-FFF2-40B4-BE49-F238E27FC236}">
                <a16:creationId xmlns:a16="http://schemas.microsoft.com/office/drawing/2014/main" id="{753A4ED4-B52D-5746-29E7-238859607B90}"/>
              </a:ext>
            </a:extLst>
          </p:cNvPr>
          <p:cNvSpPr txBox="1"/>
          <p:nvPr userDrawn="1"/>
        </p:nvSpPr>
        <p:spPr>
          <a:xfrm>
            <a:off x="4994390" y="3870446"/>
            <a:ext cx="609437" cy="200055"/>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LERUM</a:t>
            </a:r>
          </a:p>
        </p:txBody>
      </p:sp>
      <p:sp>
        <p:nvSpPr>
          <p:cNvPr id="206" name="textruta 205">
            <a:extLst>
              <a:ext uri="{FF2B5EF4-FFF2-40B4-BE49-F238E27FC236}">
                <a16:creationId xmlns:a16="http://schemas.microsoft.com/office/drawing/2014/main" id="{686B7D00-53C2-C9BD-ABDA-1A98C1A5CF64}"/>
              </a:ext>
            </a:extLst>
          </p:cNvPr>
          <p:cNvSpPr txBox="1"/>
          <p:nvPr userDrawn="1"/>
        </p:nvSpPr>
        <p:spPr>
          <a:xfrm>
            <a:off x="4854778" y="3147611"/>
            <a:ext cx="405880" cy="307777"/>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LILLA</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EDET</a:t>
            </a:r>
          </a:p>
        </p:txBody>
      </p:sp>
      <p:pic>
        <p:nvPicPr>
          <p:cNvPr id="4" name="Bild 3">
            <a:extLst>
              <a:ext uri="{FF2B5EF4-FFF2-40B4-BE49-F238E27FC236}">
                <a16:creationId xmlns:a16="http://schemas.microsoft.com/office/drawing/2014/main" id="{B993DA06-2CC3-76DE-E2FA-B8A84B176C7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76087" y="6177679"/>
            <a:ext cx="1438579" cy="584151"/>
          </a:xfrm>
          <a:prstGeom prst="rect">
            <a:avLst/>
          </a:prstGeom>
        </p:spPr>
      </p:pic>
    </p:spTree>
    <p:extLst>
      <p:ext uri="{BB962C8B-B14F-4D97-AF65-F5344CB8AC3E}">
        <p14:creationId xmlns:p14="http://schemas.microsoft.com/office/powerpoint/2010/main" val="3005084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rta utan namn">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872BFD7D-7BC8-B497-6968-85387E655011}"/>
              </a:ext>
            </a:extLst>
          </p:cNvPr>
          <p:cNvSpPr>
            <a:spLocks noGrp="1"/>
          </p:cNvSpPr>
          <p:nvPr>
            <p:ph type="sldNum" sz="quarter" idx="10"/>
          </p:nvPr>
        </p:nvSpPr>
        <p:spPr>
          <a:xfrm>
            <a:off x="106326" y="6370526"/>
            <a:ext cx="501502" cy="365125"/>
          </a:xfrm>
          <a:prstGeom prst="rect">
            <a:avLst/>
          </a:prstGeom>
        </p:spPr>
        <p:txBody>
          <a:bodyPr/>
          <a:lstStyle/>
          <a:p>
            <a:fld id="{1998DE93-7944-4E79-AD72-DA1F1D1A6E79}" type="slidenum">
              <a:rPr lang="sv-SE" smtClean="0"/>
              <a:pPr/>
              <a:t>‹#›</a:t>
            </a:fld>
            <a:endParaRPr lang="sv-SE"/>
          </a:p>
        </p:txBody>
      </p:sp>
      <p:sp>
        <p:nvSpPr>
          <p:cNvPr id="5" name="Rektangel 4">
            <a:extLst>
              <a:ext uri="{FF2B5EF4-FFF2-40B4-BE49-F238E27FC236}">
                <a16:creationId xmlns:a16="http://schemas.microsoft.com/office/drawing/2014/main" id="{91AEBDD8-C297-3AEF-F9C9-47FF39A28CB4}"/>
              </a:ext>
              <a:ext uri="{C183D7F6-B498-43B3-948B-1728B52AA6E4}">
                <adec:decorative xmlns:adec="http://schemas.microsoft.com/office/drawing/2017/decorative" val="1"/>
              </a:ext>
            </a:extLst>
          </p:cNvPr>
          <p:cNvSpPr/>
          <p:nvPr userDrawn="1"/>
        </p:nvSpPr>
        <p:spPr>
          <a:xfrm>
            <a:off x="928577" y="6100594"/>
            <a:ext cx="3370373"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7510B31-362F-599C-6536-30DF4E63DEDD}"/>
              </a:ext>
              <a:ext uri="{C183D7F6-B498-43B3-948B-1728B52AA6E4}">
                <adec:decorative xmlns:adec="http://schemas.microsoft.com/office/drawing/2017/decorative" val="1"/>
              </a:ext>
            </a:extLst>
          </p:cNvPr>
          <p:cNvSpPr/>
          <p:nvPr userDrawn="1"/>
        </p:nvSpPr>
        <p:spPr>
          <a:xfrm>
            <a:off x="0" y="6100594"/>
            <a:ext cx="821978"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359DCA7-6B4D-27BD-2982-689CAEFFA181}"/>
              </a:ext>
              <a:ext uri="{C183D7F6-B498-43B3-948B-1728B52AA6E4}">
                <adec:decorative xmlns:adec="http://schemas.microsoft.com/office/drawing/2017/decorative" val="1"/>
              </a:ext>
            </a:extLst>
          </p:cNvPr>
          <p:cNvSpPr/>
          <p:nvPr userDrawn="1"/>
        </p:nvSpPr>
        <p:spPr>
          <a:xfrm>
            <a:off x="4400550" y="6100593"/>
            <a:ext cx="1636714"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01D1EA9-8E0D-4822-1DB1-85599A5223AD}"/>
              </a:ext>
              <a:ext uri="{C183D7F6-B498-43B3-948B-1728B52AA6E4}">
                <adec:decorative xmlns:adec="http://schemas.microsoft.com/office/drawing/2017/decorative" val="1"/>
              </a:ext>
            </a:extLst>
          </p:cNvPr>
          <p:cNvSpPr/>
          <p:nvPr userDrawn="1"/>
        </p:nvSpPr>
        <p:spPr>
          <a:xfrm>
            <a:off x="6138862" y="6100594"/>
            <a:ext cx="1641475"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F6D2CF08-71E8-9BA1-50F5-5CF46D8E0CD3}"/>
              </a:ext>
              <a:ext uri="{C183D7F6-B498-43B3-948B-1728B52AA6E4}">
                <adec:decorative xmlns:adec="http://schemas.microsoft.com/office/drawing/2017/decorative" val="1"/>
              </a:ext>
            </a:extLst>
          </p:cNvPr>
          <p:cNvSpPr/>
          <p:nvPr userDrawn="1"/>
        </p:nvSpPr>
        <p:spPr>
          <a:xfrm>
            <a:off x="7881938" y="6100593"/>
            <a:ext cx="3381485" cy="7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Frihandsfigur: Form 3">
            <a:extLst>
              <a:ext uri="{FF2B5EF4-FFF2-40B4-BE49-F238E27FC236}">
                <a16:creationId xmlns:a16="http://schemas.microsoft.com/office/drawing/2014/main" id="{7185F595-A5D1-D13F-9F67-EFBF81176094}"/>
              </a:ext>
            </a:extLst>
          </p:cNvPr>
          <p:cNvSpPr/>
          <p:nvPr userDrawn="1"/>
        </p:nvSpPr>
        <p:spPr>
          <a:xfrm>
            <a:off x="5734459" y="4488862"/>
            <a:ext cx="694301" cy="1331042"/>
          </a:xfrm>
          <a:custGeom>
            <a:avLst/>
            <a:gdLst>
              <a:gd name="connsiteX0" fmla="*/ 0 w 486932"/>
              <a:gd name="connsiteY0" fmla="*/ 658433 h 933497"/>
              <a:gd name="connsiteX1" fmla="*/ 92396 w 486932"/>
              <a:gd name="connsiteY1" fmla="*/ 563067 h 933497"/>
              <a:gd name="connsiteX2" fmla="*/ 111736 w 486932"/>
              <a:gd name="connsiteY2" fmla="*/ 527983 h 933497"/>
              <a:gd name="connsiteX3" fmla="*/ 111736 w 486932"/>
              <a:gd name="connsiteY3" fmla="*/ 502841 h 933497"/>
              <a:gd name="connsiteX4" fmla="*/ 111736 w 486932"/>
              <a:gd name="connsiteY4" fmla="*/ 444821 h 933497"/>
              <a:gd name="connsiteX5" fmla="*/ 111736 w 486932"/>
              <a:gd name="connsiteY5" fmla="*/ 394537 h 933497"/>
              <a:gd name="connsiteX6" fmla="*/ 92396 w 486932"/>
              <a:gd name="connsiteY6" fmla="*/ 371329 h 933497"/>
              <a:gd name="connsiteX7" fmla="*/ 73056 w 486932"/>
              <a:gd name="connsiteY7" fmla="*/ 349864 h 933497"/>
              <a:gd name="connsiteX8" fmla="*/ 136824 w 486932"/>
              <a:gd name="connsiteY8" fmla="*/ 270760 h 933497"/>
              <a:gd name="connsiteX9" fmla="*/ 177492 w 486932"/>
              <a:gd name="connsiteY9" fmla="*/ 170192 h 933497"/>
              <a:gd name="connsiteX10" fmla="*/ 223909 w 486932"/>
              <a:gd name="connsiteY10" fmla="*/ 131512 h 933497"/>
              <a:gd name="connsiteX11" fmla="*/ 312873 w 486932"/>
              <a:gd name="connsiteY11" fmla="*/ 85968 h 933497"/>
              <a:gd name="connsiteX12" fmla="*/ 344688 w 486932"/>
              <a:gd name="connsiteY12" fmla="*/ 30944 h 933497"/>
              <a:gd name="connsiteX13" fmla="*/ 344688 w 486932"/>
              <a:gd name="connsiteY13" fmla="*/ 0 h 933497"/>
              <a:gd name="connsiteX14" fmla="*/ 390233 w 486932"/>
              <a:gd name="connsiteY14" fmla="*/ 0 h 933497"/>
              <a:gd name="connsiteX15" fmla="*/ 428913 w 486932"/>
              <a:gd name="connsiteY15" fmla="*/ 50284 h 933497"/>
              <a:gd name="connsiteX16" fmla="*/ 386365 w 486932"/>
              <a:gd name="connsiteY16" fmla="*/ 127644 h 933497"/>
              <a:gd name="connsiteX17" fmla="*/ 356728 w 486932"/>
              <a:gd name="connsiteY17" fmla="*/ 216608 h 933497"/>
              <a:gd name="connsiteX18" fmla="*/ 386365 w 486932"/>
              <a:gd name="connsiteY18" fmla="*/ 239816 h 933497"/>
              <a:gd name="connsiteX19" fmla="*/ 405705 w 486932"/>
              <a:gd name="connsiteY19" fmla="*/ 255288 h 933497"/>
              <a:gd name="connsiteX20" fmla="*/ 461219 w 486932"/>
              <a:gd name="connsiteY20" fmla="*/ 232081 h 933497"/>
              <a:gd name="connsiteX21" fmla="*/ 486933 w 486932"/>
              <a:gd name="connsiteY21" fmla="*/ 282365 h 933497"/>
              <a:gd name="connsiteX22" fmla="*/ 486933 w 486932"/>
              <a:gd name="connsiteY22" fmla="*/ 329216 h 933497"/>
              <a:gd name="connsiteX23" fmla="*/ 461219 w 486932"/>
              <a:gd name="connsiteY23" fmla="*/ 349864 h 933497"/>
              <a:gd name="connsiteX24" fmla="*/ 413441 w 486932"/>
              <a:gd name="connsiteY24" fmla="*/ 367461 h 933497"/>
              <a:gd name="connsiteX25" fmla="*/ 405705 w 486932"/>
              <a:gd name="connsiteY25" fmla="*/ 421613 h 933497"/>
              <a:gd name="connsiteX26" fmla="*/ 440517 w 486932"/>
              <a:gd name="connsiteY26" fmla="*/ 425481 h 933497"/>
              <a:gd name="connsiteX27" fmla="*/ 417309 w 486932"/>
              <a:gd name="connsiteY27" fmla="*/ 510577 h 933497"/>
              <a:gd name="connsiteX28" fmla="*/ 436649 w 486932"/>
              <a:gd name="connsiteY28" fmla="*/ 527983 h 933497"/>
              <a:gd name="connsiteX29" fmla="*/ 461219 w 486932"/>
              <a:gd name="connsiteY29" fmla="*/ 563067 h 933497"/>
              <a:gd name="connsiteX30" fmla="*/ 461219 w 486932"/>
              <a:gd name="connsiteY30" fmla="*/ 599541 h 933497"/>
              <a:gd name="connsiteX31" fmla="*/ 417309 w 486932"/>
              <a:gd name="connsiteY31" fmla="*/ 642089 h 933497"/>
              <a:gd name="connsiteX32" fmla="*/ 461219 w 486932"/>
              <a:gd name="connsiteY32" fmla="*/ 696241 h 933497"/>
              <a:gd name="connsiteX33" fmla="*/ 461219 w 486932"/>
              <a:gd name="connsiteY33" fmla="*/ 773601 h 933497"/>
              <a:gd name="connsiteX34" fmla="*/ 421177 w 486932"/>
              <a:gd name="connsiteY34" fmla="*/ 758129 h 933497"/>
              <a:gd name="connsiteX35" fmla="*/ 378629 w 486932"/>
              <a:gd name="connsiteY35" fmla="*/ 773601 h 933497"/>
              <a:gd name="connsiteX36" fmla="*/ 356728 w 486932"/>
              <a:gd name="connsiteY36" fmla="*/ 858697 h 933497"/>
              <a:gd name="connsiteX37" fmla="*/ 336081 w 486932"/>
              <a:gd name="connsiteY37" fmla="*/ 918025 h 933497"/>
              <a:gd name="connsiteX38" fmla="*/ 307724 w 486932"/>
              <a:gd name="connsiteY38" fmla="*/ 918025 h 933497"/>
              <a:gd name="connsiteX39" fmla="*/ 287104 w 486932"/>
              <a:gd name="connsiteY39" fmla="*/ 933497 h 933497"/>
              <a:gd name="connsiteX40" fmla="*/ 245836 w 486932"/>
              <a:gd name="connsiteY40" fmla="*/ 928322 h 933497"/>
              <a:gd name="connsiteX41" fmla="*/ 261308 w 486932"/>
              <a:gd name="connsiteY41" fmla="*/ 884956 h 933497"/>
              <a:gd name="connsiteX42" fmla="*/ 160740 w 486932"/>
              <a:gd name="connsiteY42" fmla="*/ 884956 h 933497"/>
              <a:gd name="connsiteX43" fmla="*/ 158152 w 486932"/>
              <a:gd name="connsiteY43" fmla="*/ 727185 h 933497"/>
              <a:gd name="connsiteX44" fmla="*/ 83380 w 486932"/>
              <a:gd name="connsiteY44" fmla="*/ 727185 h 933497"/>
              <a:gd name="connsiteX45" fmla="*/ 33668 w 486932"/>
              <a:gd name="connsiteY45" fmla="*/ 668756 h 933497"/>
              <a:gd name="connsiteX46" fmla="*/ 0 w 486932"/>
              <a:gd name="connsiteY46" fmla="*/ 658433 h 93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6932" h="933497">
                <a:moveTo>
                  <a:pt x="0" y="658433"/>
                </a:moveTo>
                <a:lnTo>
                  <a:pt x="92396" y="563067"/>
                </a:lnTo>
                <a:lnTo>
                  <a:pt x="111736" y="527983"/>
                </a:lnTo>
                <a:lnTo>
                  <a:pt x="111736" y="502841"/>
                </a:lnTo>
                <a:lnTo>
                  <a:pt x="111736" y="444821"/>
                </a:lnTo>
                <a:lnTo>
                  <a:pt x="111736" y="394537"/>
                </a:lnTo>
                <a:lnTo>
                  <a:pt x="92396" y="371329"/>
                </a:lnTo>
                <a:lnTo>
                  <a:pt x="73056" y="349864"/>
                </a:lnTo>
                <a:lnTo>
                  <a:pt x="136824" y="270760"/>
                </a:lnTo>
                <a:lnTo>
                  <a:pt x="177492" y="170192"/>
                </a:lnTo>
                <a:lnTo>
                  <a:pt x="223909" y="131512"/>
                </a:lnTo>
                <a:lnTo>
                  <a:pt x="312873" y="85968"/>
                </a:lnTo>
                <a:lnTo>
                  <a:pt x="344688" y="30944"/>
                </a:lnTo>
                <a:lnTo>
                  <a:pt x="344688" y="0"/>
                </a:lnTo>
                <a:lnTo>
                  <a:pt x="390233" y="0"/>
                </a:lnTo>
                <a:lnTo>
                  <a:pt x="428913" y="50284"/>
                </a:lnTo>
                <a:lnTo>
                  <a:pt x="386365" y="127644"/>
                </a:lnTo>
                <a:lnTo>
                  <a:pt x="356728" y="216608"/>
                </a:lnTo>
                <a:lnTo>
                  <a:pt x="386365" y="239816"/>
                </a:lnTo>
                <a:lnTo>
                  <a:pt x="405705" y="255288"/>
                </a:lnTo>
                <a:lnTo>
                  <a:pt x="461219" y="232081"/>
                </a:lnTo>
                <a:lnTo>
                  <a:pt x="486933" y="282365"/>
                </a:lnTo>
                <a:lnTo>
                  <a:pt x="486933" y="329216"/>
                </a:lnTo>
                <a:lnTo>
                  <a:pt x="461219" y="349864"/>
                </a:lnTo>
                <a:lnTo>
                  <a:pt x="413441" y="367461"/>
                </a:lnTo>
                <a:lnTo>
                  <a:pt x="405705" y="421613"/>
                </a:lnTo>
                <a:lnTo>
                  <a:pt x="440517" y="425481"/>
                </a:lnTo>
                <a:lnTo>
                  <a:pt x="417309" y="510577"/>
                </a:lnTo>
                <a:lnTo>
                  <a:pt x="436649" y="527983"/>
                </a:lnTo>
                <a:lnTo>
                  <a:pt x="461219" y="563067"/>
                </a:lnTo>
                <a:lnTo>
                  <a:pt x="461219" y="599541"/>
                </a:lnTo>
                <a:lnTo>
                  <a:pt x="417309" y="642089"/>
                </a:lnTo>
                <a:lnTo>
                  <a:pt x="461219" y="696241"/>
                </a:lnTo>
                <a:lnTo>
                  <a:pt x="461219" y="773601"/>
                </a:lnTo>
                <a:lnTo>
                  <a:pt x="421177" y="758129"/>
                </a:lnTo>
                <a:lnTo>
                  <a:pt x="378629" y="773601"/>
                </a:lnTo>
                <a:lnTo>
                  <a:pt x="356728" y="858697"/>
                </a:lnTo>
                <a:lnTo>
                  <a:pt x="336081" y="918025"/>
                </a:lnTo>
                <a:lnTo>
                  <a:pt x="307724" y="918025"/>
                </a:lnTo>
                <a:lnTo>
                  <a:pt x="287104" y="933497"/>
                </a:lnTo>
                <a:lnTo>
                  <a:pt x="245836" y="928322"/>
                </a:lnTo>
                <a:lnTo>
                  <a:pt x="261308" y="884956"/>
                </a:lnTo>
                <a:lnTo>
                  <a:pt x="160740" y="884956"/>
                </a:lnTo>
                <a:lnTo>
                  <a:pt x="158152" y="727185"/>
                </a:lnTo>
                <a:lnTo>
                  <a:pt x="83380" y="727185"/>
                </a:lnTo>
                <a:lnTo>
                  <a:pt x="33668" y="668756"/>
                </a:lnTo>
                <a:lnTo>
                  <a:pt x="0" y="658433"/>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0" name="Frihandsfigur: Form 9">
            <a:extLst>
              <a:ext uri="{FF2B5EF4-FFF2-40B4-BE49-F238E27FC236}">
                <a16:creationId xmlns:a16="http://schemas.microsoft.com/office/drawing/2014/main" id="{BA802220-2FAC-1627-D739-AFB92A5CBAA2}"/>
              </a:ext>
            </a:extLst>
          </p:cNvPr>
          <p:cNvSpPr/>
          <p:nvPr userDrawn="1"/>
        </p:nvSpPr>
        <p:spPr>
          <a:xfrm>
            <a:off x="5151084" y="4577106"/>
            <a:ext cx="851291" cy="870206"/>
          </a:xfrm>
          <a:custGeom>
            <a:avLst/>
            <a:gdLst>
              <a:gd name="connsiteX0" fmla="*/ 25769 w 597034"/>
              <a:gd name="connsiteY0" fmla="*/ 51592 h 610300"/>
              <a:gd name="connsiteX1" fmla="*/ 43828 w 597034"/>
              <a:gd name="connsiteY1" fmla="*/ 0 h 610300"/>
              <a:gd name="connsiteX2" fmla="*/ 109666 w 597034"/>
              <a:gd name="connsiteY2" fmla="*/ 0 h 610300"/>
              <a:gd name="connsiteX3" fmla="*/ 175341 w 597034"/>
              <a:gd name="connsiteY3" fmla="*/ 24080 h 610300"/>
              <a:gd name="connsiteX4" fmla="*/ 216608 w 597034"/>
              <a:gd name="connsiteY4" fmla="*/ 10324 h 610300"/>
              <a:gd name="connsiteX5" fmla="*/ 291381 w 597034"/>
              <a:gd name="connsiteY5" fmla="*/ 0 h 610300"/>
              <a:gd name="connsiteX6" fmla="*/ 291381 w 597034"/>
              <a:gd name="connsiteY6" fmla="*/ 69624 h 610300"/>
              <a:gd name="connsiteX7" fmla="*/ 335209 w 597034"/>
              <a:gd name="connsiteY7" fmla="*/ 139248 h 610300"/>
              <a:gd name="connsiteX8" fmla="*/ 409137 w 597034"/>
              <a:gd name="connsiteY8" fmla="*/ 69624 h 610300"/>
              <a:gd name="connsiteX9" fmla="*/ 442805 w 597034"/>
              <a:gd name="connsiteY9" fmla="*/ 69624 h 610300"/>
              <a:gd name="connsiteX10" fmla="*/ 489929 w 597034"/>
              <a:gd name="connsiteY10" fmla="*/ 123776 h 610300"/>
              <a:gd name="connsiteX11" fmla="*/ 523461 w 597034"/>
              <a:gd name="connsiteY11" fmla="*/ 116040 h 610300"/>
              <a:gd name="connsiteX12" fmla="*/ 597035 w 597034"/>
              <a:gd name="connsiteY12" fmla="*/ 99642 h 610300"/>
              <a:gd name="connsiteX13" fmla="*/ 565355 w 597034"/>
              <a:gd name="connsiteY13" fmla="*/ 160904 h 610300"/>
              <a:gd name="connsiteX14" fmla="*/ 550728 w 597034"/>
              <a:gd name="connsiteY14" fmla="*/ 197078 h 610300"/>
              <a:gd name="connsiteX15" fmla="*/ 535882 w 597034"/>
              <a:gd name="connsiteY15" fmla="*/ 221375 h 610300"/>
              <a:gd name="connsiteX16" fmla="*/ 482193 w 597034"/>
              <a:gd name="connsiteY16" fmla="*/ 287976 h 610300"/>
              <a:gd name="connsiteX17" fmla="*/ 520873 w 597034"/>
              <a:gd name="connsiteY17" fmla="*/ 332649 h 610300"/>
              <a:gd name="connsiteX18" fmla="*/ 520873 w 597034"/>
              <a:gd name="connsiteY18" fmla="*/ 394537 h 610300"/>
              <a:gd name="connsiteX19" fmla="*/ 520873 w 597034"/>
              <a:gd name="connsiteY19" fmla="*/ 466095 h 610300"/>
              <a:gd name="connsiteX20" fmla="*/ 501533 w 597034"/>
              <a:gd name="connsiteY20" fmla="*/ 501179 h 610300"/>
              <a:gd name="connsiteX21" fmla="*/ 412379 w 597034"/>
              <a:gd name="connsiteY21" fmla="*/ 593221 h 610300"/>
              <a:gd name="connsiteX22" fmla="*/ 399685 w 597034"/>
              <a:gd name="connsiteY22" fmla="*/ 581209 h 610300"/>
              <a:gd name="connsiteX23" fmla="*/ 381625 w 597034"/>
              <a:gd name="connsiteY23" fmla="*/ 551845 h 610300"/>
              <a:gd name="connsiteX24" fmla="*/ 323169 w 597034"/>
              <a:gd name="connsiteY24" fmla="*/ 522617 h 610300"/>
              <a:gd name="connsiteX25" fmla="*/ 247552 w 597034"/>
              <a:gd name="connsiteY25" fmla="*/ 522617 h 610300"/>
              <a:gd name="connsiteX26" fmla="*/ 223473 w 597034"/>
              <a:gd name="connsiteY26" fmla="*/ 551845 h 610300"/>
              <a:gd name="connsiteX27" fmla="*/ 183921 w 597034"/>
              <a:gd name="connsiteY27" fmla="*/ 538089 h 610300"/>
              <a:gd name="connsiteX28" fmla="*/ 148128 w 597034"/>
              <a:gd name="connsiteY28" fmla="*/ 588455 h 610300"/>
              <a:gd name="connsiteX29" fmla="*/ 135789 w 597034"/>
              <a:gd name="connsiteY29" fmla="*/ 603409 h 610300"/>
              <a:gd name="connsiteX30" fmla="*/ 109666 w 597034"/>
              <a:gd name="connsiteY30" fmla="*/ 610301 h 610300"/>
              <a:gd name="connsiteX31" fmla="*/ 77360 w 597034"/>
              <a:gd name="connsiteY31" fmla="*/ 610301 h 610300"/>
              <a:gd name="connsiteX32" fmla="*/ 68752 w 597034"/>
              <a:gd name="connsiteY32" fmla="*/ 544980 h 610300"/>
              <a:gd name="connsiteX33" fmla="*/ 67036 w 597034"/>
              <a:gd name="connsiteY33" fmla="*/ 522617 h 610300"/>
              <a:gd name="connsiteX34" fmla="*/ 37672 w 597034"/>
              <a:gd name="connsiteY34" fmla="*/ 501179 h 610300"/>
              <a:gd name="connsiteX35" fmla="*/ 56713 w 597034"/>
              <a:gd name="connsiteY35" fmla="*/ 466095 h 610300"/>
              <a:gd name="connsiteX36" fmla="*/ 56713 w 597034"/>
              <a:gd name="connsiteY36" fmla="*/ 404860 h 610300"/>
              <a:gd name="connsiteX37" fmla="*/ 56713 w 597034"/>
              <a:gd name="connsiteY37" fmla="*/ 352424 h 610300"/>
              <a:gd name="connsiteX38" fmla="*/ 37808 w 597034"/>
              <a:gd name="connsiteY38" fmla="*/ 304292 h 610300"/>
              <a:gd name="connsiteX39" fmla="*/ 29201 w 597034"/>
              <a:gd name="connsiteY39" fmla="*/ 271632 h 610300"/>
              <a:gd name="connsiteX40" fmla="*/ 13729 w 597034"/>
              <a:gd name="connsiteY40" fmla="*/ 259592 h 610300"/>
              <a:gd name="connsiteX41" fmla="*/ 13729 w 597034"/>
              <a:gd name="connsiteY41" fmla="*/ 230364 h 610300"/>
              <a:gd name="connsiteX42" fmla="*/ 22336 w 597034"/>
              <a:gd name="connsiteY42" fmla="*/ 220068 h 610300"/>
              <a:gd name="connsiteX43" fmla="*/ 17188 w 597034"/>
              <a:gd name="connsiteY43" fmla="*/ 195988 h 610300"/>
              <a:gd name="connsiteX44" fmla="*/ 0 w 597034"/>
              <a:gd name="connsiteY44" fmla="*/ 170193 h 610300"/>
              <a:gd name="connsiteX45" fmla="*/ 0 w 597034"/>
              <a:gd name="connsiteY45" fmla="*/ 132384 h 610300"/>
              <a:gd name="connsiteX46" fmla="*/ 8580 w 597034"/>
              <a:gd name="connsiteY46" fmla="*/ 104872 h 610300"/>
              <a:gd name="connsiteX47" fmla="*/ 6864 w 597034"/>
              <a:gd name="connsiteY47" fmla="*/ 77360 h 610300"/>
              <a:gd name="connsiteX48" fmla="*/ 25769 w 597034"/>
              <a:gd name="connsiteY48" fmla="*/ 51592 h 61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97034" h="610300">
                <a:moveTo>
                  <a:pt x="25769" y="51592"/>
                </a:moveTo>
                <a:lnTo>
                  <a:pt x="43828" y="0"/>
                </a:lnTo>
                <a:lnTo>
                  <a:pt x="109666" y="0"/>
                </a:lnTo>
                <a:lnTo>
                  <a:pt x="175341" y="24080"/>
                </a:lnTo>
                <a:lnTo>
                  <a:pt x="216608" y="10324"/>
                </a:lnTo>
                <a:lnTo>
                  <a:pt x="291381" y="0"/>
                </a:lnTo>
                <a:lnTo>
                  <a:pt x="291381" y="69624"/>
                </a:lnTo>
                <a:lnTo>
                  <a:pt x="335209" y="139248"/>
                </a:lnTo>
                <a:lnTo>
                  <a:pt x="409137" y="69624"/>
                </a:lnTo>
                <a:lnTo>
                  <a:pt x="442805" y="69624"/>
                </a:lnTo>
                <a:lnTo>
                  <a:pt x="489929" y="123776"/>
                </a:lnTo>
                <a:lnTo>
                  <a:pt x="523461" y="116040"/>
                </a:lnTo>
                <a:lnTo>
                  <a:pt x="597035" y="99642"/>
                </a:lnTo>
                <a:lnTo>
                  <a:pt x="565355" y="160904"/>
                </a:lnTo>
                <a:lnTo>
                  <a:pt x="550728" y="197078"/>
                </a:lnTo>
                <a:lnTo>
                  <a:pt x="535882" y="221375"/>
                </a:lnTo>
                <a:lnTo>
                  <a:pt x="482193" y="287976"/>
                </a:lnTo>
                <a:lnTo>
                  <a:pt x="520873" y="332649"/>
                </a:lnTo>
                <a:lnTo>
                  <a:pt x="520873" y="394537"/>
                </a:lnTo>
                <a:lnTo>
                  <a:pt x="520873" y="466095"/>
                </a:lnTo>
                <a:lnTo>
                  <a:pt x="501533" y="501179"/>
                </a:lnTo>
                <a:lnTo>
                  <a:pt x="412379" y="593221"/>
                </a:lnTo>
                <a:lnTo>
                  <a:pt x="399685" y="581209"/>
                </a:lnTo>
                <a:lnTo>
                  <a:pt x="381625" y="551845"/>
                </a:lnTo>
                <a:lnTo>
                  <a:pt x="323169" y="522617"/>
                </a:lnTo>
                <a:lnTo>
                  <a:pt x="247552" y="522617"/>
                </a:lnTo>
                <a:lnTo>
                  <a:pt x="223473" y="551845"/>
                </a:lnTo>
                <a:lnTo>
                  <a:pt x="183921" y="538089"/>
                </a:lnTo>
                <a:lnTo>
                  <a:pt x="148128" y="588455"/>
                </a:lnTo>
                <a:lnTo>
                  <a:pt x="135789" y="603409"/>
                </a:lnTo>
                <a:lnTo>
                  <a:pt x="109666" y="610301"/>
                </a:lnTo>
                <a:lnTo>
                  <a:pt x="77360" y="610301"/>
                </a:lnTo>
                <a:lnTo>
                  <a:pt x="68752" y="544980"/>
                </a:lnTo>
                <a:lnTo>
                  <a:pt x="67036" y="522617"/>
                </a:lnTo>
                <a:lnTo>
                  <a:pt x="37672" y="501179"/>
                </a:lnTo>
                <a:lnTo>
                  <a:pt x="56713" y="466095"/>
                </a:lnTo>
                <a:lnTo>
                  <a:pt x="56713" y="404860"/>
                </a:lnTo>
                <a:lnTo>
                  <a:pt x="56713" y="352424"/>
                </a:lnTo>
                <a:lnTo>
                  <a:pt x="37808" y="304292"/>
                </a:lnTo>
                <a:lnTo>
                  <a:pt x="29201" y="271632"/>
                </a:lnTo>
                <a:lnTo>
                  <a:pt x="13729" y="259592"/>
                </a:lnTo>
                <a:lnTo>
                  <a:pt x="13729" y="230364"/>
                </a:lnTo>
                <a:lnTo>
                  <a:pt x="22336" y="220068"/>
                </a:lnTo>
                <a:lnTo>
                  <a:pt x="17188" y="195988"/>
                </a:lnTo>
                <a:lnTo>
                  <a:pt x="0" y="170193"/>
                </a:lnTo>
                <a:lnTo>
                  <a:pt x="0" y="132384"/>
                </a:lnTo>
                <a:lnTo>
                  <a:pt x="8580" y="104872"/>
                </a:lnTo>
                <a:lnTo>
                  <a:pt x="6864" y="77360"/>
                </a:lnTo>
                <a:lnTo>
                  <a:pt x="25769" y="51592"/>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1" name="Frihandsfigur: Form 10">
            <a:extLst>
              <a:ext uri="{FF2B5EF4-FFF2-40B4-BE49-F238E27FC236}">
                <a16:creationId xmlns:a16="http://schemas.microsoft.com/office/drawing/2014/main" id="{5542C354-5CBC-8B7A-17BA-9D409277C7EC}"/>
              </a:ext>
            </a:extLst>
          </p:cNvPr>
          <p:cNvSpPr/>
          <p:nvPr userDrawn="1"/>
        </p:nvSpPr>
        <p:spPr>
          <a:xfrm>
            <a:off x="4654748" y="4415339"/>
            <a:ext cx="403197" cy="308854"/>
          </a:xfrm>
          <a:custGeom>
            <a:avLst/>
            <a:gdLst>
              <a:gd name="connsiteX0" fmla="*/ 262997 w 282773"/>
              <a:gd name="connsiteY0" fmla="*/ 113452 h 216608"/>
              <a:gd name="connsiteX1" fmla="*/ 237201 w 282773"/>
              <a:gd name="connsiteY1" fmla="*/ 97980 h 216608"/>
              <a:gd name="connsiteX2" fmla="*/ 201109 w 282773"/>
              <a:gd name="connsiteY2" fmla="*/ 85096 h 216608"/>
              <a:gd name="connsiteX3" fmla="*/ 149545 w 282773"/>
              <a:gd name="connsiteY3" fmla="*/ 85096 h 216608"/>
              <a:gd name="connsiteX4" fmla="*/ 100541 w 282773"/>
              <a:gd name="connsiteY4" fmla="*/ 51564 h 216608"/>
              <a:gd name="connsiteX5" fmla="*/ 100541 w 282773"/>
              <a:gd name="connsiteY5" fmla="*/ 0 h 216608"/>
              <a:gd name="connsiteX6" fmla="*/ 56713 w 282773"/>
              <a:gd name="connsiteY6" fmla="*/ 0 h 216608"/>
              <a:gd name="connsiteX7" fmla="*/ 12884 w 282773"/>
              <a:gd name="connsiteY7" fmla="*/ 28356 h 216608"/>
              <a:gd name="connsiteX8" fmla="*/ 0 w 282773"/>
              <a:gd name="connsiteY8" fmla="*/ 38680 h 216608"/>
              <a:gd name="connsiteX9" fmla="*/ 15472 w 282773"/>
              <a:gd name="connsiteY9" fmla="*/ 90244 h 216608"/>
              <a:gd name="connsiteX10" fmla="*/ 38680 w 282773"/>
              <a:gd name="connsiteY10" fmla="*/ 137532 h 216608"/>
              <a:gd name="connsiteX11" fmla="*/ 26204 w 282773"/>
              <a:gd name="connsiteY11" fmla="*/ 193400 h 216608"/>
              <a:gd name="connsiteX12" fmla="*/ 43828 w 282773"/>
              <a:gd name="connsiteY12" fmla="*/ 194272 h 216608"/>
              <a:gd name="connsiteX13" fmla="*/ 64449 w 282773"/>
              <a:gd name="connsiteY13" fmla="*/ 216608 h 216608"/>
              <a:gd name="connsiteX14" fmla="*/ 74772 w 282773"/>
              <a:gd name="connsiteY14" fmla="*/ 206285 h 216608"/>
              <a:gd name="connsiteX15" fmla="*/ 141564 w 282773"/>
              <a:gd name="connsiteY15" fmla="*/ 210833 h 216608"/>
              <a:gd name="connsiteX16" fmla="*/ 171908 w 282773"/>
              <a:gd name="connsiteY16" fmla="*/ 214892 h 216608"/>
              <a:gd name="connsiteX17" fmla="*/ 198549 w 282773"/>
              <a:gd name="connsiteY17" fmla="*/ 195988 h 216608"/>
              <a:gd name="connsiteX18" fmla="*/ 220885 w 282773"/>
              <a:gd name="connsiteY18" fmla="*/ 166760 h 216608"/>
              <a:gd name="connsiteX19" fmla="*/ 260437 w 282773"/>
              <a:gd name="connsiteY19" fmla="*/ 161612 h 216608"/>
              <a:gd name="connsiteX20" fmla="*/ 282773 w 282773"/>
              <a:gd name="connsiteY20" fmla="*/ 137532 h 216608"/>
              <a:gd name="connsiteX21" fmla="*/ 262997 w 282773"/>
              <a:gd name="connsiteY21" fmla="*/ 113452 h 21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2773" h="216608">
                <a:moveTo>
                  <a:pt x="262997" y="113452"/>
                </a:moveTo>
                <a:lnTo>
                  <a:pt x="237201" y="97980"/>
                </a:lnTo>
                <a:cubicBezTo>
                  <a:pt x="237201" y="97980"/>
                  <a:pt x="208845" y="85096"/>
                  <a:pt x="201109" y="85096"/>
                </a:cubicBezTo>
                <a:cubicBezTo>
                  <a:pt x="193373" y="85096"/>
                  <a:pt x="159841" y="92832"/>
                  <a:pt x="149545" y="85096"/>
                </a:cubicBezTo>
                <a:cubicBezTo>
                  <a:pt x="139221" y="77360"/>
                  <a:pt x="100541" y="51564"/>
                  <a:pt x="100541" y="51564"/>
                </a:cubicBezTo>
                <a:lnTo>
                  <a:pt x="100541" y="0"/>
                </a:lnTo>
                <a:lnTo>
                  <a:pt x="56713" y="0"/>
                </a:lnTo>
                <a:lnTo>
                  <a:pt x="12884" y="28356"/>
                </a:lnTo>
                <a:lnTo>
                  <a:pt x="0" y="38680"/>
                </a:lnTo>
                <a:lnTo>
                  <a:pt x="15472" y="90244"/>
                </a:lnTo>
                <a:lnTo>
                  <a:pt x="38680" y="137532"/>
                </a:lnTo>
                <a:lnTo>
                  <a:pt x="26204" y="193400"/>
                </a:lnTo>
                <a:lnTo>
                  <a:pt x="43828" y="194272"/>
                </a:lnTo>
                <a:lnTo>
                  <a:pt x="64449" y="216608"/>
                </a:lnTo>
                <a:lnTo>
                  <a:pt x="74772" y="206285"/>
                </a:lnTo>
                <a:lnTo>
                  <a:pt x="141564" y="210833"/>
                </a:lnTo>
                <a:lnTo>
                  <a:pt x="171908" y="214892"/>
                </a:lnTo>
                <a:lnTo>
                  <a:pt x="198549" y="195988"/>
                </a:lnTo>
                <a:lnTo>
                  <a:pt x="220885" y="166760"/>
                </a:lnTo>
                <a:lnTo>
                  <a:pt x="260437" y="161612"/>
                </a:lnTo>
                <a:lnTo>
                  <a:pt x="282773" y="137532"/>
                </a:lnTo>
                <a:lnTo>
                  <a:pt x="262997" y="113452"/>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2" name="Frihandsfigur: Form 11">
            <a:extLst>
              <a:ext uri="{FF2B5EF4-FFF2-40B4-BE49-F238E27FC236}">
                <a16:creationId xmlns:a16="http://schemas.microsoft.com/office/drawing/2014/main" id="{7B03D2F4-7390-CA0F-B88D-CEDF3F3CD834}"/>
              </a:ext>
            </a:extLst>
          </p:cNvPr>
          <p:cNvSpPr/>
          <p:nvPr userDrawn="1"/>
        </p:nvSpPr>
        <p:spPr>
          <a:xfrm>
            <a:off x="4338941" y="3937337"/>
            <a:ext cx="517463" cy="753841"/>
          </a:xfrm>
          <a:custGeom>
            <a:avLst/>
            <a:gdLst>
              <a:gd name="connsiteX0" fmla="*/ 288493 w 362911"/>
              <a:gd name="connsiteY0" fmla="*/ 0 h 528690"/>
              <a:gd name="connsiteX1" fmla="*/ 236929 w 362911"/>
              <a:gd name="connsiteY1" fmla="*/ 0 h 528690"/>
              <a:gd name="connsiteX2" fmla="*/ 208573 w 362911"/>
              <a:gd name="connsiteY2" fmla="*/ 33532 h 528690"/>
              <a:gd name="connsiteX3" fmla="*/ 172480 w 362911"/>
              <a:gd name="connsiteY3" fmla="*/ 43856 h 528690"/>
              <a:gd name="connsiteX4" fmla="*/ 149272 w 362911"/>
              <a:gd name="connsiteY4" fmla="*/ 67064 h 528690"/>
              <a:gd name="connsiteX5" fmla="*/ 118328 w 362911"/>
              <a:gd name="connsiteY5" fmla="*/ 82536 h 528690"/>
              <a:gd name="connsiteX6" fmla="*/ 92532 w 362911"/>
              <a:gd name="connsiteY6" fmla="*/ 123803 h 528690"/>
              <a:gd name="connsiteX7" fmla="*/ 92532 w 362911"/>
              <a:gd name="connsiteY7" fmla="*/ 141863 h 528690"/>
              <a:gd name="connsiteX8" fmla="*/ 64176 w 362911"/>
              <a:gd name="connsiteY8" fmla="*/ 165071 h 528690"/>
              <a:gd name="connsiteX9" fmla="*/ 30644 w 362911"/>
              <a:gd name="connsiteY9" fmla="*/ 180543 h 528690"/>
              <a:gd name="connsiteX10" fmla="*/ 2288 w 362911"/>
              <a:gd name="connsiteY10" fmla="*/ 206339 h 528690"/>
              <a:gd name="connsiteX11" fmla="*/ 2288 w 362911"/>
              <a:gd name="connsiteY11" fmla="*/ 245019 h 528690"/>
              <a:gd name="connsiteX12" fmla="*/ 28084 w 362911"/>
              <a:gd name="connsiteY12" fmla="*/ 278551 h 528690"/>
              <a:gd name="connsiteX13" fmla="*/ 43556 w 362911"/>
              <a:gd name="connsiteY13" fmla="*/ 278551 h 528690"/>
              <a:gd name="connsiteX14" fmla="*/ 71912 w 362911"/>
              <a:gd name="connsiteY14" fmla="*/ 247607 h 528690"/>
              <a:gd name="connsiteX15" fmla="*/ 89972 w 362911"/>
              <a:gd name="connsiteY15" fmla="*/ 265667 h 528690"/>
              <a:gd name="connsiteX16" fmla="*/ 123504 w 362911"/>
              <a:gd name="connsiteY16" fmla="*/ 278551 h 528690"/>
              <a:gd name="connsiteX17" fmla="*/ 200864 w 362911"/>
              <a:gd name="connsiteY17" fmla="*/ 278851 h 528690"/>
              <a:gd name="connsiteX18" fmla="*/ 144288 w 362911"/>
              <a:gd name="connsiteY18" fmla="*/ 301759 h 528690"/>
              <a:gd name="connsiteX19" fmla="*/ 131240 w 362911"/>
              <a:gd name="connsiteY19" fmla="*/ 335291 h 528690"/>
              <a:gd name="connsiteX20" fmla="*/ 144288 w 362911"/>
              <a:gd name="connsiteY20" fmla="*/ 376559 h 528690"/>
              <a:gd name="connsiteX21" fmla="*/ 160468 w 362911"/>
              <a:gd name="connsiteY21" fmla="*/ 404915 h 528690"/>
              <a:gd name="connsiteX22" fmla="*/ 160468 w 362911"/>
              <a:gd name="connsiteY22" fmla="*/ 422975 h 528690"/>
              <a:gd name="connsiteX23" fmla="*/ 195716 w 362911"/>
              <a:gd name="connsiteY23" fmla="*/ 397179 h 528690"/>
              <a:gd name="connsiteX24" fmla="*/ 198303 w 362911"/>
              <a:gd name="connsiteY24" fmla="*/ 448743 h 528690"/>
              <a:gd name="connsiteX25" fmla="*/ 194871 w 362911"/>
              <a:gd name="connsiteY25" fmla="*/ 526103 h 528690"/>
              <a:gd name="connsiteX26" fmla="*/ 247743 w 362911"/>
              <a:gd name="connsiteY26" fmla="*/ 528691 h 528690"/>
              <a:gd name="connsiteX27" fmla="*/ 260219 w 362911"/>
              <a:gd name="connsiteY27" fmla="*/ 472823 h 528690"/>
              <a:gd name="connsiteX28" fmla="*/ 237011 w 362911"/>
              <a:gd name="connsiteY28" fmla="*/ 425535 h 528690"/>
              <a:gd name="connsiteX29" fmla="*/ 221539 w 362911"/>
              <a:gd name="connsiteY29" fmla="*/ 373971 h 528690"/>
              <a:gd name="connsiteX30" fmla="*/ 234423 w 362911"/>
              <a:gd name="connsiteY30" fmla="*/ 363647 h 528690"/>
              <a:gd name="connsiteX31" fmla="*/ 278251 w 362911"/>
              <a:gd name="connsiteY31" fmla="*/ 335291 h 528690"/>
              <a:gd name="connsiteX32" fmla="*/ 322080 w 362911"/>
              <a:gd name="connsiteY32" fmla="*/ 335291 h 528690"/>
              <a:gd name="connsiteX33" fmla="*/ 334964 w 362911"/>
              <a:gd name="connsiteY33" fmla="*/ 275991 h 528690"/>
              <a:gd name="connsiteX34" fmla="*/ 334964 w 362911"/>
              <a:gd name="connsiteY34" fmla="*/ 234723 h 528690"/>
              <a:gd name="connsiteX35" fmla="*/ 362912 w 362911"/>
              <a:gd name="connsiteY35" fmla="*/ 177983 h 528690"/>
              <a:gd name="connsiteX36" fmla="*/ 362912 w 362911"/>
              <a:gd name="connsiteY36" fmla="*/ 152187 h 528690"/>
              <a:gd name="connsiteX37" fmla="*/ 346159 w 362911"/>
              <a:gd name="connsiteY37" fmla="*/ 108359 h 528690"/>
              <a:gd name="connsiteX38" fmla="*/ 304047 w 362911"/>
              <a:gd name="connsiteY38" fmla="*/ 77415 h 528690"/>
              <a:gd name="connsiteX39" fmla="*/ 291163 w 362911"/>
              <a:gd name="connsiteY39" fmla="*/ 77415 h 528690"/>
              <a:gd name="connsiteX40" fmla="*/ 291163 w 362911"/>
              <a:gd name="connsiteY40" fmla="*/ 38735 h 528690"/>
              <a:gd name="connsiteX41" fmla="*/ 288575 w 362911"/>
              <a:gd name="connsiteY41" fmla="*/ 55 h 52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2911" h="528690">
                <a:moveTo>
                  <a:pt x="288493" y="0"/>
                </a:moveTo>
                <a:lnTo>
                  <a:pt x="236929" y="0"/>
                </a:lnTo>
                <a:lnTo>
                  <a:pt x="208573" y="33532"/>
                </a:lnTo>
                <a:lnTo>
                  <a:pt x="172480" y="43856"/>
                </a:lnTo>
                <a:cubicBezTo>
                  <a:pt x="172480" y="43856"/>
                  <a:pt x="162157" y="59328"/>
                  <a:pt x="149272" y="67064"/>
                </a:cubicBezTo>
                <a:cubicBezTo>
                  <a:pt x="136388" y="74800"/>
                  <a:pt x="118328" y="82536"/>
                  <a:pt x="118328" y="82536"/>
                </a:cubicBezTo>
                <a:lnTo>
                  <a:pt x="92532" y="123803"/>
                </a:lnTo>
                <a:lnTo>
                  <a:pt x="92532" y="141863"/>
                </a:lnTo>
                <a:cubicBezTo>
                  <a:pt x="92532" y="141863"/>
                  <a:pt x="77060" y="159923"/>
                  <a:pt x="64176" y="165071"/>
                </a:cubicBezTo>
                <a:cubicBezTo>
                  <a:pt x="51292" y="170219"/>
                  <a:pt x="40968" y="172807"/>
                  <a:pt x="30644" y="180543"/>
                </a:cubicBezTo>
                <a:cubicBezTo>
                  <a:pt x="20321" y="188279"/>
                  <a:pt x="7436" y="198603"/>
                  <a:pt x="2288" y="206339"/>
                </a:cubicBezTo>
                <a:cubicBezTo>
                  <a:pt x="-2860" y="214075"/>
                  <a:pt x="2288" y="245019"/>
                  <a:pt x="2288" y="245019"/>
                </a:cubicBezTo>
                <a:lnTo>
                  <a:pt x="28084" y="278551"/>
                </a:lnTo>
                <a:lnTo>
                  <a:pt x="43556" y="278551"/>
                </a:lnTo>
                <a:lnTo>
                  <a:pt x="71912" y="247607"/>
                </a:lnTo>
                <a:lnTo>
                  <a:pt x="89972" y="265667"/>
                </a:lnTo>
                <a:cubicBezTo>
                  <a:pt x="89972" y="265667"/>
                  <a:pt x="113180" y="281139"/>
                  <a:pt x="123504" y="278551"/>
                </a:cubicBezTo>
                <a:cubicBezTo>
                  <a:pt x="133828" y="275963"/>
                  <a:pt x="200864" y="278851"/>
                  <a:pt x="200864" y="278851"/>
                </a:cubicBezTo>
                <a:lnTo>
                  <a:pt x="144288" y="301759"/>
                </a:lnTo>
                <a:lnTo>
                  <a:pt x="131240" y="335291"/>
                </a:lnTo>
                <a:lnTo>
                  <a:pt x="144288" y="376559"/>
                </a:lnTo>
                <a:lnTo>
                  <a:pt x="160468" y="404915"/>
                </a:lnTo>
                <a:cubicBezTo>
                  <a:pt x="160468" y="404915"/>
                  <a:pt x="140692" y="428123"/>
                  <a:pt x="160468" y="422975"/>
                </a:cubicBezTo>
                <a:cubicBezTo>
                  <a:pt x="180244" y="417826"/>
                  <a:pt x="195716" y="397179"/>
                  <a:pt x="195716" y="397179"/>
                </a:cubicBezTo>
                <a:lnTo>
                  <a:pt x="198303" y="448743"/>
                </a:lnTo>
                <a:lnTo>
                  <a:pt x="194871" y="526103"/>
                </a:lnTo>
                <a:lnTo>
                  <a:pt x="247743" y="528691"/>
                </a:lnTo>
                <a:lnTo>
                  <a:pt x="260219" y="472823"/>
                </a:lnTo>
                <a:lnTo>
                  <a:pt x="237011" y="425535"/>
                </a:lnTo>
                <a:lnTo>
                  <a:pt x="221539" y="373971"/>
                </a:lnTo>
                <a:lnTo>
                  <a:pt x="234423" y="363647"/>
                </a:lnTo>
                <a:lnTo>
                  <a:pt x="278251" y="335291"/>
                </a:lnTo>
                <a:lnTo>
                  <a:pt x="322080" y="335291"/>
                </a:lnTo>
                <a:lnTo>
                  <a:pt x="334964" y="275991"/>
                </a:lnTo>
                <a:lnTo>
                  <a:pt x="334964" y="234723"/>
                </a:lnTo>
                <a:lnTo>
                  <a:pt x="362912" y="177983"/>
                </a:lnTo>
                <a:lnTo>
                  <a:pt x="362912" y="152187"/>
                </a:lnTo>
                <a:lnTo>
                  <a:pt x="346159" y="108359"/>
                </a:lnTo>
                <a:lnTo>
                  <a:pt x="304047" y="77415"/>
                </a:lnTo>
                <a:lnTo>
                  <a:pt x="291163" y="77415"/>
                </a:lnTo>
                <a:lnTo>
                  <a:pt x="291163" y="38735"/>
                </a:lnTo>
                <a:lnTo>
                  <a:pt x="288575" y="55"/>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3" name="Frihandsfigur: Form 12">
            <a:extLst>
              <a:ext uri="{FF2B5EF4-FFF2-40B4-BE49-F238E27FC236}">
                <a16:creationId xmlns:a16="http://schemas.microsoft.com/office/drawing/2014/main" id="{BD2B7930-3D57-E5EF-98AC-7342BCBBC43F}"/>
              </a:ext>
            </a:extLst>
          </p:cNvPr>
          <p:cNvSpPr/>
          <p:nvPr userDrawn="1"/>
        </p:nvSpPr>
        <p:spPr>
          <a:xfrm>
            <a:off x="4187323" y="4161637"/>
            <a:ext cx="121788" cy="200189"/>
          </a:xfrm>
          <a:custGeom>
            <a:avLst/>
            <a:gdLst>
              <a:gd name="connsiteX0" fmla="*/ 67327 w 85413"/>
              <a:gd name="connsiteY0" fmla="*/ 0 h 140398"/>
              <a:gd name="connsiteX1" fmla="*/ 49267 w 85413"/>
              <a:gd name="connsiteY1" fmla="*/ 36092 h 140398"/>
              <a:gd name="connsiteX2" fmla="*/ 36383 w 85413"/>
              <a:gd name="connsiteY2" fmla="*/ 54152 h 140398"/>
              <a:gd name="connsiteX3" fmla="*/ 36383 w 85413"/>
              <a:gd name="connsiteY3" fmla="*/ 69624 h 140398"/>
              <a:gd name="connsiteX4" fmla="*/ 20911 w 85413"/>
              <a:gd name="connsiteY4" fmla="*/ 79948 h 140398"/>
              <a:gd name="connsiteX5" fmla="*/ 8027 w 85413"/>
              <a:gd name="connsiteY5" fmla="*/ 107024 h 140398"/>
              <a:gd name="connsiteX6" fmla="*/ 8027 w 85413"/>
              <a:gd name="connsiteY6" fmla="*/ 131512 h 140398"/>
              <a:gd name="connsiteX7" fmla="*/ 26086 w 85413"/>
              <a:gd name="connsiteY7" fmla="*/ 139248 h 140398"/>
              <a:gd name="connsiteX8" fmla="*/ 57030 w 85413"/>
              <a:gd name="connsiteY8" fmla="*/ 139248 h 140398"/>
              <a:gd name="connsiteX9" fmla="*/ 67354 w 85413"/>
              <a:gd name="connsiteY9" fmla="*/ 107024 h 140398"/>
              <a:gd name="connsiteX10" fmla="*/ 67354 w 85413"/>
              <a:gd name="connsiteY10" fmla="*/ 70196 h 140398"/>
              <a:gd name="connsiteX11" fmla="*/ 85414 w 85413"/>
              <a:gd name="connsiteY11" fmla="*/ 33532 h 140398"/>
              <a:gd name="connsiteX12" fmla="*/ 85414 w 85413"/>
              <a:gd name="connsiteY12" fmla="*/ 15472 h 140398"/>
              <a:gd name="connsiteX13" fmla="*/ 67354 w 85413"/>
              <a:gd name="connsiteY13" fmla="*/ 0 h 14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413" h="140398">
                <a:moveTo>
                  <a:pt x="67327" y="0"/>
                </a:moveTo>
                <a:lnTo>
                  <a:pt x="49267" y="36092"/>
                </a:lnTo>
                <a:lnTo>
                  <a:pt x="36383" y="54152"/>
                </a:lnTo>
                <a:cubicBezTo>
                  <a:pt x="36383" y="54152"/>
                  <a:pt x="51855" y="59300"/>
                  <a:pt x="36383" y="69624"/>
                </a:cubicBezTo>
                <a:lnTo>
                  <a:pt x="20911" y="79948"/>
                </a:lnTo>
                <a:cubicBezTo>
                  <a:pt x="20911" y="79948"/>
                  <a:pt x="8027" y="103156"/>
                  <a:pt x="8027" y="107024"/>
                </a:cubicBezTo>
                <a:cubicBezTo>
                  <a:pt x="8027" y="110892"/>
                  <a:pt x="-10033" y="123776"/>
                  <a:pt x="8027" y="131512"/>
                </a:cubicBezTo>
                <a:cubicBezTo>
                  <a:pt x="26086" y="139248"/>
                  <a:pt x="5439" y="136661"/>
                  <a:pt x="26086" y="139248"/>
                </a:cubicBezTo>
                <a:cubicBezTo>
                  <a:pt x="46707" y="141836"/>
                  <a:pt x="57030" y="139248"/>
                  <a:pt x="57030" y="139248"/>
                </a:cubicBezTo>
                <a:lnTo>
                  <a:pt x="67354" y="107024"/>
                </a:lnTo>
                <a:lnTo>
                  <a:pt x="67354" y="70196"/>
                </a:lnTo>
                <a:lnTo>
                  <a:pt x="85414" y="33532"/>
                </a:lnTo>
                <a:lnTo>
                  <a:pt x="85414" y="15472"/>
                </a:lnTo>
                <a:lnTo>
                  <a:pt x="67354" y="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4" name="Frihandsfigur: Form 13">
            <a:extLst>
              <a:ext uri="{FF2B5EF4-FFF2-40B4-BE49-F238E27FC236}">
                <a16:creationId xmlns:a16="http://schemas.microsoft.com/office/drawing/2014/main" id="{7B68A159-5CAD-67CF-B798-6CF89EC623B7}"/>
              </a:ext>
            </a:extLst>
          </p:cNvPr>
          <p:cNvSpPr/>
          <p:nvPr userDrawn="1"/>
        </p:nvSpPr>
        <p:spPr>
          <a:xfrm>
            <a:off x="4154685" y="4055021"/>
            <a:ext cx="93526" cy="143435"/>
          </a:xfrm>
          <a:custGeom>
            <a:avLst/>
            <a:gdLst>
              <a:gd name="connsiteX0" fmla="*/ 33505 w 65592"/>
              <a:gd name="connsiteY0" fmla="*/ 0 h 100595"/>
              <a:gd name="connsiteX1" fmla="*/ 22908 w 65592"/>
              <a:gd name="connsiteY1" fmla="*/ 49004 h 100595"/>
              <a:gd name="connsiteX2" fmla="*/ 12884 w 65592"/>
              <a:gd name="connsiteY2" fmla="*/ 74800 h 100595"/>
              <a:gd name="connsiteX3" fmla="*/ 0 w 65592"/>
              <a:gd name="connsiteY3" fmla="*/ 100596 h 100595"/>
              <a:gd name="connsiteX4" fmla="*/ 16752 w 65592"/>
              <a:gd name="connsiteY4" fmla="*/ 100596 h 100595"/>
              <a:gd name="connsiteX5" fmla="*/ 33505 w 65592"/>
              <a:gd name="connsiteY5" fmla="*/ 74800 h 100595"/>
              <a:gd name="connsiteX6" fmla="*/ 65593 w 65592"/>
              <a:gd name="connsiteY6" fmla="*/ 50311 h 100595"/>
              <a:gd name="connsiteX7" fmla="*/ 51564 w 65592"/>
              <a:gd name="connsiteY7" fmla="*/ 25823 h 100595"/>
              <a:gd name="connsiteX8" fmla="*/ 33505 w 65592"/>
              <a:gd name="connsiteY8" fmla="*/ 27 h 10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2" h="100595">
                <a:moveTo>
                  <a:pt x="33505" y="0"/>
                </a:moveTo>
                <a:lnTo>
                  <a:pt x="22908" y="49004"/>
                </a:lnTo>
                <a:cubicBezTo>
                  <a:pt x="22908" y="49004"/>
                  <a:pt x="15472" y="64476"/>
                  <a:pt x="12884" y="74800"/>
                </a:cubicBezTo>
                <a:cubicBezTo>
                  <a:pt x="10297" y="85123"/>
                  <a:pt x="0" y="100596"/>
                  <a:pt x="0" y="100596"/>
                </a:cubicBezTo>
                <a:lnTo>
                  <a:pt x="16752" y="100596"/>
                </a:lnTo>
                <a:cubicBezTo>
                  <a:pt x="16752" y="100596"/>
                  <a:pt x="20620" y="79975"/>
                  <a:pt x="33505" y="74800"/>
                </a:cubicBezTo>
                <a:cubicBezTo>
                  <a:pt x="46389" y="69651"/>
                  <a:pt x="65593" y="50311"/>
                  <a:pt x="65593" y="50311"/>
                </a:cubicBezTo>
                <a:lnTo>
                  <a:pt x="51564" y="25823"/>
                </a:lnTo>
                <a:lnTo>
                  <a:pt x="33505" y="27"/>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5" name="Frihandsfigur: Form 14">
            <a:extLst>
              <a:ext uri="{FF2B5EF4-FFF2-40B4-BE49-F238E27FC236}">
                <a16:creationId xmlns:a16="http://schemas.microsoft.com/office/drawing/2014/main" id="{BEA418A4-690F-AC8E-C345-BD2ACDF66A52}"/>
              </a:ext>
            </a:extLst>
          </p:cNvPr>
          <p:cNvSpPr/>
          <p:nvPr userDrawn="1"/>
        </p:nvSpPr>
        <p:spPr>
          <a:xfrm>
            <a:off x="4754023" y="3937376"/>
            <a:ext cx="243008" cy="441220"/>
          </a:xfrm>
          <a:custGeom>
            <a:avLst/>
            <a:gdLst>
              <a:gd name="connsiteX0" fmla="*/ 28329 w 170428"/>
              <a:gd name="connsiteY0" fmla="*/ 56713 h 309440"/>
              <a:gd name="connsiteX1" fmla="*/ 87629 w 170428"/>
              <a:gd name="connsiteY1" fmla="*/ 20620 h 309440"/>
              <a:gd name="connsiteX2" fmla="*/ 118573 w 170428"/>
              <a:gd name="connsiteY2" fmla="*/ 0 h 309440"/>
              <a:gd name="connsiteX3" fmla="*/ 149518 w 170428"/>
              <a:gd name="connsiteY3" fmla="*/ 56740 h 309440"/>
              <a:gd name="connsiteX4" fmla="*/ 162402 w 170428"/>
              <a:gd name="connsiteY4" fmla="*/ 108304 h 309440"/>
              <a:gd name="connsiteX5" fmla="*/ 162402 w 170428"/>
              <a:gd name="connsiteY5" fmla="*/ 157308 h 309440"/>
              <a:gd name="connsiteX6" fmla="*/ 141782 w 170428"/>
              <a:gd name="connsiteY6" fmla="*/ 201136 h 309440"/>
              <a:gd name="connsiteX7" fmla="*/ 141782 w 170428"/>
              <a:gd name="connsiteY7" fmla="*/ 242404 h 309440"/>
              <a:gd name="connsiteX8" fmla="*/ 123722 w 170428"/>
              <a:gd name="connsiteY8" fmla="*/ 286232 h 309440"/>
              <a:gd name="connsiteX9" fmla="*/ 99370 w 170428"/>
              <a:gd name="connsiteY9" fmla="*/ 309440 h 309440"/>
              <a:gd name="connsiteX10" fmla="*/ 36501 w 170428"/>
              <a:gd name="connsiteY10" fmla="*/ 309440 h 309440"/>
              <a:gd name="connsiteX11" fmla="*/ 43801 w 170428"/>
              <a:gd name="connsiteY11" fmla="*/ 264305 h 309440"/>
              <a:gd name="connsiteX12" fmla="*/ 43801 w 170428"/>
              <a:gd name="connsiteY12" fmla="*/ 234641 h 309440"/>
              <a:gd name="connsiteX13" fmla="*/ 71749 w 170428"/>
              <a:gd name="connsiteY13" fmla="*/ 177901 h 309440"/>
              <a:gd name="connsiteX14" fmla="*/ 71749 w 170428"/>
              <a:gd name="connsiteY14" fmla="*/ 152105 h 309440"/>
              <a:gd name="connsiteX15" fmla="*/ 54997 w 170428"/>
              <a:gd name="connsiteY15" fmla="*/ 108277 h 309440"/>
              <a:gd name="connsiteX16" fmla="*/ 28356 w 170428"/>
              <a:gd name="connsiteY16" fmla="*/ 88692 h 309440"/>
              <a:gd name="connsiteX17" fmla="*/ 12884 w 170428"/>
              <a:gd name="connsiteY17" fmla="*/ 77333 h 309440"/>
              <a:gd name="connsiteX18" fmla="*/ 0 w 170428"/>
              <a:gd name="connsiteY18" fmla="*/ 77333 h 309440"/>
              <a:gd name="connsiteX19" fmla="*/ 28356 w 170428"/>
              <a:gd name="connsiteY19" fmla="*/ 56713 h 30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428" h="309440">
                <a:moveTo>
                  <a:pt x="28329" y="56713"/>
                </a:moveTo>
                <a:lnTo>
                  <a:pt x="87629" y="20620"/>
                </a:lnTo>
                <a:lnTo>
                  <a:pt x="118573" y="0"/>
                </a:lnTo>
                <a:cubicBezTo>
                  <a:pt x="118573" y="0"/>
                  <a:pt x="146930" y="49004"/>
                  <a:pt x="149518" y="56740"/>
                </a:cubicBezTo>
                <a:cubicBezTo>
                  <a:pt x="152105" y="64476"/>
                  <a:pt x="162402" y="108304"/>
                  <a:pt x="162402" y="108304"/>
                </a:cubicBezTo>
                <a:cubicBezTo>
                  <a:pt x="162402" y="108304"/>
                  <a:pt x="180462" y="136660"/>
                  <a:pt x="162402" y="157308"/>
                </a:cubicBezTo>
                <a:cubicBezTo>
                  <a:pt x="144342" y="177928"/>
                  <a:pt x="141782" y="185664"/>
                  <a:pt x="141782" y="201136"/>
                </a:cubicBezTo>
                <a:cubicBezTo>
                  <a:pt x="141782" y="216608"/>
                  <a:pt x="144369" y="234668"/>
                  <a:pt x="141782" y="242404"/>
                </a:cubicBezTo>
                <a:cubicBezTo>
                  <a:pt x="139194" y="250140"/>
                  <a:pt x="123722" y="286232"/>
                  <a:pt x="123722" y="286232"/>
                </a:cubicBezTo>
                <a:lnTo>
                  <a:pt x="99370" y="309440"/>
                </a:lnTo>
                <a:lnTo>
                  <a:pt x="36501" y="309440"/>
                </a:lnTo>
                <a:lnTo>
                  <a:pt x="43801" y="264305"/>
                </a:lnTo>
                <a:lnTo>
                  <a:pt x="43801" y="234641"/>
                </a:lnTo>
                <a:lnTo>
                  <a:pt x="71749" y="177901"/>
                </a:lnTo>
                <a:lnTo>
                  <a:pt x="71749" y="152105"/>
                </a:lnTo>
                <a:lnTo>
                  <a:pt x="54997" y="108277"/>
                </a:lnTo>
                <a:lnTo>
                  <a:pt x="28356" y="88692"/>
                </a:lnTo>
                <a:lnTo>
                  <a:pt x="12884" y="77333"/>
                </a:lnTo>
                <a:lnTo>
                  <a:pt x="0" y="77333"/>
                </a:lnTo>
                <a:lnTo>
                  <a:pt x="28356" y="56713"/>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6" name="Frihandsfigur: Form 15">
            <a:extLst>
              <a:ext uri="{FF2B5EF4-FFF2-40B4-BE49-F238E27FC236}">
                <a16:creationId xmlns:a16="http://schemas.microsoft.com/office/drawing/2014/main" id="{B0942D4D-F23A-3298-C01E-1C9E9403482C}"/>
              </a:ext>
            </a:extLst>
          </p:cNvPr>
          <p:cNvSpPr/>
          <p:nvPr userDrawn="1"/>
        </p:nvSpPr>
        <p:spPr>
          <a:xfrm>
            <a:off x="4798106" y="4282973"/>
            <a:ext cx="661831" cy="404438"/>
          </a:xfrm>
          <a:custGeom>
            <a:avLst/>
            <a:gdLst>
              <a:gd name="connsiteX0" fmla="*/ 152133 w 464160"/>
              <a:gd name="connsiteY0" fmla="*/ 0 h 283644"/>
              <a:gd name="connsiteX1" fmla="*/ 232080 w 464160"/>
              <a:gd name="connsiteY1" fmla="*/ 0 h 283644"/>
              <a:gd name="connsiteX2" fmla="*/ 317177 w 464160"/>
              <a:gd name="connsiteY2" fmla="*/ 0 h 283644"/>
              <a:gd name="connsiteX3" fmla="*/ 379065 w 464160"/>
              <a:gd name="connsiteY3" fmla="*/ 21928 h 283644"/>
              <a:gd name="connsiteX4" fmla="*/ 399685 w 464160"/>
              <a:gd name="connsiteY4" fmla="*/ 55296 h 283644"/>
              <a:gd name="connsiteX5" fmla="*/ 430629 w 464160"/>
              <a:gd name="connsiteY5" fmla="*/ 108304 h 283644"/>
              <a:gd name="connsiteX6" fmla="*/ 443513 w 464160"/>
              <a:gd name="connsiteY6" fmla="*/ 162456 h 283644"/>
              <a:gd name="connsiteX7" fmla="*/ 461573 w 464160"/>
              <a:gd name="connsiteY7" fmla="*/ 201136 h 283644"/>
              <a:gd name="connsiteX8" fmla="*/ 464161 w 464160"/>
              <a:gd name="connsiteY8" fmla="*/ 216608 h 283644"/>
              <a:gd name="connsiteX9" fmla="*/ 422893 w 464160"/>
              <a:gd name="connsiteY9" fmla="*/ 230364 h 283644"/>
              <a:gd name="connsiteX10" fmla="*/ 357219 w 464160"/>
              <a:gd name="connsiteY10" fmla="*/ 206285 h 283644"/>
              <a:gd name="connsiteX11" fmla="*/ 291381 w 464160"/>
              <a:gd name="connsiteY11" fmla="*/ 206285 h 283644"/>
              <a:gd name="connsiteX12" fmla="*/ 273321 w 464160"/>
              <a:gd name="connsiteY12" fmla="*/ 257876 h 283644"/>
              <a:gd name="connsiteX13" fmla="*/ 254417 w 464160"/>
              <a:gd name="connsiteY13" fmla="*/ 283645 h 283644"/>
              <a:gd name="connsiteX14" fmla="*/ 231290 w 464160"/>
              <a:gd name="connsiteY14" fmla="*/ 258939 h 283644"/>
              <a:gd name="connsiteX15" fmla="*/ 204569 w 464160"/>
              <a:gd name="connsiteY15" fmla="*/ 230364 h 283644"/>
              <a:gd name="connsiteX16" fmla="*/ 182205 w 464160"/>
              <a:gd name="connsiteY16" fmla="*/ 230364 h 283644"/>
              <a:gd name="connsiteX17" fmla="*/ 162456 w 464160"/>
              <a:gd name="connsiteY17" fmla="*/ 206285 h 283644"/>
              <a:gd name="connsiteX18" fmla="*/ 136661 w 464160"/>
              <a:gd name="connsiteY18" fmla="*/ 190813 h 283644"/>
              <a:gd name="connsiteX19" fmla="*/ 100568 w 464160"/>
              <a:gd name="connsiteY19" fmla="*/ 177928 h 283644"/>
              <a:gd name="connsiteX20" fmla="*/ 71340 w 464160"/>
              <a:gd name="connsiteY20" fmla="*/ 181170 h 283644"/>
              <a:gd name="connsiteX21" fmla="*/ 48977 w 464160"/>
              <a:gd name="connsiteY21" fmla="*/ 177928 h 283644"/>
              <a:gd name="connsiteX22" fmla="*/ 0 w 464160"/>
              <a:gd name="connsiteY22" fmla="*/ 144397 h 283644"/>
              <a:gd name="connsiteX23" fmla="*/ 0 w 464160"/>
              <a:gd name="connsiteY23" fmla="*/ 92832 h 283644"/>
              <a:gd name="connsiteX24" fmla="*/ 5584 w 464160"/>
              <a:gd name="connsiteY24" fmla="*/ 67036 h 283644"/>
              <a:gd name="connsiteX25" fmla="*/ 68480 w 464160"/>
              <a:gd name="connsiteY25" fmla="*/ 67036 h 283644"/>
              <a:gd name="connsiteX26" fmla="*/ 92832 w 464160"/>
              <a:gd name="connsiteY26" fmla="*/ 43828 h 283644"/>
              <a:gd name="connsiteX27" fmla="*/ 110865 w 464160"/>
              <a:gd name="connsiteY27" fmla="*/ 0 h 283644"/>
              <a:gd name="connsiteX28" fmla="*/ 152133 w 464160"/>
              <a:gd name="connsiteY28" fmla="*/ 0 h 28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4160" h="283644">
                <a:moveTo>
                  <a:pt x="152133" y="0"/>
                </a:moveTo>
                <a:lnTo>
                  <a:pt x="232080" y="0"/>
                </a:lnTo>
                <a:lnTo>
                  <a:pt x="317177" y="0"/>
                </a:lnTo>
                <a:lnTo>
                  <a:pt x="379065" y="21928"/>
                </a:lnTo>
                <a:lnTo>
                  <a:pt x="399685" y="55296"/>
                </a:lnTo>
                <a:lnTo>
                  <a:pt x="430629" y="108304"/>
                </a:lnTo>
                <a:lnTo>
                  <a:pt x="443513" y="162456"/>
                </a:lnTo>
                <a:lnTo>
                  <a:pt x="461573" y="201136"/>
                </a:lnTo>
                <a:lnTo>
                  <a:pt x="464161" y="216608"/>
                </a:lnTo>
                <a:lnTo>
                  <a:pt x="422893" y="230364"/>
                </a:lnTo>
                <a:lnTo>
                  <a:pt x="357219" y="206285"/>
                </a:lnTo>
                <a:lnTo>
                  <a:pt x="291381" y="206285"/>
                </a:lnTo>
                <a:lnTo>
                  <a:pt x="273321" y="257876"/>
                </a:lnTo>
                <a:lnTo>
                  <a:pt x="254417" y="283645"/>
                </a:lnTo>
                <a:lnTo>
                  <a:pt x="231290" y="258939"/>
                </a:lnTo>
                <a:lnTo>
                  <a:pt x="204569" y="230364"/>
                </a:lnTo>
                <a:lnTo>
                  <a:pt x="182205" y="230364"/>
                </a:lnTo>
                <a:lnTo>
                  <a:pt x="162456" y="206285"/>
                </a:lnTo>
                <a:lnTo>
                  <a:pt x="136661" y="190813"/>
                </a:lnTo>
                <a:lnTo>
                  <a:pt x="100568" y="177928"/>
                </a:lnTo>
                <a:lnTo>
                  <a:pt x="71340" y="181170"/>
                </a:lnTo>
                <a:lnTo>
                  <a:pt x="48977" y="177928"/>
                </a:lnTo>
                <a:lnTo>
                  <a:pt x="0" y="144397"/>
                </a:lnTo>
                <a:lnTo>
                  <a:pt x="0" y="92832"/>
                </a:lnTo>
                <a:lnTo>
                  <a:pt x="5584" y="67036"/>
                </a:lnTo>
                <a:lnTo>
                  <a:pt x="68480" y="67036"/>
                </a:lnTo>
                <a:lnTo>
                  <a:pt x="92832" y="43828"/>
                </a:lnTo>
                <a:lnTo>
                  <a:pt x="110865" y="0"/>
                </a:lnTo>
                <a:lnTo>
                  <a:pt x="152133" y="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7" name="Frihandsfigur: Form 16">
            <a:extLst>
              <a:ext uri="{FF2B5EF4-FFF2-40B4-BE49-F238E27FC236}">
                <a16:creationId xmlns:a16="http://schemas.microsoft.com/office/drawing/2014/main" id="{A1A9E326-1399-36EA-7B5D-6C8A6264FD9A}"/>
              </a:ext>
            </a:extLst>
          </p:cNvPr>
          <p:cNvSpPr/>
          <p:nvPr userDrawn="1"/>
        </p:nvSpPr>
        <p:spPr>
          <a:xfrm>
            <a:off x="5555523" y="3845403"/>
            <a:ext cx="900890" cy="930252"/>
          </a:xfrm>
          <a:custGeom>
            <a:avLst/>
            <a:gdLst>
              <a:gd name="connsiteX0" fmla="*/ 0 w 631819"/>
              <a:gd name="connsiteY0" fmla="*/ 484808 h 652412"/>
              <a:gd name="connsiteX1" fmla="*/ 38680 w 631819"/>
              <a:gd name="connsiteY1" fmla="*/ 448716 h 652412"/>
              <a:gd name="connsiteX2" fmla="*/ 105716 w 631819"/>
              <a:gd name="connsiteY2" fmla="*/ 422920 h 652412"/>
              <a:gd name="connsiteX3" fmla="*/ 125492 w 631819"/>
              <a:gd name="connsiteY3" fmla="*/ 399712 h 652412"/>
              <a:gd name="connsiteX4" fmla="*/ 85096 w 631819"/>
              <a:gd name="connsiteY4" fmla="*/ 348148 h 652412"/>
              <a:gd name="connsiteX5" fmla="*/ 85096 w 631819"/>
              <a:gd name="connsiteY5" fmla="*/ 306880 h 652412"/>
              <a:gd name="connsiteX6" fmla="*/ 103156 w 631819"/>
              <a:gd name="connsiteY6" fmla="*/ 263052 h 652412"/>
              <a:gd name="connsiteX7" fmla="*/ 108304 w 631819"/>
              <a:gd name="connsiteY7" fmla="*/ 221784 h 652412"/>
              <a:gd name="connsiteX8" fmla="*/ 85096 w 631819"/>
              <a:gd name="connsiteY8" fmla="*/ 197296 h 652412"/>
              <a:gd name="connsiteX9" fmla="*/ 105716 w 631819"/>
              <a:gd name="connsiteY9" fmla="*/ 170219 h 652412"/>
              <a:gd name="connsiteX10" fmla="*/ 125492 w 631819"/>
              <a:gd name="connsiteY10" fmla="*/ 147011 h 652412"/>
              <a:gd name="connsiteX11" fmla="*/ 141836 w 631819"/>
              <a:gd name="connsiteY11" fmla="*/ 105744 h 652412"/>
              <a:gd name="connsiteX12" fmla="*/ 201136 w 631819"/>
              <a:gd name="connsiteY12" fmla="*/ 64476 h 652412"/>
              <a:gd name="connsiteX13" fmla="*/ 247552 w 631819"/>
              <a:gd name="connsiteY13" fmla="*/ 10324 h 652412"/>
              <a:gd name="connsiteX14" fmla="*/ 281084 w 631819"/>
              <a:gd name="connsiteY14" fmla="*/ 0 h 652412"/>
              <a:gd name="connsiteX15" fmla="*/ 335236 w 631819"/>
              <a:gd name="connsiteY15" fmla="*/ 0 h 652412"/>
              <a:gd name="connsiteX16" fmla="*/ 368986 w 631819"/>
              <a:gd name="connsiteY16" fmla="*/ 46416 h 652412"/>
              <a:gd name="connsiteX17" fmla="*/ 410036 w 631819"/>
              <a:gd name="connsiteY17" fmla="*/ 41268 h 652412"/>
              <a:gd name="connsiteX18" fmla="*/ 482248 w 631819"/>
              <a:gd name="connsiteY18" fmla="*/ 38680 h 652412"/>
              <a:gd name="connsiteX19" fmla="*/ 469363 w 631819"/>
              <a:gd name="connsiteY19" fmla="*/ 134100 h 652412"/>
              <a:gd name="connsiteX20" fmla="*/ 500307 w 631819"/>
              <a:gd name="connsiteY20" fmla="*/ 159896 h 652412"/>
              <a:gd name="connsiteX21" fmla="*/ 500307 w 631819"/>
              <a:gd name="connsiteY21" fmla="*/ 206312 h 652412"/>
              <a:gd name="connsiteX22" fmla="*/ 536400 w 631819"/>
              <a:gd name="connsiteY22" fmla="*/ 219196 h 652412"/>
              <a:gd name="connsiteX23" fmla="*/ 536400 w 631819"/>
              <a:gd name="connsiteY23" fmla="*/ 273348 h 652412"/>
              <a:gd name="connsiteX24" fmla="*/ 569932 w 631819"/>
              <a:gd name="connsiteY24" fmla="*/ 291980 h 652412"/>
              <a:gd name="connsiteX25" fmla="*/ 569932 w 631819"/>
              <a:gd name="connsiteY25" fmla="*/ 373916 h 652412"/>
              <a:gd name="connsiteX26" fmla="*/ 600876 w 631819"/>
              <a:gd name="connsiteY26" fmla="*/ 399712 h 652412"/>
              <a:gd name="connsiteX27" fmla="*/ 631820 w 631819"/>
              <a:gd name="connsiteY27" fmla="*/ 428068 h 652412"/>
              <a:gd name="connsiteX28" fmla="*/ 612480 w 631819"/>
              <a:gd name="connsiteY28" fmla="*/ 451276 h 652412"/>
              <a:gd name="connsiteX29" fmla="*/ 586766 w 631819"/>
              <a:gd name="connsiteY29" fmla="*/ 484808 h 652412"/>
              <a:gd name="connsiteX30" fmla="*/ 554460 w 631819"/>
              <a:gd name="connsiteY30" fmla="*/ 501560 h 652412"/>
              <a:gd name="connsiteX31" fmla="*/ 515779 w 631819"/>
              <a:gd name="connsiteY31" fmla="*/ 451276 h 652412"/>
              <a:gd name="connsiteX32" fmla="*/ 470235 w 631819"/>
              <a:gd name="connsiteY32" fmla="*/ 451276 h 652412"/>
              <a:gd name="connsiteX33" fmla="*/ 470235 w 631819"/>
              <a:gd name="connsiteY33" fmla="*/ 482220 h 652412"/>
              <a:gd name="connsiteX34" fmla="*/ 438419 w 631819"/>
              <a:gd name="connsiteY34" fmla="*/ 537244 h 652412"/>
              <a:gd name="connsiteX35" fmla="*/ 369013 w 631819"/>
              <a:gd name="connsiteY35" fmla="*/ 572792 h 652412"/>
              <a:gd name="connsiteX36" fmla="*/ 313445 w 631819"/>
              <a:gd name="connsiteY36" fmla="*/ 612807 h 652412"/>
              <a:gd name="connsiteX37" fmla="*/ 206339 w 631819"/>
              <a:gd name="connsiteY37" fmla="*/ 636941 h 652412"/>
              <a:gd name="connsiteX38" fmla="*/ 168177 w 631819"/>
              <a:gd name="connsiteY38" fmla="*/ 593113 h 652412"/>
              <a:gd name="connsiteX39" fmla="*/ 159188 w 631819"/>
              <a:gd name="connsiteY39" fmla="*/ 582789 h 652412"/>
              <a:gd name="connsiteX40" fmla="*/ 125520 w 631819"/>
              <a:gd name="connsiteY40" fmla="*/ 582789 h 652412"/>
              <a:gd name="connsiteX41" fmla="*/ 51592 w 631819"/>
              <a:gd name="connsiteY41" fmla="*/ 652413 h 652412"/>
              <a:gd name="connsiteX42" fmla="*/ 7763 w 631819"/>
              <a:gd name="connsiteY42" fmla="*/ 582789 h 652412"/>
              <a:gd name="connsiteX43" fmla="*/ 7763 w 631819"/>
              <a:gd name="connsiteY43" fmla="*/ 513164 h 652412"/>
              <a:gd name="connsiteX44" fmla="*/ 27 w 631819"/>
              <a:gd name="connsiteY44" fmla="*/ 484808 h 6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31819" h="652412">
                <a:moveTo>
                  <a:pt x="0" y="484808"/>
                </a:moveTo>
                <a:lnTo>
                  <a:pt x="38680" y="448716"/>
                </a:lnTo>
                <a:lnTo>
                  <a:pt x="105716" y="422920"/>
                </a:lnTo>
                <a:lnTo>
                  <a:pt x="125492" y="399712"/>
                </a:lnTo>
                <a:lnTo>
                  <a:pt x="85096" y="348148"/>
                </a:lnTo>
                <a:lnTo>
                  <a:pt x="85096" y="306880"/>
                </a:lnTo>
                <a:lnTo>
                  <a:pt x="103156" y="263052"/>
                </a:lnTo>
                <a:lnTo>
                  <a:pt x="108304" y="221784"/>
                </a:lnTo>
                <a:lnTo>
                  <a:pt x="85096" y="197296"/>
                </a:lnTo>
                <a:lnTo>
                  <a:pt x="105716" y="170219"/>
                </a:lnTo>
                <a:lnTo>
                  <a:pt x="125492" y="147011"/>
                </a:lnTo>
                <a:lnTo>
                  <a:pt x="141836" y="105744"/>
                </a:lnTo>
                <a:lnTo>
                  <a:pt x="201136" y="64476"/>
                </a:lnTo>
                <a:lnTo>
                  <a:pt x="247552" y="10324"/>
                </a:lnTo>
                <a:lnTo>
                  <a:pt x="281084" y="0"/>
                </a:lnTo>
                <a:lnTo>
                  <a:pt x="335236" y="0"/>
                </a:lnTo>
                <a:cubicBezTo>
                  <a:pt x="335236" y="0"/>
                  <a:pt x="361441" y="49004"/>
                  <a:pt x="368986" y="46416"/>
                </a:cubicBezTo>
                <a:cubicBezTo>
                  <a:pt x="376504" y="43828"/>
                  <a:pt x="410036" y="41268"/>
                  <a:pt x="410036" y="41268"/>
                </a:cubicBezTo>
                <a:lnTo>
                  <a:pt x="482248" y="38680"/>
                </a:lnTo>
                <a:lnTo>
                  <a:pt x="469363" y="134100"/>
                </a:lnTo>
                <a:lnTo>
                  <a:pt x="500307" y="159896"/>
                </a:lnTo>
                <a:lnTo>
                  <a:pt x="500307" y="206312"/>
                </a:lnTo>
                <a:lnTo>
                  <a:pt x="536400" y="219196"/>
                </a:lnTo>
                <a:lnTo>
                  <a:pt x="536400" y="273348"/>
                </a:lnTo>
                <a:lnTo>
                  <a:pt x="569932" y="291980"/>
                </a:lnTo>
                <a:lnTo>
                  <a:pt x="569932" y="373916"/>
                </a:lnTo>
                <a:lnTo>
                  <a:pt x="600876" y="399712"/>
                </a:lnTo>
                <a:lnTo>
                  <a:pt x="631820" y="428068"/>
                </a:lnTo>
                <a:lnTo>
                  <a:pt x="612480" y="451276"/>
                </a:lnTo>
                <a:lnTo>
                  <a:pt x="586766" y="484808"/>
                </a:lnTo>
                <a:lnTo>
                  <a:pt x="554460" y="501560"/>
                </a:lnTo>
                <a:lnTo>
                  <a:pt x="515779" y="451276"/>
                </a:lnTo>
                <a:lnTo>
                  <a:pt x="470235" y="451276"/>
                </a:lnTo>
                <a:lnTo>
                  <a:pt x="470235" y="482220"/>
                </a:lnTo>
                <a:lnTo>
                  <a:pt x="438419" y="537244"/>
                </a:lnTo>
                <a:lnTo>
                  <a:pt x="369013" y="572792"/>
                </a:lnTo>
                <a:lnTo>
                  <a:pt x="313445" y="612807"/>
                </a:lnTo>
                <a:lnTo>
                  <a:pt x="206339" y="636941"/>
                </a:lnTo>
                <a:lnTo>
                  <a:pt x="168177" y="593113"/>
                </a:lnTo>
                <a:lnTo>
                  <a:pt x="159188" y="582789"/>
                </a:lnTo>
                <a:lnTo>
                  <a:pt x="125520" y="582789"/>
                </a:lnTo>
                <a:lnTo>
                  <a:pt x="51592" y="652413"/>
                </a:lnTo>
                <a:lnTo>
                  <a:pt x="7763" y="582789"/>
                </a:lnTo>
                <a:lnTo>
                  <a:pt x="7763" y="513164"/>
                </a:lnTo>
                <a:lnTo>
                  <a:pt x="27" y="484808"/>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8" name="Frihandsfigur: Form 17">
            <a:extLst>
              <a:ext uri="{FF2B5EF4-FFF2-40B4-BE49-F238E27FC236}">
                <a16:creationId xmlns:a16="http://schemas.microsoft.com/office/drawing/2014/main" id="{462EE069-FCE0-19F5-A81B-2E8F9234167B}"/>
              </a:ext>
            </a:extLst>
          </p:cNvPr>
          <p:cNvSpPr/>
          <p:nvPr userDrawn="1"/>
        </p:nvSpPr>
        <p:spPr>
          <a:xfrm>
            <a:off x="6224695" y="3650544"/>
            <a:ext cx="871412" cy="985405"/>
          </a:xfrm>
          <a:custGeom>
            <a:avLst/>
            <a:gdLst>
              <a:gd name="connsiteX0" fmla="*/ 43856 w 611145"/>
              <a:gd name="connsiteY0" fmla="*/ 183104 h 691092"/>
              <a:gd name="connsiteX1" fmla="*/ 90272 w 611145"/>
              <a:gd name="connsiteY1" fmla="*/ 172780 h 691092"/>
              <a:gd name="connsiteX2" fmla="*/ 143116 w 611145"/>
              <a:gd name="connsiteY2" fmla="*/ 126364 h 691092"/>
              <a:gd name="connsiteX3" fmla="*/ 177928 w 611145"/>
              <a:gd name="connsiteY3" fmla="*/ 100568 h 691092"/>
              <a:gd name="connsiteX4" fmla="*/ 221784 w 611145"/>
              <a:gd name="connsiteY4" fmla="*/ 85096 h 691092"/>
              <a:gd name="connsiteX5" fmla="*/ 252728 w 611145"/>
              <a:gd name="connsiteY5" fmla="*/ 38680 h 691092"/>
              <a:gd name="connsiteX6" fmla="*/ 309441 w 611145"/>
              <a:gd name="connsiteY6" fmla="*/ 79948 h 691092"/>
              <a:gd name="connsiteX7" fmla="*/ 363593 w 611145"/>
              <a:gd name="connsiteY7" fmla="*/ 74800 h 691092"/>
              <a:gd name="connsiteX8" fmla="*/ 404860 w 611145"/>
              <a:gd name="connsiteY8" fmla="*/ 0 h 691092"/>
              <a:gd name="connsiteX9" fmla="*/ 440953 w 611145"/>
              <a:gd name="connsiteY9" fmla="*/ 12911 h 691092"/>
              <a:gd name="connsiteX10" fmla="*/ 440953 w 611145"/>
              <a:gd name="connsiteY10" fmla="*/ 108304 h 691092"/>
              <a:gd name="connsiteX11" fmla="*/ 440953 w 611145"/>
              <a:gd name="connsiteY11" fmla="*/ 152160 h 691092"/>
              <a:gd name="connsiteX12" fmla="*/ 469336 w 611145"/>
              <a:gd name="connsiteY12" fmla="*/ 170192 h 691092"/>
              <a:gd name="connsiteX13" fmla="*/ 580201 w 611145"/>
              <a:gd name="connsiteY13" fmla="*/ 136688 h 691092"/>
              <a:gd name="connsiteX14" fmla="*/ 611145 w 611145"/>
              <a:gd name="connsiteY14" fmla="*/ 183104 h 691092"/>
              <a:gd name="connsiteX15" fmla="*/ 611145 w 611145"/>
              <a:gd name="connsiteY15" fmla="*/ 296556 h 691092"/>
              <a:gd name="connsiteX16" fmla="*/ 593112 w 611145"/>
              <a:gd name="connsiteY16" fmla="*/ 355856 h 691092"/>
              <a:gd name="connsiteX17" fmla="*/ 593112 w 611145"/>
              <a:gd name="connsiteY17" fmla="*/ 417745 h 691092"/>
              <a:gd name="connsiteX18" fmla="*/ 567317 w 611145"/>
              <a:gd name="connsiteY18" fmla="*/ 498837 h 691092"/>
              <a:gd name="connsiteX19" fmla="*/ 556993 w 611145"/>
              <a:gd name="connsiteY19" fmla="*/ 562168 h 691092"/>
              <a:gd name="connsiteX20" fmla="*/ 474485 w 611145"/>
              <a:gd name="connsiteY20" fmla="*/ 649825 h 691092"/>
              <a:gd name="connsiteX21" fmla="*/ 404860 w 611145"/>
              <a:gd name="connsiteY21" fmla="*/ 605997 h 691092"/>
              <a:gd name="connsiteX22" fmla="*/ 342972 w 611145"/>
              <a:gd name="connsiteY22" fmla="*/ 649825 h 691092"/>
              <a:gd name="connsiteX23" fmla="*/ 314616 w 611145"/>
              <a:gd name="connsiteY23" fmla="*/ 691093 h 691092"/>
              <a:gd name="connsiteX24" fmla="*/ 268200 w 611145"/>
              <a:gd name="connsiteY24" fmla="*/ 691093 h 691092"/>
              <a:gd name="connsiteX25" fmla="*/ 237256 w 611145"/>
              <a:gd name="connsiteY25" fmla="*/ 673905 h 691092"/>
              <a:gd name="connsiteX26" fmla="*/ 183104 w 611145"/>
              <a:gd name="connsiteY26" fmla="*/ 691093 h 691092"/>
              <a:gd name="connsiteX27" fmla="*/ 172780 w 611145"/>
              <a:gd name="connsiteY27" fmla="*/ 673905 h 691092"/>
              <a:gd name="connsiteX28" fmla="*/ 172780 w 611145"/>
              <a:gd name="connsiteY28" fmla="*/ 585376 h 691092"/>
              <a:gd name="connsiteX29" fmla="*/ 162456 w 611145"/>
              <a:gd name="connsiteY29" fmla="*/ 564729 h 691092"/>
              <a:gd name="connsiteX30" fmla="*/ 100568 w 611145"/>
              <a:gd name="connsiteY30" fmla="*/ 510577 h 691092"/>
              <a:gd name="connsiteX31" fmla="*/ 100568 w 611145"/>
              <a:gd name="connsiteY31" fmla="*/ 428640 h 691092"/>
              <a:gd name="connsiteX32" fmla="*/ 67064 w 611145"/>
              <a:gd name="connsiteY32" fmla="*/ 410009 h 691092"/>
              <a:gd name="connsiteX33" fmla="*/ 67064 w 611145"/>
              <a:gd name="connsiteY33" fmla="*/ 355856 h 691092"/>
              <a:gd name="connsiteX34" fmla="*/ 30944 w 611145"/>
              <a:gd name="connsiteY34" fmla="*/ 342972 h 691092"/>
              <a:gd name="connsiteX35" fmla="*/ 30944 w 611145"/>
              <a:gd name="connsiteY35" fmla="*/ 296556 h 691092"/>
              <a:gd name="connsiteX36" fmla="*/ 0 w 611145"/>
              <a:gd name="connsiteY36" fmla="*/ 270760 h 691092"/>
              <a:gd name="connsiteX37" fmla="*/ 12911 w 611145"/>
              <a:gd name="connsiteY37" fmla="*/ 175368 h 691092"/>
              <a:gd name="connsiteX38" fmla="*/ 43856 w 611145"/>
              <a:gd name="connsiteY38" fmla="*/ 183104 h 69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11145" h="691092">
                <a:moveTo>
                  <a:pt x="43856" y="183104"/>
                </a:moveTo>
                <a:lnTo>
                  <a:pt x="90272" y="172780"/>
                </a:lnTo>
                <a:lnTo>
                  <a:pt x="143116" y="126364"/>
                </a:lnTo>
                <a:lnTo>
                  <a:pt x="177928" y="100568"/>
                </a:lnTo>
                <a:lnTo>
                  <a:pt x="221784" y="85096"/>
                </a:lnTo>
                <a:lnTo>
                  <a:pt x="252728" y="38680"/>
                </a:lnTo>
                <a:lnTo>
                  <a:pt x="309441" y="79948"/>
                </a:lnTo>
                <a:lnTo>
                  <a:pt x="363593" y="74800"/>
                </a:lnTo>
                <a:lnTo>
                  <a:pt x="404860" y="0"/>
                </a:lnTo>
                <a:lnTo>
                  <a:pt x="440953" y="12911"/>
                </a:lnTo>
                <a:lnTo>
                  <a:pt x="440953" y="108304"/>
                </a:lnTo>
                <a:lnTo>
                  <a:pt x="440953" y="152160"/>
                </a:lnTo>
                <a:lnTo>
                  <a:pt x="469336" y="170192"/>
                </a:lnTo>
                <a:lnTo>
                  <a:pt x="580201" y="136688"/>
                </a:lnTo>
                <a:lnTo>
                  <a:pt x="611145" y="183104"/>
                </a:lnTo>
                <a:lnTo>
                  <a:pt x="611145" y="296556"/>
                </a:lnTo>
                <a:lnTo>
                  <a:pt x="593112" y="355856"/>
                </a:lnTo>
                <a:lnTo>
                  <a:pt x="593112" y="417745"/>
                </a:lnTo>
                <a:lnTo>
                  <a:pt x="567317" y="498837"/>
                </a:lnTo>
                <a:lnTo>
                  <a:pt x="556993" y="562168"/>
                </a:lnTo>
                <a:lnTo>
                  <a:pt x="474485" y="649825"/>
                </a:lnTo>
                <a:lnTo>
                  <a:pt x="404860" y="605997"/>
                </a:lnTo>
                <a:lnTo>
                  <a:pt x="342972" y="649825"/>
                </a:lnTo>
                <a:lnTo>
                  <a:pt x="314616" y="691093"/>
                </a:lnTo>
                <a:lnTo>
                  <a:pt x="268200" y="691093"/>
                </a:lnTo>
                <a:lnTo>
                  <a:pt x="237256" y="673905"/>
                </a:lnTo>
                <a:lnTo>
                  <a:pt x="183104" y="691093"/>
                </a:lnTo>
                <a:lnTo>
                  <a:pt x="172780" y="673905"/>
                </a:lnTo>
                <a:lnTo>
                  <a:pt x="172780" y="585376"/>
                </a:lnTo>
                <a:lnTo>
                  <a:pt x="162456" y="564729"/>
                </a:lnTo>
                <a:lnTo>
                  <a:pt x="100568" y="510577"/>
                </a:lnTo>
                <a:lnTo>
                  <a:pt x="100568" y="428640"/>
                </a:lnTo>
                <a:lnTo>
                  <a:pt x="67064" y="410009"/>
                </a:lnTo>
                <a:lnTo>
                  <a:pt x="67064" y="355856"/>
                </a:lnTo>
                <a:lnTo>
                  <a:pt x="30944" y="342972"/>
                </a:lnTo>
                <a:lnTo>
                  <a:pt x="30944" y="296556"/>
                </a:lnTo>
                <a:lnTo>
                  <a:pt x="0" y="270760"/>
                </a:lnTo>
                <a:lnTo>
                  <a:pt x="12911" y="175368"/>
                </a:lnTo>
                <a:lnTo>
                  <a:pt x="43856" y="183104"/>
                </a:lnTo>
                <a:close/>
              </a:path>
            </a:pathLst>
          </a:custGeom>
          <a:solidFill>
            <a:srgbClr val="7CA3B2"/>
          </a:solidFill>
          <a:ln w="2720" cap="flat">
            <a:solidFill>
              <a:srgbClr val="FFFFFF"/>
            </a:solidFill>
            <a:prstDash val="solid"/>
            <a:miter/>
          </a:ln>
        </p:spPr>
        <p:txBody>
          <a:bodyPr rtlCol="0" anchor="ctr"/>
          <a:lstStyle/>
          <a:p>
            <a:endParaRPr lang="sv-SE" sz="500" dirty="0"/>
          </a:p>
        </p:txBody>
      </p:sp>
      <p:sp>
        <p:nvSpPr>
          <p:cNvPr id="19" name="Frihandsfigur: Form 18">
            <a:extLst>
              <a:ext uri="{FF2B5EF4-FFF2-40B4-BE49-F238E27FC236}">
                <a16:creationId xmlns:a16="http://schemas.microsoft.com/office/drawing/2014/main" id="{9DB07EEF-C347-5B75-AC63-F7EFD35FE8DB}"/>
              </a:ext>
            </a:extLst>
          </p:cNvPr>
          <p:cNvSpPr/>
          <p:nvPr userDrawn="1"/>
        </p:nvSpPr>
        <p:spPr>
          <a:xfrm>
            <a:off x="6243106" y="4452121"/>
            <a:ext cx="797849" cy="1029488"/>
          </a:xfrm>
          <a:custGeom>
            <a:avLst/>
            <a:gdLst>
              <a:gd name="connsiteX0" fmla="*/ 559554 w 559553"/>
              <a:gd name="connsiteY0" fmla="*/ 25768 h 722009"/>
              <a:gd name="connsiteX1" fmla="*/ 559554 w 559553"/>
              <a:gd name="connsiteY1" fmla="*/ 61888 h 722009"/>
              <a:gd name="connsiteX2" fmla="*/ 515725 w 559553"/>
              <a:gd name="connsiteY2" fmla="*/ 128924 h 722009"/>
              <a:gd name="connsiteX3" fmla="*/ 515725 w 559553"/>
              <a:gd name="connsiteY3" fmla="*/ 237229 h 722009"/>
              <a:gd name="connsiteX4" fmla="*/ 477045 w 559553"/>
              <a:gd name="connsiteY4" fmla="*/ 291381 h 722009"/>
              <a:gd name="connsiteX5" fmla="*/ 461573 w 559553"/>
              <a:gd name="connsiteY5" fmla="*/ 306853 h 722009"/>
              <a:gd name="connsiteX6" fmla="*/ 461573 w 559553"/>
              <a:gd name="connsiteY6" fmla="*/ 335209 h 722009"/>
              <a:gd name="connsiteX7" fmla="*/ 430629 w 559553"/>
              <a:gd name="connsiteY7" fmla="*/ 361005 h 722009"/>
              <a:gd name="connsiteX8" fmla="*/ 379065 w 559553"/>
              <a:gd name="connsiteY8" fmla="*/ 443513 h 722009"/>
              <a:gd name="connsiteX9" fmla="*/ 319737 w 559553"/>
              <a:gd name="connsiteY9" fmla="*/ 526049 h 722009"/>
              <a:gd name="connsiteX10" fmla="*/ 292661 w 559553"/>
              <a:gd name="connsiteY10" fmla="*/ 553751 h 722009"/>
              <a:gd name="connsiteX11" fmla="*/ 260437 w 559553"/>
              <a:gd name="connsiteY11" fmla="*/ 572465 h 722009"/>
              <a:gd name="connsiteX12" fmla="*/ 260437 w 559553"/>
              <a:gd name="connsiteY12" fmla="*/ 639501 h 722009"/>
              <a:gd name="connsiteX13" fmla="*/ 214021 w 559553"/>
              <a:gd name="connsiteY13" fmla="*/ 639501 h 722009"/>
              <a:gd name="connsiteX14" fmla="*/ 167605 w 559553"/>
              <a:gd name="connsiteY14" fmla="*/ 683330 h 722009"/>
              <a:gd name="connsiteX15" fmla="*/ 104491 w 559553"/>
              <a:gd name="connsiteY15" fmla="*/ 694525 h 722009"/>
              <a:gd name="connsiteX16" fmla="*/ 104491 w 559553"/>
              <a:gd name="connsiteY16" fmla="*/ 722009 h 722009"/>
              <a:gd name="connsiteX17" fmla="*/ 60581 w 559553"/>
              <a:gd name="connsiteY17" fmla="*/ 667857 h 722009"/>
              <a:gd name="connsiteX18" fmla="*/ 104491 w 559553"/>
              <a:gd name="connsiteY18" fmla="*/ 639501 h 722009"/>
              <a:gd name="connsiteX19" fmla="*/ 104491 w 559553"/>
              <a:gd name="connsiteY19" fmla="*/ 600821 h 722009"/>
              <a:gd name="connsiteX20" fmla="*/ 79921 w 559553"/>
              <a:gd name="connsiteY20" fmla="*/ 553751 h 722009"/>
              <a:gd name="connsiteX21" fmla="*/ 60581 w 559553"/>
              <a:gd name="connsiteY21" fmla="*/ 536345 h 722009"/>
              <a:gd name="connsiteX22" fmla="*/ 83789 w 559553"/>
              <a:gd name="connsiteY22" fmla="*/ 451249 h 722009"/>
              <a:gd name="connsiteX23" fmla="*/ 48977 w 559553"/>
              <a:gd name="connsiteY23" fmla="*/ 447381 h 722009"/>
              <a:gd name="connsiteX24" fmla="*/ 56713 w 559553"/>
              <a:gd name="connsiteY24" fmla="*/ 393229 h 722009"/>
              <a:gd name="connsiteX25" fmla="*/ 104491 w 559553"/>
              <a:gd name="connsiteY25" fmla="*/ 375632 h 722009"/>
              <a:gd name="connsiteX26" fmla="*/ 130205 w 559553"/>
              <a:gd name="connsiteY26" fmla="*/ 354985 h 722009"/>
              <a:gd name="connsiteX27" fmla="*/ 130205 w 559553"/>
              <a:gd name="connsiteY27" fmla="*/ 308133 h 722009"/>
              <a:gd name="connsiteX28" fmla="*/ 104491 w 559553"/>
              <a:gd name="connsiteY28" fmla="*/ 257849 h 722009"/>
              <a:gd name="connsiteX29" fmla="*/ 48977 w 559553"/>
              <a:gd name="connsiteY29" fmla="*/ 281057 h 722009"/>
              <a:gd name="connsiteX30" fmla="*/ 0 w 559553"/>
              <a:gd name="connsiteY30" fmla="*/ 242377 h 722009"/>
              <a:gd name="connsiteX31" fmla="*/ 29637 w 559553"/>
              <a:gd name="connsiteY31" fmla="*/ 153413 h 722009"/>
              <a:gd name="connsiteX32" fmla="*/ 72185 w 559553"/>
              <a:gd name="connsiteY32" fmla="*/ 76052 h 722009"/>
              <a:gd name="connsiteX33" fmla="*/ 104491 w 559553"/>
              <a:gd name="connsiteY33" fmla="*/ 59300 h 722009"/>
              <a:gd name="connsiteX34" fmla="*/ 149545 w 559553"/>
              <a:gd name="connsiteY34" fmla="*/ 2560 h 722009"/>
              <a:gd name="connsiteX35" fmla="*/ 159869 w 559553"/>
              <a:gd name="connsiteY35" fmla="*/ 36092 h 722009"/>
              <a:gd name="connsiteX36" fmla="*/ 159869 w 559553"/>
              <a:gd name="connsiteY36" fmla="*/ 111736 h 722009"/>
              <a:gd name="connsiteX37" fmla="*/ 170192 w 559553"/>
              <a:gd name="connsiteY37" fmla="*/ 128924 h 722009"/>
              <a:gd name="connsiteX38" fmla="*/ 224344 w 559553"/>
              <a:gd name="connsiteY38" fmla="*/ 111736 h 722009"/>
              <a:gd name="connsiteX39" fmla="*/ 255288 w 559553"/>
              <a:gd name="connsiteY39" fmla="*/ 128924 h 722009"/>
              <a:gd name="connsiteX40" fmla="*/ 301705 w 559553"/>
              <a:gd name="connsiteY40" fmla="*/ 128924 h 722009"/>
              <a:gd name="connsiteX41" fmla="*/ 330061 w 559553"/>
              <a:gd name="connsiteY41" fmla="*/ 87656 h 722009"/>
              <a:gd name="connsiteX42" fmla="*/ 391949 w 559553"/>
              <a:gd name="connsiteY42" fmla="*/ 43828 h 722009"/>
              <a:gd name="connsiteX43" fmla="*/ 461573 w 559553"/>
              <a:gd name="connsiteY43" fmla="*/ 87656 h 722009"/>
              <a:gd name="connsiteX44" fmla="*/ 544082 w 559553"/>
              <a:gd name="connsiteY44" fmla="*/ 0 h 722009"/>
              <a:gd name="connsiteX45" fmla="*/ 559554 w 559553"/>
              <a:gd name="connsiteY45" fmla="*/ 25768 h 72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59553" h="722009">
                <a:moveTo>
                  <a:pt x="559554" y="25768"/>
                </a:moveTo>
                <a:lnTo>
                  <a:pt x="559554" y="61888"/>
                </a:lnTo>
                <a:lnTo>
                  <a:pt x="515725" y="128924"/>
                </a:lnTo>
                <a:lnTo>
                  <a:pt x="515725" y="237229"/>
                </a:lnTo>
                <a:lnTo>
                  <a:pt x="477045" y="291381"/>
                </a:lnTo>
                <a:lnTo>
                  <a:pt x="461573" y="306853"/>
                </a:lnTo>
                <a:lnTo>
                  <a:pt x="461573" y="335209"/>
                </a:lnTo>
                <a:lnTo>
                  <a:pt x="430629" y="361005"/>
                </a:lnTo>
                <a:lnTo>
                  <a:pt x="379065" y="443513"/>
                </a:lnTo>
                <a:lnTo>
                  <a:pt x="319737" y="526049"/>
                </a:lnTo>
                <a:lnTo>
                  <a:pt x="292661" y="553751"/>
                </a:lnTo>
                <a:lnTo>
                  <a:pt x="260437" y="572465"/>
                </a:lnTo>
                <a:lnTo>
                  <a:pt x="260437" y="639501"/>
                </a:lnTo>
                <a:lnTo>
                  <a:pt x="214021" y="639501"/>
                </a:lnTo>
                <a:lnTo>
                  <a:pt x="167605" y="683330"/>
                </a:lnTo>
                <a:lnTo>
                  <a:pt x="104491" y="694525"/>
                </a:lnTo>
                <a:lnTo>
                  <a:pt x="104491" y="722009"/>
                </a:lnTo>
                <a:lnTo>
                  <a:pt x="60581" y="667857"/>
                </a:lnTo>
                <a:lnTo>
                  <a:pt x="104491" y="639501"/>
                </a:lnTo>
                <a:lnTo>
                  <a:pt x="104491" y="600821"/>
                </a:lnTo>
                <a:lnTo>
                  <a:pt x="79921" y="553751"/>
                </a:lnTo>
                <a:lnTo>
                  <a:pt x="60581" y="536345"/>
                </a:lnTo>
                <a:lnTo>
                  <a:pt x="83789" y="451249"/>
                </a:lnTo>
                <a:lnTo>
                  <a:pt x="48977" y="447381"/>
                </a:lnTo>
                <a:lnTo>
                  <a:pt x="56713" y="393229"/>
                </a:lnTo>
                <a:lnTo>
                  <a:pt x="104491" y="375632"/>
                </a:lnTo>
                <a:lnTo>
                  <a:pt x="130205" y="354985"/>
                </a:lnTo>
                <a:lnTo>
                  <a:pt x="130205" y="308133"/>
                </a:lnTo>
                <a:lnTo>
                  <a:pt x="104491" y="257849"/>
                </a:lnTo>
                <a:lnTo>
                  <a:pt x="48977" y="281057"/>
                </a:lnTo>
                <a:lnTo>
                  <a:pt x="0" y="242377"/>
                </a:lnTo>
                <a:lnTo>
                  <a:pt x="29637" y="153413"/>
                </a:lnTo>
                <a:lnTo>
                  <a:pt x="72185" y="76052"/>
                </a:lnTo>
                <a:lnTo>
                  <a:pt x="104491" y="59300"/>
                </a:lnTo>
                <a:lnTo>
                  <a:pt x="149545" y="2560"/>
                </a:lnTo>
                <a:lnTo>
                  <a:pt x="159869" y="36092"/>
                </a:lnTo>
                <a:lnTo>
                  <a:pt x="159869" y="111736"/>
                </a:lnTo>
                <a:lnTo>
                  <a:pt x="170192" y="128924"/>
                </a:lnTo>
                <a:lnTo>
                  <a:pt x="224344" y="111736"/>
                </a:lnTo>
                <a:lnTo>
                  <a:pt x="255288" y="128924"/>
                </a:lnTo>
                <a:lnTo>
                  <a:pt x="301705" y="128924"/>
                </a:lnTo>
                <a:lnTo>
                  <a:pt x="330061" y="87656"/>
                </a:lnTo>
                <a:lnTo>
                  <a:pt x="391949" y="43828"/>
                </a:lnTo>
                <a:lnTo>
                  <a:pt x="461573" y="87656"/>
                </a:lnTo>
                <a:lnTo>
                  <a:pt x="544082" y="0"/>
                </a:lnTo>
                <a:lnTo>
                  <a:pt x="559554" y="25768"/>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20" name="Frihandsfigur: Form 19">
            <a:extLst>
              <a:ext uri="{FF2B5EF4-FFF2-40B4-BE49-F238E27FC236}">
                <a16:creationId xmlns:a16="http://schemas.microsoft.com/office/drawing/2014/main" id="{257C4D70-1EF9-850C-0836-20EE1FBE513B}"/>
              </a:ext>
            </a:extLst>
          </p:cNvPr>
          <p:cNvSpPr/>
          <p:nvPr userDrawn="1"/>
        </p:nvSpPr>
        <p:spPr>
          <a:xfrm>
            <a:off x="4750334" y="3246066"/>
            <a:ext cx="588269" cy="801576"/>
          </a:xfrm>
          <a:custGeom>
            <a:avLst/>
            <a:gdLst>
              <a:gd name="connsiteX0" fmla="*/ 23181 w 412569"/>
              <a:gd name="connsiteY0" fmla="*/ 443568 h 562168"/>
              <a:gd name="connsiteX1" fmla="*/ 57557 w 412569"/>
              <a:gd name="connsiteY1" fmla="*/ 381680 h 562168"/>
              <a:gd name="connsiteX2" fmla="*/ 87793 w 412569"/>
              <a:gd name="connsiteY2" fmla="*/ 327527 h 562168"/>
              <a:gd name="connsiteX3" fmla="*/ 126337 w 412569"/>
              <a:gd name="connsiteY3" fmla="*/ 283699 h 562168"/>
              <a:gd name="connsiteX4" fmla="*/ 126337 w 412569"/>
              <a:gd name="connsiteY4" fmla="*/ 242431 h 562168"/>
              <a:gd name="connsiteX5" fmla="*/ 139221 w 412569"/>
              <a:gd name="connsiteY5" fmla="*/ 201163 h 562168"/>
              <a:gd name="connsiteX6" fmla="*/ 188225 w 412569"/>
              <a:gd name="connsiteY6" fmla="*/ 190840 h 562168"/>
              <a:gd name="connsiteX7" fmla="*/ 215737 w 412569"/>
              <a:gd name="connsiteY7" fmla="*/ 180516 h 562168"/>
              <a:gd name="connsiteX8" fmla="*/ 234641 w 412569"/>
              <a:gd name="connsiteY8" fmla="*/ 167632 h 562168"/>
              <a:gd name="connsiteX9" fmla="*/ 234641 w 412569"/>
              <a:gd name="connsiteY9" fmla="*/ 144424 h 562168"/>
              <a:gd name="connsiteX10" fmla="*/ 281057 w 412569"/>
              <a:gd name="connsiteY10" fmla="*/ 110892 h 562168"/>
              <a:gd name="connsiteX11" fmla="*/ 337797 w 412569"/>
              <a:gd name="connsiteY11" fmla="*/ 51592 h 562168"/>
              <a:gd name="connsiteX12" fmla="*/ 358417 w 412569"/>
              <a:gd name="connsiteY12" fmla="*/ 10324 h 562168"/>
              <a:gd name="connsiteX13" fmla="*/ 390723 w 412569"/>
              <a:gd name="connsiteY13" fmla="*/ 0 h 562168"/>
              <a:gd name="connsiteX14" fmla="*/ 412569 w 412569"/>
              <a:gd name="connsiteY14" fmla="*/ 67036 h 562168"/>
              <a:gd name="connsiteX15" fmla="*/ 412569 w 412569"/>
              <a:gd name="connsiteY15" fmla="*/ 92832 h 562168"/>
              <a:gd name="connsiteX16" fmla="*/ 376477 w 412569"/>
              <a:gd name="connsiteY16" fmla="*/ 136660 h 562168"/>
              <a:gd name="connsiteX17" fmla="*/ 337797 w 412569"/>
              <a:gd name="connsiteY17" fmla="*/ 157281 h 562168"/>
              <a:gd name="connsiteX18" fmla="*/ 358417 w 412569"/>
              <a:gd name="connsiteY18" fmla="*/ 206285 h 562168"/>
              <a:gd name="connsiteX19" fmla="*/ 376477 w 412569"/>
              <a:gd name="connsiteY19" fmla="*/ 221757 h 562168"/>
              <a:gd name="connsiteX20" fmla="*/ 337797 w 412569"/>
              <a:gd name="connsiteY20" fmla="*/ 270760 h 562168"/>
              <a:gd name="connsiteX21" fmla="*/ 296529 w 412569"/>
              <a:gd name="connsiteY21" fmla="*/ 296556 h 562168"/>
              <a:gd name="connsiteX22" fmla="*/ 281057 w 412569"/>
              <a:gd name="connsiteY22" fmla="*/ 371329 h 562168"/>
              <a:gd name="connsiteX23" fmla="*/ 265585 w 412569"/>
              <a:gd name="connsiteY23" fmla="*/ 433217 h 562168"/>
              <a:gd name="connsiteX24" fmla="*/ 215737 w 412569"/>
              <a:gd name="connsiteY24" fmla="*/ 443540 h 562168"/>
              <a:gd name="connsiteX25" fmla="*/ 173052 w 412569"/>
              <a:gd name="connsiteY25" fmla="*/ 466748 h 562168"/>
              <a:gd name="connsiteX26" fmla="*/ 121188 w 412569"/>
              <a:gd name="connsiteY26" fmla="*/ 484808 h 562168"/>
              <a:gd name="connsiteX27" fmla="*/ 30944 w 412569"/>
              <a:gd name="connsiteY27" fmla="*/ 541548 h 562168"/>
              <a:gd name="connsiteX28" fmla="*/ 2588 w 412569"/>
              <a:gd name="connsiteY28" fmla="*/ 562168 h 562168"/>
              <a:gd name="connsiteX29" fmla="*/ 0 w 412569"/>
              <a:gd name="connsiteY29" fmla="*/ 484808 h 562168"/>
              <a:gd name="connsiteX30" fmla="*/ 23208 w 412569"/>
              <a:gd name="connsiteY30" fmla="*/ 443540 h 56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2569" h="562168">
                <a:moveTo>
                  <a:pt x="23181" y="443568"/>
                </a:moveTo>
                <a:lnTo>
                  <a:pt x="57557" y="381680"/>
                </a:lnTo>
                <a:lnTo>
                  <a:pt x="87793" y="327527"/>
                </a:lnTo>
                <a:lnTo>
                  <a:pt x="126337" y="283699"/>
                </a:lnTo>
                <a:lnTo>
                  <a:pt x="126337" y="242431"/>
                </a:lnTo>
                <a:lnTo>
                  <a:pt x="139221" y="201163"/>
                </a:lnTo>
                <a:lnTo>
                  <a:pt x="188225" y="190840"/>
                </a:lnTo>
                <a:lnTo>
                  <a:pt x="215737" y="180516"/>
                </a:lnTo>
                <a:lnTo>
                  <a:pt x="234641" y="167632"/>
                </a:lnTo>
                <a:lnTo>
                  <a:pt x="234641" y="144424"/>
                </a:lnTo>
                <a:lnTo>
                  <a:pt x="281057" y="110892"/>
                </a:lnTo>
                <a:lnTo>
                  <a:pt x="337797" y="51592"/>
                </a:lnTo>
                <a:lnTo>
                  <a:pt x="358417" y="10324"/>
                </a:lnTo>
                <a:lnTo>
                  <a:pt x="390723" y="0"/>
                </a:lnTo>
                <a:lnTo>
                  <a:pt x="412569" y="67036"/>
                </a:lnTo>
                <a:lnTo>
                  <a:pt x="412569" y="92832"/>
                </a:lnTo>
                <a:lnTo>
                  <a:pt x="376477" y="136660"/>
                </a:lnTo>
                <a:lnTo>
                  <a:pt x="337797" y="157281"/>
                </a:lnTo>
                <a:lnTo>
                  <a:pt x="358417" y="206285"/>
                </a:lnTo>
                <a:lnTo>
                  <a:pt x="376477" y="221757"/>
                </a:lnTo>
                <a:cubicBezTo>
                  <a:pt x="376477" y="221757"/>
                  <a:pt x="342945" y="265585"/>
                  <a:pt x="337797" y="270760"/>
                </a:cubicBezTo>
                <a:cubicBezTo>
                  <a:pt x="332649" y="275909"/>
                  <a:pt x="296529" y="296556"/>
                  <a:pt x="296529" y="296556"/>
                </a:cubicBezTo>
                <a:lnTo>
                  <a:pt x="281057" y="371329"/>
                </a:lnTo>
                <a:lnTo>
                  <a:pt x="265585" y="433217"/>
                </a:lnTo>
                <a:lnTo>
                  <a:pt x="215737" y="443540"/>
                </a:lnTo>
                <a:lnTo>
                  <a:pt x="173052" y="466748"/>
                </a:lnTo>
                <a:lnTo>
                  <a:pt x="121188" y="484808"/>
                </a:lnTo>
                <a:lnTo>
                  <a:pt x="30944" y="541548"/>
                </a:lnTo>
                <a:lnTo>
                  <a:pt x="2588" y="562168"/>
                </a:lnTo>
                <a:lnTo>
                  <a:pt x="0" y="484808"/>
                </a:lnTo>
                <a:lnTo>
                  <a:pt x="23208" y="44354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21" name="Frihandsfigur: Form 20">
            <a:extLst>
              <a:ext uri="{FF2B5EF4-FFF2-40B4-BE49-F238E27FC236}">
                <a16:creationId xmlns:a16="http://schemas.microsoft.com/office/drawing/2014/main" id="{5E7B5972-C459-3DA3-2672-BFFAE8D32692}"/>
              </a:ext>
            </a:extLst>
          </p:cNvPr>
          <p:cNvSpPr/>
          <p:nvPr userDrawn="1"/>
        </p:nvSpPr>
        <p:spPr>
          <a:xfrm>
            <a:off x="4923094" y="3580710"/>
            <a:ext cx="459631" cy="722498"/>
          </a:xfrm>
          <a:custGeom>
            <a:avLst/>
            <a:gdLst>
              <a:gd name="connsiteX0" fmla="*/ 269562 w 322352"/>
              <a:gd name="connsiteY0" fmla="*/ 0 h 506708"/>
              <a:gd name="connsiteX1" fmla="*/ 322352 w 322352"/>
              <a:gd name="connsiteY1" fmla="*/ 28356 h 506708"/>
              <a:gd name="connsiteX2" fmla="*/ 322352 w 322352"/>
              <a:gd name="connsiteY2" fmla="*/ 61888 h 506708"/>
              <a:gd name="connsiteX3" fmla="*/ 269562 w 322352"/>
              <a:gd name="connsiteY3" fmla="*/ 100568 h 506708"/>
              <a:gd name="connsiteX4" fmla="*/ 242404 w 322352"/>
              <a:gd name="connsiteY4" fmla="*/ 185664 h 506708"/>
              <a:gd name="connsiteX5" fmla="*/ 242404 w 322352"/>
              <a:gd name="connsiteY5" fmla="*/ 291381 h 506708"/>
              <a:gd name="connsiteX6" fmla="*/ 304292 w 322352"/>
              <a:gd name="connsiteY6" fmla="*/ 371329 h 506708"/>
              <a:gd name="connsiteX7" fmla="*/ 322352 w 322352"/>
              <a:gd name="connsiteY7" fmla="*/ 417745 h 506708"/>
              <a:gd name="connsiteX8" fmla="*/ 322352 w 322352"/>
              <a:gd name="connsiteY8" fmla="*/ 453837 h 506708"/>
              <a:gd name="connsiteX9" fmla="*/ 269562 w 322352"/>
              <a:gd name="connsiteY9" fmla="*/ 506709 h 506708"/>
              <a:gd name="connsiteX10" fmla="*/ 229520 w 322352"/>
              <a:gd name="connsiteY10" fmla="*/ 492517 h 506708"/>
              <a:gd name="connsiteX11" fmla="*/ 180516 w 322352"/>
              <a:gd name="connsiteY11" fmla="*/ 492517 h 506708"/>
              <a:gd name="connsiteX12" fmla="*/ 23208 w 322352"/>
              <a:gd name="connsiteY12" fmla="*/ 492517 h 506708"/>
              <a:gd name="connsiteX13" fmla="*/ 23208 w 322352"/>
              <a:gd name="connsiteY13" fmla="*/ 451249 h 506708"/>
              <a:gd name="connsiteX14" fmla="*/ 25959 w 322352"/>
              <a:gd name="connsiteY14" fmla="*/ 433217 h 506708"/>
              <a:gd name="connsiteX15" fmla="*/ 43856 w 322352"/>
              <a:gd name="connsiteY15" fmla="*/ 407421 h 506708"/>
              <a:gd name="connsiteX16" fmla="*/ 51782 w 322352"/>
              <a:gd name="connsiteY16" fmla="*/ 382933 h 506708"/>
              <a:gd name="connsiteX17" fmla="*/ 43856 w 322352"/>
              <a:gd name="connsiteY17" fmla="*/ 358417 h 506708"/>
              <a:gd name="connsiteX18" fmla="*/ 37645 w 322352"/>
              <a:gd name="connsiteY18" fmla="*/ 332649 h 506708"/>
              <a:gd name="connsiteX19" fmla="*/ 30944 w 322352"/>
              <a:gd name="connsiteY19" fmla="*/ 306853 h 506708"/>
              <a:gd name="connsiteX20" fmla="*/ 0 w 322352"/>
              <a:gd name="connsiteY20" fmla="*/ 250113 h 506708"/>
              <a:gd name="connsiteX21" fmla="*/ 51864 w 322352"/>
              <a:gd name="connsiteY21" fmla="*/ 232080 h 506708"/>
              <a:gd name="connsiteX22" fmla="*/ 94548 w 322352"/>
              <a:gd name="connsiteY22" fmla="*/ 208872 h 506708"/>
              <a:gd name="connsiteX23" fmla="*/ 144424 w 322352"/>
              <a:gd name="connsiteY23" fmla="*/ 198549 h 506708"/>
              <a:gd name="connsiteX24" fmla="*/ 163573 w 322352"/>
              <a:gd name="connsiteY24" fmla="*/ 118846 h 506708"/>
              <a:gd name="connsiteX25" fmla="*/ 172181 w 322352"/>
              <a:gd name="connsiteY25" fmla="*/ 77224 h 506708"/>
              <a:gd name="connsiteX26" fmla="*/ 175368 w 322352"/>
              <a:gd name="connsiteY26" fmla="*/ 61888 h 506708"/>
              <a:gd name="connsiteX27" fmla="*/ 216608 w 322352"/>
              <a:gd name="connsiteY27" fmla="*/ 36092 h 506708"/>
              <a:gd name="connsiteX28" fmla="*/ 245373 w 322352"/>
              <a:gd name="connsiteY28" fmla="*/ 0 h 506708"/>
              <a:gd name="connsiteX29" fmla="*/ 269562 w 322352"/>
              <a:gd name="connsiteY29" fmla="*/ 0 h 50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2352" h="506708">
                <a:moveTo>
                  <a:pt x="269562" y="0"/>
                </a:moveTo>
                <a:lnTo>
                  <a:pt x="322352" y="28356"/>
                </a:lnTo>
                <a:lnTo>
                  <a:pt x="322352" y="61888"/>
                </a:lnTo>
                <a:lnTo>
                  <a:pt x="269562" y="100568"/>
                </a:lnTo>
                <a:lnTo>
                  <a:pt x="242404" y="185664"/>
                </a:lnTo>
                <a:lnTo>
                  <a:pt x="242404" y="291381"/>
                </a:lnTo>
                <a:lnTo>
                  <a:pt x="304292" y="371329"/>
                </a:lnTo>
                <a:lnTo>
                  <a:pt x="322352" y="417745"/>
                </a:lnTo>
                <a:lnTo>
                  <a:pt x="322352" y="453837"/>
                </a:lnTo>
                <a:lnTo>
                  <a:pt x="269562" y="506709"/>
                </a:lnTo>
                <a:lnTo>
                  <a:pt x="229520" y="492517"/>
                </a:lnTo>
                <a:lnTo>
                  <a:pt x="180516" y="492517"/>
                </a:lnTo>
                <a:lnTo>
                  <a:pt x="23208" y="492517"/>
                </a:lnTo>
                <a:lnTo>
                  <a:pt x="23208" y="451249"/>
                </a:lnTo>
                <a:lnTo>
                  <a:pt x="25959" y="433217"/>
                </a:lnTo>
                <a:lnTo>
                  <a:pt x="43856" y="407421"/>
                </a:lnTo>
                <a:lnTo>
                  <a:pt x="51782" y="382933"/>
                </a:lnTo>
                <a:lnTo>
                  <a:pt x="43856" y="358417"/>
                </a:lnTo>
                <a:lnTo>
                  <a:pt x="37645" y="332649"/>
                </a:lnTo>
                <a:lnTo>
                  <a:pt x="30944" y="306853"/>
                </a:lnTo>
                <a:lnTo>
                  <a:pt x="0" y="250113"/>
                </a:lnTo>
                <a:lnTo>
                  <a:pt x="51864" y="232080"/>
                </a:lnTo>
                <a:lnTo>
                  <a:pt x="94548" y="208872"/>
                </a:lnTo>
                <a:lnTo>
                  <a:pt x="144424" y="198549"/>
                </a:lnTo>
                <a:lnTo>
                  <a:pt x="163573" y="118846"/>
                </a:lnTo>
                <a:lnTo>
                  <a:pt x="172181" y="77224"/>
                </a:lnTo>
                <a:lnTo>
                  <a:pt x="175368" y="61888"/>
                </a:lnTo>
                <a:lnTo>
                  <a:pt x="216608" y="36092"/>
                </a:lnTo>
                <a:lnTo>
                  <a:pt x="245373" y="0"/>
                </a:lnTo>
                <a:lnTo>
                  <a:pt x="269562" y="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22" name="Frihandsfigur: Form 21">
            <a:extLst>
              <a:ext uri="{FF2B5EF4-FFF2-40B4-BE49-F238E27FC236}">
                <a16:creationId xmlns:a16="http://schemas.microsoft.com/office/drawing/2014/main" id="{1A7A0870-D7E8-B72D-8719-9EAAC5BA62C6}"/>
              </a:ext>
            </a:extLst>
          </p:cNvPr>
          <p:cNvSpPr/>
          <p:nvPr userDrawn="1"/>
        </p:nvSpPr>
        <p:spPr>
          <a:xfrm>
            <a:off x="5307453" y="3985149"/>
            <a:ext cx="450309" cy="606678"/>
          </a:xfrm>
          <a:custGeom>
            <a:avLst/>
            <a:gdLst>
              <a:gd name="connsiteX0" fmla="*/ 83734 w 315814"/>
              <a:gd name="connsiteY0" fmla="*/ 149572 h 425480"/>
              <a:gd name="connsiteX1" fmla="*/ 130150 w 315814"/>
              <a:gd name="connsiteY1" fmla="*/ 110892 h 425480"/>
              <a:gd name="connsiteX2" fmla="*/ 145622 w 315814"/>
              <a:gd name="connsiteY2" fmla="*/ 99288 h 425480"/>
              <a:gd name="connsiteX3" fmla="*/ 145622 w 315814"/>
              <a:gd name="connsiteY3" fmla="*/ 49004 h 425480"/>
              <a:gd name="connsiteX4" fmla="*/ 202335 w 315814"/>
              <a:gd name="connsiteY4" fmla="*/ 18060 h 425480"/>
              <a:gd name="connsiteX5" fmla="*/ 259075 w 315814"/>
              <a:gd name="connsiteY5" fmla="*/ 0 h 425480"/>
              <a:gd name="connsiteX6" fmla="*/ 315815 w 315814"/>
              <a:gd name="connsiteY6" fmla="*/ 7736 h 425480"/>
              <a:gd name="connsiteX7" fmla="*/ 299471 w 315814"/>
              <a:gd name="connsiteY7" fmla="*/ 49004 h 425480"/>
              <a:gd name="connsiteX8" fmla="*/ 259075 w 315814"/>
              <a:gd name="connsiteY8" fmla="*/ 99288 h 425480"/>
              <a:gd name="connsiteX9" fmla="*/ 280648 w 315814"/>
              <a:gd name="connsiteY9" fmla="*/ 136797 h 425480"/>
              <a:gd name="connsiteX10" fmla="*/ 277134 w 315814"/>
              <a:gd name="connsiteY10" fmla="*/ 193972 h 425480"/>
              <a:gd name="connsiteX11" fmla="*/ 259075 w 315814"/>
              <a:gd name="connsiteY11" fmla="*/ 208872 h 425480"/>
              <a:gd name="connsiteX12" fmla="*/ 259075 w 315814"/>
              <a:gd name="connsiteY12" fmla="*/ 230800 h 425480"/>
              <a:gd name="connsiteX13" fmla="*/ 259075 w 315814"/>
              <a:gd name="connsiteY13" fmla="*/ 250140 h 425480"/>
              <a:gd name="connsiteX14" fmla="*/ 299471 w 315814"/>
              <a:gd name="connsiteY14" fmla="*/ 301705 h 425480"/>
              <a:gd name="connsiteX15" fmla="*/ 279695 w 315814"/>
              <a:gd name="connsiteY15" fmla="*/ 324912 h 425480"/>
              <a:gd name="connsiteX16" fmla="*/ 259075 w 315814"/>
              <a:gd name="connsiteY16" fmla="*/ 332839 h 425480"/>
              <a:gd name="connsiteX17" fmla="*/ 212659 w 315814"/>
              <a:gd name="connsiteY17" fmla="*/ 350708 h 425480"/>
              <a:gd name="connsiteX18" fmla="*/ 199774 w 315814"/>
              <a:gd name="connsiteY18" fmla="*/ 362748 h 425480"/>
              <a:gd name="connsiteX19" fmla="*/ 173979 w 315814"/>
              <a:gd name="connsiteY19" fmla="*/ 386801 h 425480"/>
              <a:gd name="connsiteX20" fmla="*/ 181715 w 315814"/>
              <a:gd name="connsiteY20" fmla="*/ 415157 h 425480"/>
              <a:gd name="connsiteX21" fmla="*/ 142354 w 315814"/>
              <a:gd name="connsiteY21" fmla="*/ 420605 h 425480"/>
              <a:gd name="connsiteX22" fmla="*/ 106942 w 315814"/>
              <a:gd name="connsiteY22" fmla="*/ 425481 h 425480"/>
              <a:gd name="connsiteX23" fmla="*/ 86295 w 315814"/>
              <a:gd name="connsiteY23" fmla="*/ 371329 h 425480"/>
              <a:gd name="connsiteX24" fmla="*/ 75862 w 315814"/>
              <a:gd name="connsiteY24" fmla="*/ 327500 h 425480"/>
              <a:gd name="connsiteX25" fmla="*/ 64367 w 315814"/>
              <a:gd name="connsiteY25" fmla="*/ 301705 h 425480"/>
              <a:gd name="connsiteX26" fmla="*/ 31026 w 315814"/>
              <a:gd name="connsiteY26" fmla="*/ 245673 h 425480"/>
              <a:gd name="connsiteX27" fmla="*/ 21846 w 315814"/>
              <a:gd name="connsiteY27" fmla="*/ 230800 h 425480"/>
              <a:gd name="connsiteX28" fmla="*/ 0 w 315814"/>
              <a:gd name="connsiteY28" fmla="*/ 223064 h 425480"/>
              <a:gd name="connsiteX29" fmla="*/ 52790 w 315814"/>
              <a:gd name="connsiteY29" fmla="*/ 170192 h 425480"/>
              <a:gd name="connsiteX30" fmla="*/ 83734 w 315814"/>
              <a:gd name="connsiteY30" fmla="*/ 149572 h 42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5814" h="425480">
                <a:moveTo>
                  <a:pt x="83734" y="149572"/>
                </a:moveTo>
                <a:lnTo>
                  <a:pt x="130150" y="110892"/>
                </a:lnTo>
                <a:lnTo>
                  <a:pt x="145622" y="99288"/>
                </a:lnTo>
                <a:lnTo>
                  <a:pt x="145622" y="49004"/>
                </a:lnTo>
                <a:lnTo>
                  <a:pt x="202335" y="18060"/>
                </a:lnTo>
                <a:lnTo>
                  <a:pt x="259075" y="0"/>
                </a:lnTo>
                <a:lnTo>
                  <a:pt x="315815" y="7736"/>
                </a:lnTo>
                <a:lnTo>
                  <a:pt x="299471" y="49004"/>
                </a:lnTo>
                <a:lnTo>
                  <a:pt x="259075" y="99288"/>
                </a:lnTo>
                <a:lnTo>
                  <a:pt x="280648" y="136797"/>
                </a:lnTo>
                <a:lnTo>
                  <a:pt x="277134" y="193972"/>
                </a:lnTo>
                <a:lnTo>
                  <a:pt x="259075" y="208872"/>
                </a:lnTo>
                <a:lnTo>
                  <a:pt x="259075" y="230800"/>
                </a:lnTo>
                <a:lnTo>
                  <a:pt x="259075" y="250140"/>
                </a:lnTo>
                <a:lnTo>
                  <a:pt x="299471" y="301705"/>
                </a:lnTo>
                <a:lnTo>
                  <a:pt x="279695" y="324912"/>
                </a:lnTo>
                <a:lnTo>
                  <a:pt x="259075" y="332839"/>
                </a:lnTo>
                <a:lnTo>
                  <a:pt x="212659" y="350708"/>
                </a:lnTo>
                <a:lnTo>
                  <a:pt x="199774" y="362748"/>
                </a:lnTo>
                <a:lnTo>
                  <a:pt x="173979" y="386801"/>
                </a:lnTo>
                <a:lnTo>
                  <a:pt x="181715" y="415157"/>
                </a:lnTo>
                <a:lnTo>
                  <a:pt x="142354" y="420605"/>
                </a:lnTo>
                <a:lnTo>
                  <a:pt x="106942" y="425481"/>
                </a:lnTo>
                <a:lnTo>
                  <a:pt x="86295" y="371329"/>
                </a:lnTo>
                <a:lnTo>
                  <a:pt x="75862" y="327500"/>
                </a:lnTo>
                <a:lnTo>
                  <a:pt x="64367" y="301705"/>
                </a:lnTo>
                <a:lnTo>
                  <a:pt x="31026" y="245673"/>
                </a:lnTo>
                <a:lnTo>
                  <a:pt x="21846" y="230800"/>
                </a:lnTo>
                <a:lnTo>
                  <a:pt x="0" y="223064"/>
                </a:lnTo>
                <a:lnTo>
                  <a:pt x="52790" y="170192"/>
                </a:lnTo>
                <a:lnTo>
                  <a:pt x="83734" y="149572"/>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23" name="Frihandsfigur: Form 22">
            <a:extLst>
              <a:ext uri="{FF2B5EF4-FFF2-40B4-BE49-F238E27FC236}">
                <a16:creationId xmlns:a16="http://schemas.microsoft.com/office/drawing/2014/main" id="{04BEC960-EB2D-FE37-114F-5FD7D9B4448B}"/>
              </a:ext>
            </a:extLst>
          </p:cNvPr>
          <p:cNvSpPr/>
          <p:nvPr userDrawn="1"/>
        </p:nvSpPr>
        <p:spPr>
          <a:xfrm>
            <a:off x="5231948" y="3135799"/>
            <a:ext cx="463281" cy="1092021"/>
          </a:xfrm>
          <a:custGeom>
            <a:avLst/>
            <a:gdLst>
              <a:gd name="connsiteX0" fmla="*/ 270761 w 324912"/>
              <a:gd name="connsiteY0" fmla="*/ 580201 h 765865"/>
              <a:gd name="connsiteX1" fmla="*/ 270761 w 324912"/>
              <a:gd name="connsiteY1" fmla="*/ 526049 h 765865"/>
              <a:gd name="connsiteX2" fmla="*/ 270761 w 324912"/>
              <a:gd name="connsiteY2" fmla="*/ 469309 h 765865"/>
              <a:gd name="connsiteX3" fmla="*/ 257876 w 324912"/>
              <a:gd name="connsiteY3" fmla="*/ 407421 h 765865"/>
              <a:gd name="connsiteX4" fmla="*/ 226932 w 324912"/>
              <a:gd name="connsiteY4" fmla="*/ 384213 h 765865"/>
              <a:gd name="connsiteX5" fmla="*/ 190840 w 324912"/>
              <a:gd name="connsiteY5" fmla="*/ 340385 h 765865"/>
              <a:gd name="connsiteX6" fmla="*/ 190840 w 324912"/>
              <a:gd name="connsiteY6" fmla="*/ 299117 h 765865"/>
              <a:gd name="connsiteX7" fmla="*/ 226932 w 324912"/>
              <a:gd name="connsiteY7" fmla="*/ 255288 h 765865"/>
              <a:gd name="connsiteX8" fmla="*/ 252728 w 324912"/>
              <a:gd name="connsiteY8" fmla="*/ 232080 h 765865"/>
              <a:gd name="connsiteX9" fmla="*/ 312028 w 324912"/>
              <a:gd name="connsiteY9" fmla="*/ 193400 h 765865"/>
              <a:gd name="connsiteX10" fmla="*/ 324912 w 324912"/>
              <a:gd name="connsiteY10" fmla="*/ 126364 h 765865"/>
              <a:gd name="connsiteX11" fmla="*/ 312028 w 324912"/>
              <a:gd name="connsiteY11" fmla="*/ 38680 h 765865"/>
              <a:gd name="connsiteX12" fmla="*/ 312028 w 324912"/>
              <a:gd name="connsiteY12" fmla="*/ 10324 h 765865"/>
              <a:gd name="connsiteX13" fmla="*/ 257876 w 324912"/>
              <a:gd name="connsiteY13" fmla="*/ 0 h 765865"/>
              <a:gd name="connsiteX14" fmla="*/ 226932 w 324912"/>
              <a:gd name="connsiteY14" fmla="*/ 12884 h 765865"/>
              <a:gd name="connsiteX15" fmla="*/ 180516 w 324912"/>
              <a:gd name="connsiteY15" fmla="*/ 0 h 765865"/>
              <a:gd name="connsiteX16" fmla="*/ 131512 w 324912"/>
              <a:gd name="connsiteY16" fmla="*/ 0 h 765865"/>
              <a:gd name="connsiteX17" fmla="*/ 92832 w 324912"/>
              <a:gd name="connsiteY17" fmla="*/ 41268 h 765865"/>
              <a:gd name="connsiteX18" fmla="*/ 52954 w 324912"/>
              <a:gd name="connsiteY18" fmla="*/ 77360 h 765865"/>
              <a:gd name="connsiteX19" fmla="*/ 64176 w 324912"/>
              <a:gd name="connsiteY19" fmla="*/ 111818 h 765865"/>
              <a:gd name="connsiteX20" fmla="*/ 74800 w 324912"/>
              <a:gd name="connsiteY20" fmla="*/ 144397 h 765865"/>
              <a:gd name="connsiteX21" fmla="*/ 74800 w 324912"/>
              <a:gd name="connsiteY21" fmla="*/ 170192 h 765865"/>
              <a:gd name="connsiteX22" fmla="*/ 52954 w 324912"/>
              <a:gd name="connsiteY22" fmla="*/ 196724 h 765865"/>
              <a:gd name="connsiteX23" fmla="*/ 38680 w 324912"/>
              <a:gd name="connsiteY23" fmla="*/ 214021 h 765865"/>
              <a:gd name="connsiteX24" fmla="*/ 0 w 324912"/>
              <a:gd name="connsiteY24" fmla="*/ 234668 h 765865"/>
              <a:gd name="connsiteX25" fmla="*/ 20647 w 324912"/>
              <a:gd name="connsiteY25" fmla="*/ 283645 h 765865"/>
              <a:gd name="connsiteX26" fmla="*/ 38680 w 324912"/>
              <a:gd name="connsiteY26" fmla="*/ 299117 h 765865"/>
              <a:gd name="connsiteX27" fmla="*/ 28765 w 324912"/>
              <a:gd name="connsiteY27" fmla="*/ 312028 h 765865"/>
              <a:gd name="connsiteX28" fmla="*/ 74800 w 324912"/>
              <a:gd name="connsiteY28" fmla="*/ 323768 h 765865"/>
              <a:gd name="connsiteX29" fmla="*/ 105744 w 324912"/>
              <a:gd name="connsiteY29" fmla="*/ 340385 h 765865"/>
              <a:gd name="connsiteX30" fmla="*/ 105744 w 324912"/>
              <a:gd name="connsiteY30" fmla="*/ 373916 h 765865"/>
              <a:gd name="connsiteX31" fmla="*/ 52954 w 324912"/>
              <a:gd name="connsiteY31" fmla="*/ 412596 h 765865"/>
              <a:gd name="connsiteX32" fmla="*/ 34948 w 324912"/>
              <a:gd name="connsiteY32" fmla="*/ 468955 h 765865"/>
              <a:gd name="connsiteX33" fmla="*/ 25796 w 324912"/>
              <a:gd name="connsiteY33" fmla="*/ 497693 h 765865"/>
              <a:gd name="connsiteX34" fmla="*/ 25796 w 324912"/>
              <a:gd name="connsiteY34" fmla="*/ 580201 h 765865"/>
              <a:gd name="connsiteX35" fmla="*/ 25796 w 324912"/>
              <a:gd name="connsiteY35" fmla="*/ 603409 h 765865"/>
              <a:gd name="connsiteX36" fmla="*/ 74800 w 324912"/>
              <a:gd name="connsiteY36" fmla="*/ 666686 h 765865"/>
              <a:gd name="connsiteX37" fmla="*/ 105744 w 324912"/>
              <a:gd name="connsiteY37" fmla="*/ 729773 h 765865"/>
              <a:gd name="connsiteX38" fmla="*/ 105744 w 324912"/>
              <a:gd name="connsiteY38" fmla="*/ 765865 h 765865"/>
              <a:gd name="connsiteX39" fmla="*/ 167632 w 324912"/>
              <a:gd name="connsiteY39" fmla="*/ 719449 h 765865"/>
              <a:gd name="connsiteX40" fmla="*/ 198576 w 324912"/>
              <a:gd name="connsiteY40" fmla="*/ 694961 h 765865"/>
              <a:gd name="connsiteX41" fmla="*/ 198576 w 324912"/>
              <a:gd name="connsiteY41" fmla="*/ 644677 h 765865"/>
              <a:gd name="connsiteX42" fmla="*/ 255288 w 324912"/>
              <a:gd name="connsiteY42" fmla="*/ 613733 h 765865"/>
              <a:gd name="connsiteX43" fmla="*/ 277107 w 324912"/>
              <a:gd name="connsiteY43" fmla="*/ 606787 h 765865"/>
              <a:gd name="connsiteX44" fmla="*/ 270761 w 324912"/>
              <a:gd name="connsiteY44" fmla="*/ 580201 h 76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4912" h="765865">
                <a:moveTo>
                  <a:pt x="270761" y="580201"/>
                </a:moveTo>
                <a:lnTo>
                  <a:pt x="270761" y="526049"/>
                </a:lnTo>
                <a:lnTo>
                  <a:pt x="270761" y="469309"/>
                </a:lnTo>
                <a:lnTo>
                  <a:pt x="257876" y="407421"/>
                </a:lnTo>
                <a:lnTo>
                  <a:pt x="226932" y="384213"/>
                </a:lnTo>
                <a:lnTo>
                  <a:pt x="190840" y="340385"/>
                </a:lnTo>
                <a:lnTo>
                  <a:pt x="190840" y="299117"/>
                </a:lnTo>
                <a:lnTo>
                  <a:pt x="226932" y="255288"/>
                </a:lnTo>
                <a:lnTo>
                  <a:pt x="252728" y="232080"/>
                </a:lnTo>
                <a:lnTo>
                  <a:pt x="312028" y="193400"/>
                </a:lnTo>
                <a:lnTo>
                  <a:pt x="324912" y="126364"/>
                </a:lnTo>
                <a:lnTo>
                  <a:pt x="312028" y="38680"/>
                </a:lnTo>
                <a:lnTo>
                  <a:pt x="312028" y="10324"/>
                </a:lnTo>
                <a:lnTo>
                  <a:pt x="257876" y="0"/>
                </a:lnTo>
                <a:lnTo>
                  <a:pt x="226932" y="12884"/>
                </a:lnTo>
                <a:lnTo>
                  <a:pt x="180516" y="0"/>
                </a:lnTo>
                <a:lnTo>
                  <a:pt x="131512" y="0"/>
                </a:lnTo>
                <a:lnTo>
                  <a:pt x="92832" y="41268"/>
                </a:lnTo>
                <a:lnTo>
                  <a:pt x="52954" y="77360"/>
                </a:lnTo>
                <a:lnTo>
                  <a:pt x="64176" y="111818"/>
                </a:lnTo>
                <a:lnTo>
                  <a:pt x="74800" y="144397"/>
                </a:lnTo>
                <a:lnTo>
                  <a:pt x="74800" y="170192"/>
                </a:lnTo>
                <a:lnTo>
                  <a:pt x="52954" y="196724"/>
                </a:lnTo>
                <a:lnTo>
                  <a:pt x="38680" y="214021"/>
                </a:lnTo>
                <a:lnTo>
                  <a:pt x="0" y="234668"/>
                </a:lnTo>
                <a:lnTo>
                  <a:pt x="20647" y="283645"/>
                </a:lnTo>
                <a:lnTo>
                  <a:pt x="38680" y="299117"/>
                </a:lnTo>
                <a:lnTo>
                  <a:pt x="28765" y="312028"/>
                </a:lnTo>
                <a:lnTo>
                  <a:pt x="74800" y="323768"/>
                </a:lnTo>
                <a:lnTo>
                  <a:pt x="105744" y="340385"/>
                </a:lnTo>
                <a:lnTo>
                  <a:pt x="105744" y="373916"/>
                </a:lnTo>
                <a:lnTo>
                  <a:pt x="52954" y="412596"/>
                </a:lnTo>
                <a:lnTo>
                  <a:pt x="34948" y="468955"/>
                </a:lnTo>
                <a:lnTo>
                  <a:pt x="25796" y="497693"/>
                </a:lnTo>
                <a:lnTo>
                  <a:pt x="25796" y="580201"/>
                </a:lnTo>
                <a:lnTo>
                  <a:pt x="25796" y="603409"/>
                </a:lnTo>
                <a:lnTo>
                  <a:pt x="74800" y="666686"/>
                </a:lnTo>
                <a:lnTo>
                  <a:pt x="105744" y="729773"/>
                </a:lnTo>
                <a:lnTo>
                  <a:pt x="105744" y="765865"/>
                </a:lnTo>
                <a:lnTo>
                  <a:pt x="167632" y="719449"/>
                </a:lnTo>
                <a:lnTo>
                  <a:pt x="198576" y="694961"/>
                </a:lnTo>
                <a:lnTo>
                  <a:pt x="198576" y="644677"/>
                </a:lnTo>
                <a:lnTo>
                  <a:pt x="255288" y="613733"/>
                </a:lnTo>
                <a:lnTo>
                  <a:pt x="277107" y="606787"/>
                </a:lnTo>
                <a:lnTo>
                  <a:pt x="270761" y="580201"/>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24" name="Frihandsfigur: Form 23">
            <a:extLst>
              <a:ext uri="{FF2B5EF4-FFF2-40B4-BE49-F238E27FC236}">
                <a16:creationId xmlns:a16="http://schemas.microsoft.com/office/drawing/2014/main" id="{F8B4491F-42B7-DEFC-D21B-EB3AB5E59FE1}"/>
              </a:ext>
            </a:extLst>
          </p:cNvPr>
          <p:cNvSpPr/>
          <p:nvPr userDrawn="1"/>
        </p:nvSpPr>
        <p:spPr>
          <a:xfrm>
            <a:off x="5504061" y="3345379"/>
            <a:ext cx="547835" cy="655616"/>
          </a:xfrm>
          <a:custGeom>
            <a:avLst/>
            <a:gdLst>
              <a:gd name="connsiteX0" fmla="*/ 177928 w 384212"/>
              <a:gd name="connsiteY0" fmla="*/ 18060 h 459802"/>
              <a:gd name="connsiteX1" fmla="*/ 270761 w 384212"/>
              <a:gd name="connsiteY1" fmla="*/ 0 h 459802"/>
              <a:gd name="connsiteX2" fmla="*/ 335209 w 384212"/>
              <a:gd name="connsiteY2" fmla="*/ 0 h 459802"/>
              <a:gd name="connsiteX3" fmla="*/ 322325 w 384212"/>
              <a:gd name="connsiteY3" fmla="*/ 36092 h 459802"/>
              <a:gd name="connsiteX4" fmla="*/ 298408 w 384212"/>
              <a:gd name="connsiteY4" fmla="*/ 54152 h 459802"/>
              <a:gd name="connsiteX5" fmla="*/ 298408 w 384212"/>
              <a:gd name="connsiteY5" fmla="*/ 108304 h 459802"/>
              <a:gd name="connsiteX6" fmla="*/ 349483 w 384212"/>
              <a:gd name="connsiteY6" fmla="*/ 144397 h 459802"/>
              <a:gd name="connsiteX7" fmla="*/ 371329 w 384212"/>
              <a:gd name="connsiteY7" fmla="*/ 144397 h 459802"/>
              <a:gd name="connsiteX8" fmla="*/ 384213 w 384212"/>
              <a:gd name="connsiteY8" fmla="*/ 214021 h 459802"/>
              <a:gd name="connsiteX9" fmla="*/ 384213 w 384212"/>
              <a:gd name="connsiteY9" fmla="*/ 286232 h 459802"/>
              <a:gd name="connsiteX10" fmla="*/ 349483 w 384212"/>
              <a:gd name="connsiteY10" fmla="*/ 319764 h 459802"/>
              <a:gd name="connsiteX11" fmla="*/ 340385 w 384212"/>
              <a:gd name="connsiteY11" fmla="*/ 350708 h 459802"/>
              <a:gd name="connsiteX12" fmla="*/ 298408 w 384212"/>
              <a:gd name="connsiteY12" fmla="*/ 356483 h 459802"/>
              <a:gd name="connsiteX13" fmla="*/ 283645 w 384212"/>
              <a:gd name="connsiteY13" fmla="*/ 361005 h 459802"/>
              <a:gd name="connsiteX14" fmla="*/ 237229 w 384212"/>
              <a:gd name="connsiteY14" fmla="*/ 415157 h 459802"/>
              <a:gd name="connsiteX15" fmla="*/ 195253 w 384212"/>
              <a:gd name="connsiteY15" fmla="*/ 448689 h 459802"/>
              <a:gd name="connsiteX16" fmla="*/ 177928 w 384212"/>
              <a:gd name="connsiteY16" fmla="*/ 456425 h 459802"/>
              <a:gd name="connsiteX17" fmla="*/ 134073 w 384212"/>
              <a:gd name="connsiteY17" fmla="*/ 448689 h 459802"/>
              <a:gd name="connsiteX18" fmla="*/ 86267 w 384212"/>
              <a:gd name="connsiteY18" fmla="*/ 459802 h 459802"/>
              <a:gd name="connsiteX19" fmla="*/ 79921 w 384212"/>
              <a:gd name="connsiteY19" fmla="*/ 433217 h 459802"/>
              <a:gd name="connsiteX20" fmla="*/ 79921 w 384212"/>
              <a:gd name="connsiteY20" fmla="*/ 340384 h 459802"/>
              <a:gd name="connsiteX21" fmla="*/ 79921 w 384212"/>
              <a:gd name="connsiteY21" fmla="*/ 322325 h 459802"/>
              <a:gd name="connsiteX22" fmla="*/ 67036 w 384212"/>
              <a:gd name="connsiteY22" fmla="*/ 260437 h 459802"/>
              <a:gd name="connsiteX23" fmla="*/ 20021 w 384212"/>
              <a:gd name="connsiteY23" fmla="*/ 217725 h 459802"/>
              <a:gd name="connsiteX24" fmla="*/ 0 w 384212"/>
              <a:gd name="connsiteY24" fmla="*/ 193400 h 459802"/>
              <a:gd name="connsiteX25" fmla="*/ 0 w 384212"/>
              <a:gd name="connsiteY25" fmla="*/ 165044 h 459802"/>
              <a:gd name="connsiteX26" fmla="*/ 10705 w 384212"/>
              <a:gd name="connsiteY26" fmla="*/ 139139 h 459802"/>
              <a:gd name="connsiteX27" fmla="*/ 61888 w 384212"/>
              <a:gd name="connsiteY27" fmla="*/ 85096 h 459802"/>
              <a:gd name="connsiteX28" fmla="*/ 121188 w 384212"/>
              <a:gd name="connsiteY28" fmla="*/ 46416 h 459802"/>
              <a:gd name="connsiteX29" fmla="*/ 177928 w 384212"/>
              <a:gd name="connsiteY29" fmla="*/ 18060 h 45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4212" h="459802">
                <a:moveTo>
                  <a:pt x="177928" y="18060"/>
                </a:moveTo>
                <a:lnTo>
                  <a:pt x="270761" y="0"/>
                </a:lnTo>
                <a:lnTo>
                  <a:pt x="335209" y="0"/>
                </a:lnTo>
                <a:lnTo>
                  <a:pt x="322325" y="36092"/>
                </a:lnTo>
                <a:lnTo>
                  <a:pt x="298408" y="54152"/>
                </a:lnTo>
                <a:lnTo>
                  <a:pt x="298408" y="108304"/>
                </a:lnTo>
                <a:lnTo>
                  <a:pt x="349483" y="144397"/>
                </a:lnTo>
                <a:lnTo>
                  <a:pt x="371329" y="144397"/>
                </a:lnTo>
                <a:lnTo>
                  <a:pt x="384213" y="214021"/>
                </a:lnTo>
                <a:lnTo>
                  <a:pt x="384213" y="286232"/>
                </a:lnTo>
                <a:lnTo>
                  <a:pt x="349483" y="319764"/>
                </a:lnTo>
                <a:lnTo>
                  <a:pt x="340385" y="350708"/>
                </a:lnTo>
                <a:lnTo>
                  <a:pt x="298408" y="356483"/>
                </a:lnTo>
                <a:lnTo>
                  <a:pt x="283645" y="361005"/>
                </a:lnTo>
                <a:lnTo>
                  <a:pt x="237229" y="415157"/>
                </a:lnTo>
                <a:lnTo>
                  <a:pt x="195253" y="448689"/>
                </a:lnTo>
                <a:lnTo>
                  <a:pt x="177928" y="456425"/>
                </a:lnTo>
                <a:lnTo>
                  <a:pt x="134073" y="448689"/>
                </a:lnTo>
                <a:lnTo>
                  <a:pt x="86267" y="459802"/>
                </a:lnTo>
                <a:lnTo>
                  <a:pt x="79921" y="433217"/>
                </a:lnTo>
                <a:lnTo>
                  <a:pt x="79921" y="340384"/>
                </a:lnTo>
                <a:lnTo>
                  <a:pt x="79921" y="322325"/>
                </a:lnTo>
                <a:lnTo>
                  <a:pt x="67036" y="260437"/>
                </a:lnTo>
                <a:lnTo>
                  <a:pt x="20021" y="217725"/>
                </a:lnTo>
                <a:lnTo>
                  <a:pt x="0" y="193400"/>
                </a:lnTo>
                <a:lnTo>
                  <a:pt x="0" y="165044"/>
                </a:lnTo>
                <a:lnTo>
                  <a:pt x="10705" y="139139"/>
                </a:lnTo>
                <a:lnTo>
                  <a:pt x="61888" y="85096"/>
                </a:lnTo>
                <a:lnTo>
                  <a:pt x="121188" y="46416"/>
                </a:lnTo>
                <a:lnTo>
                  <a:pt x="177928" y="1806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25" name="Frihandsfigur: Form 24">
            <a:extLst>
              <a:ext uri="{FF2B5EF4-FFF2-40B4-BE49-F238E27FC236}">
                <a16:creationId xmlns:a16="http://schemas.microsoft.com/office/drawing/2014/main" id="{845876F1-B783-B168-8691-495B93E16E74}"/>
              </a:ext>
            </a:extLst>
          </p:cNvPr>
          <p:cNvSpPr/>
          <p:nvPr userDrawn="1"/>
        </p:nvSpPr>
        <p:spPr>
          <a:xfrm>
            <a:off x="5929552" y="3315978"/>
            <a:ext cx="655500" cy="595647"/>
          </a:xfrm>
          <a:custGeom>
            <a:avLst/>
            <a:gdLst>
              <a:gd name="connsiteX0" fmla="*/ 85804 w 459720"/>
              <a:gd name="connsiteY0" fmla="*/ 20620 h 417744"/>
              <a:gd name="connsiteX1" fmla="*/ 124484 w 459720"/>
              <a:gd name="connsiteY1" fmla="*/ 38680 h 417744"/>
              <a:gd name="connsiteX2" fmla="*/ 168313 w 459720"/>
              <a:gd name="connsiteY2" fmla="*/ 29637 h 417744"/>
              <a:gd name="connsiteX3" fmla="*/ 237937 w 459720"/>
              <a:gd name="connsiteY3" fmla="*/ 20620 h 417744"/>
              <a:gd name="connsiteX4" fmla="*/ 299825 w 459720"/>
              <a:gd name="connsiteY4" fmla="*/ 0 h 417744"/>
              <a:gd name="connsiteX5" fmla="*/ 299825 w 459720"/>
              <a:gd name="connsiteY5" fmla="*/ 79921 h 417744"/>
              <a:gd name="connsiteX6" fmla="*/ 350109 w 459720"/>
              <a:gd name="connsiteY6" fmla="*/ 79921 h 417744"/>
              <a:gd name="connsiteX7" fmla="*/ 390097 w 459720"/>
              <a:gd name="connsiteY7" fmla="*/ 97980 h 417744"/>
              <a:gd name="connsiteX8" fmla="*/ 405569 w 459720"/>
              <a:gd name="connsiteY8" fmla="*/ 97980 h 417744"/>
              <a:gd name="connsiteX9" fmla="*/ 405569 w 459720"/>
              <a:gd name="connsiteY9" fmla="*/ 175341 h 417744"/>
              <a:gd name="connsiteX10" fmla="*/ 405569 w 459720"/>
              <a:gd name="connsiteY10" fmla="*/ 234641 h 417744"/>
              <a:gd name="connsiteX11" fmla="*/ 459721 w 459720"/>
              <a:gd name="connsiteY11" fmla="*/ 273321 h 417744"/>
              <a:gd name="connsiteX12" fmla="*/ 428777 w 459720"/>
              <a:gd name="connsiteY12" fmla="*/ 319737 h 417744"/>
              <a:gd name="connsiteX13" fmla="*/ 384921 w 459720"/>
              <a:gd name="connsiteY13" fmla="*/ 335209 h 417744"/>
              <a:gd name="connsiteX14" fmla="*/ 350109 w 459720"/>
              <a:gd name="connsiteY14" fmla="*/ 371329 h 417744"/>
              <a:gd name="connsiteX15" fmla="*/ 297264 w 459720"/>
              <a:gd name="connsiteY15" fmla="*/ 407421 h 417744"/>
              <a:gd name="connsiteX16" fmla="*/ 272749 w 459720"/>
              <a:gd name="connsiteY16" fmla="*/ 412869 h 417744"/>
              <a:gd name="connsiteX17" fmla="*/ 250848 w 459720"/>
              <a:gd name="connsiteY17" fmla="*/ 417745 h 417744"/>
              <a:gd name="connsiteX18" fmla="*/ 219904 w 459720"/>
              <a:gd name="connsiteY18" fmla="*/ 410009 h 417744"/>
              <a:gd name="connsiteX19" fmla="*/ 206993 w 459720"/>
              <a:gd name="connsiteY19" fmla="*/ 410472 h 417744"/>
              <a:gd name="connsiteX20" fmla="*/ 127263 w 459720"/>
              <a:gd name="connsiteY20" fmla="*/ 414476 h 417744"/>
              <a:gd name="connsiteX21" fmla="*/ 106643 w 459720"/>
              <a:gd name="connsiteY21" fmla="*/ 417745 h 417744"/>
              <a:gd name="connsiteX22" fmla="*/ 72920 w 459720"/>
              <a:gd name="connsiteY22" fmla="*/ 371329 h 417744"/>
              <a:gd name="connsiteX23" fmla="*/ 41976 w 459720"/>
              <a:gd name="connsiteY23" fmla="*/ 371329 h 417744"/>
              <a:gd name="connsiteX24" fmla="*/ 51074 w 459720"/>
              <a:gd name="connsiteY24" fmla="*/ 340385 h 417744"/>
              <a:gd name="connsiteX25" fmla="*/ 85804 w 459720"/>
              <a:gd name="connsiteY25" fmla="*/ 306853 h 417744"/>
              <a:gd name="connsiteX26" fmla="*/ 85804 w 459720"/>
              <a:gd name="connsiteY26" fmla="*/ 221757 h 417744"/>
              <a:gd name="connsiteX27" fmla="*/ 72920 w 459720"/>
              <a:gd name="connsiteY27" fmla="*/ 165017 h 417744"/>
              <a:gd name="connsiteX28" fmla="*/ 51074 w 459720"/>
              <a:gd name="connsiteY28" fmla="*/ 165017 h 417744"/>
              <a:gd name="connsiteX29" fmla="*/ 0 w 459720"/>
              <a:gd name="connsiteY29" fmla="*/ 128924 h 417744"/>
              <a:gd name="connsiteX30" fmla="*/ 0 w 459720"/>
              <a:gd name="connsiteY30" fmla="*/ 74772 h 417744"/>
              <a:gd name="connsiteX31" fmla="*/ 23916 w 459720"/>
              <a:gd name="connsiteY31" fmla="*/ 56713 h 417744"/>
              <a:gd name="connsiteX32" fmla="*/ 36801 w 459720"/>
              <a:gd name="connsiteY32" fmla="*/ 20620 h 417744"/>
              <a:gd name="connsiteX33" fmla="*/ 85804 w 459720"/>
              <a:gd name="connsiteY33" fmla="*/ 20620 h 41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9720" h="417744">
                <a:moveTo>
                  <a:pt x="85804" y="20620"/>
                </a:moveTo>
                <a:lnTo>
                  <a:pt x="124484" y="38680"/>
                </a:lnTo>
                <a:lnTo>
                  <a:pt x="168313" y="29637"/>
                </a:lnTo>
                <a:lnTo>
                  <a:pt x="237937" y="20620"/>
                </a:lnTo>
                <a:lnTo>
                  <a:pt x="299825" y="0"/>
                </a:lnTo>
                <a:lnTo>
                  <a:pt x="299825" y="79921"/>
                </a:lnTo>
                <a:lnTo>
                  <a:pt x="350109" y="79921"/>
                </a:lnTo>
                <a:lnTo>
                  <a:pt x="390097" y="97980"/>
                </a:lnTo>
                <a:lnTo>
                  <a:pt x="405569" y="97980"/>
                </a:lnTo>
                <a:lnTo>
                  <a:pt x="405569" y="175341"/>
                </a:lnTo>
                <a:lnTo>
                  <a:pt x="405569" y="234641"/>
                </a:lnTo>
                <a:lnTo>
                  <a:pt x="459721" y="273321"/>
                </a:lnTo>
                <a:lnTo>
                  <a:pt x="428777" y="319737"/>
                </a:lnTo>
                <a:lnTo>
                  <a:pt x="384921" y="335209"/>
                </a:lnTo>
                <a:lnTo>
                  <a:pt x="350109" y="371329"/>
                </a:lnTo>
                <a:lnTo>
                  <a:pt x="297264" y="407421"/>
                </a:lnTo>
                <a:lnTo>
                  <a:pt x="272749" y="412869"/>
                </a:lnTo>
                <a:lnTo>
                  <a:pt x="250848" y="417745"/>
                </a:lnTo>
                <a:lnTo>
                  <a:pt x="219904" y="410009"/>
                </a:lnTo>
                <a:lnTo>
                  <a:pt x="206993" y="410472"/>
                </a:lnTo>
                <a:lnTo>
                  <a:pt x="127263" y="414476"/>
                </a:lnTo>
                <a:lnTo>
                  <a:pt x="106643" y="417745"/>
                </a:lnTo>
                <a:lnTo>
                  <a:pt x="72920" y="371329"/>
                </a:lnTo>
                <a:lnTo>
                  <a:pt x="41976" y="371329"/>
                </a:lnTo>
                <a:lnTo>
                  <a:pt x="51074" y="340385"/>
                </a:lnTo>
                <a:lnTo>
                  <a:pt x="85804" y="306853"/>
                </a:lnTo>
                <a:lnTo>
                  <a:pt x="85804" y="221757"/>
                </a:lnTo>
                <a:lnTo>
                  <a:pt x="72920" y="165017"/>
                </a:lnTo>
                <a:lnTo>
                  <a:pt x="51074" y="165017"/>
                </a:lnTo>
                <a:lnTo>
                  <a:pt x="0" y="128924"/>
                </a:lnTo>
                <a:lnTo>
                  <a:pt x="0" y="74772"/>
                </a:lnTo>
                <a:lnTo>
                  <a:pt x="23916" y="56713"/>
                </a:lnTo>
                <a:lnTo>
                  <a:pt x="36801" y="20620"/>
                </a:lnTo>
                <a:lnTo>
                  <a:pt x="85804" y="2062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26" name="Frihandsfigur: Form 25">
            <a:extLst>
              <a:ext uri="{FF2B5EF4-FFF2-40B4-BE49-F238E27FC236}">
                <a16:creationId xmlns:a16="http://schemas.microsoft.com/office/drawing/2014/main" id="{F037569F-0A62-2F18-5E62-A9CBA368BFF5}"/>
              </a:ext>
            </a:extLst>
          </p:cNvPr>
          <p:cNvSpPr/>
          <p:nvPr userDrawn="1"/>
        </p:nvSpPr>
        <p:spPr>
          <a:xfrm>
            <a:off x="7096107" y="2966652"/>
            <a:ext cx="555216" cy="680241"/>
          </a:xfrm>
          <a:custGeom>
            <a:avLst/>
            <a:gdLst>
              <a:gd name="connsiteX0" fmla="*/ 61888 w 389388"/>
              <a:gd name="connsiteY0" fmla="*/ 430656 h 477072"/>
              <a:gd name="connsiteX1" fmla="*/ 144424 w 389388"/>
              <a:gd name="connsiteY1" fmla="*/ 430656 h 477072"/>
              <a:gd name="connsiteX2" fmla="*/ 180516 w 389388"/>
              <a:gd name="connsiteY2" fmla="*/ 453864 h 477072"/>
              <a:gd name="connsiteX3" fmla="*/ 214048 w 389388"/>
              <a:gd name="connsiteY3" fmla="*/ 477072 h 477072"/>
              <a:gd name="connsiteX4" fmla="*/ 270760 w 389388"/>
              <a:gd name="connsiteY4" fmla="*/ 453864 h 477072"/>
              <a:gd name="connsiteX5" fmla="*/ 330061 w 389388"/>
              <a:gd name="connsiteY5" fmla="*/ 407448 h 477072"/>
              <a:gd name="connsiteX6" fmla="*/ 348121 w 389388"/>
              <a:gd name="connsiteY6" fmla="*/ 363593 h 477072"/>
              <a:gd name="connsiteX7" fmla="*/ 366180 w 389388"/>
              <a:gd name="connsiteY7" fmla="*/ 291408 h 477072"/>
              <a:gd name="connsiteX8" fmla="*/ 366180 w 389388"/>
              <a:gd name="connsiteY8" fmla="*/ 244992 h 477072"/>
              <a:gd name="connsiteX9" fmla="*/ 366180 w 389388"/>
              <a:gd name="connsiteY9" fmla="*/ 195988 h 477072"/>
              <a:gd name="connsiteX10" fmla="*/ 366180 w 389388"/>
              <a:gd name="connsiteY10" fmla="*/ 149572 h 477072"/>
              <a:gd name="connsiteX11" fmla="*/ 389388 w 389388"/>
              <a:gd name="connsiteY11" fmla="*/ 98008 h 477072"/>
              <a:gd name="connsiteX12" fmla="*/ 389388 w 389388"/>
              <a:gd name="connsiteY12" fmla="*/ 41268 h 477072"/>
              <a:gd name="connsiteX13" fmla="*/ 353269 w 389388"/>
              <a:gd name="connsiteY13" fmla="*/ 15472 h 477072"/>
              <a:gd name="connsiteX14" fmla="*/ 324912 w 389388"/>
              <a:gd name="connsiteY14" fmla="*/ 41268 h 477072"/>
              <a:gd name="connsiteX15" fmla="*/ 286233 w 389388"/>
              <a:gd name="connsiteY15" fmla="*/ 41268 h 477072"/>
              <a:gd name="connsiteX16" fmla="*/ 239816 w 389388"/>
              <a:gd name="connsiteY16" fmla="*/ 0 h 477072"/>
              <a:gd name="connsiteX17" fmla="*/ 190840 w 389388"/>
              <a:gd name="connsiteY17" fmla="*/ 33532 h 477072"/>
              <a:gd name="connsiteX18" fmla="*/ 159896 w 389388"/>
              <a:gd name="connsiteY18" fmla="*/ 49004 h 477072"/>
              <a:gd name="connsiteX19" fmla="*/ 113480 w 389388"/>
              <a:gd name="connsiteY19" fmla="*/ 49004 h 477072"/>
              <a:gd name="connsiteX20" fmla="*/ 95420 w 389388"/>
              <a:gd name="connsiteY20" fmla="*/ 64285 h 477072"/>
              <a:gd name="connsiteX21" fmla="*/ 23208 w 389388"/>
              <a:gd name="connsiteY21" fmla="*/ 92832 h 477072"/>
              <a:gd name="connsiteX22" fmla="*/ 33532 w 389388"/>
              <a:gd name="connsiteY22" fmla="*/ 136688 h 477072"/>
              <a:gd name="connsiteX23" fmla="*/ 33532 w 389388"/>
              <a:gd name="connsiteY23" fmla="*/ 195988 h 477072"/>
              <a:gd name="connsiteX24" fmla="*/ 23208 w 389388"/>
              <a:gd name="connsiteY24" fmla="*/ 211079 h 477072"/>
              <a:gd name="connsiteX25" fmla="*/ 0 w 389388"/>
              <a:gd name="connsiteY25" fmla="*/ 244992 h 477072"/>
              <a:gd name="connsiteX26" fmla="*/ 6646 w 389388"/>
              <a:gd name="connsiteY26" fmla="*/ 291544 h 477072"/>
              <a:gd name="connsiteX27" fmla="*/ 12911 w 389388"/>
              <a:gd name="connsiteY27" fmla="*/ 335236 h 477072"/>
              <a:gd name="connsiteX28" fmla="*/ 33532 w 389388"/>
              <a:gd name="connsiteY28" fmla="*/ 386801 h 477072"/>
              <a:gd name="connsiteX29" fmla="*/ 33532 w 389388"/>
              <a:gd name="connsiteY29" fmla="*/ 430656 h 477072"/>
              <a:gd name="connsiteX30" fmla="*/ 61888 w 389388"/>
              <a:gd name="connsiteY30" fmla="*/ 430656 h 47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9388" h="477072">
                <a:moveTo>
                  <a:pt x="61888" y="430656"/>
                </a:moveTo>
                <a:lnTo>
                  <a:pt x="144424" y="430656"/>
                </a:lnTo>
                <a:lnTo>
                  <a:pt x="180516" y="453864"/>
                </a:lnTo>
                <a:lnTo>
                  <a:pt x="214048" y="477072"/>
                </a:lnTo>
                <a:lnTo>
                  <a:pt x="270760" y="453864"/>
                </a:lnTo>
                <a:lnTo>
                  <a:pt x="330061" y="407448"/>
                </a:lnTo>
                <a:lnTo>
                  <a:pt x="348121" y="363593"/>
                </a:lnTo>
                <a:lnTo>
                  <a:pt x="366180" y="291408"/>
                </a:lnTo>
                <a:lnTo>
                  <a:pt x="366180" y="244992"/>
                </a:lnTo>
                <a:lnTo>
                  <a:pt x="366180" y="195988"/>
                </a:lnTo>
                <a:lnTo>
                  <a:pt x="366180" y="149572"/>
                </a:lnTo>
                <a:lnTo>
                  <a:pt x="389388" y="98008"/>
                </a:lnTo>
                <a:lnTo>
                  <a:pt x="389388" y="41268"/>
                </a:lnTo>
                <a:lnTo>
                  <a:pt x="353269" y="15472"/>
                </a:lnTo>
                <a:lnTo>
                  <a:pt x="324912" y="41268"/>
                </a:lnTo>
                <a:lnTo>
                  <a:pt x="286233" y="41268"/>
                </a:lnTo>
                <a:lnTo>
                  <a:pt x="239816" y="0"/>
                </a:lnTo>
                <a:lnTo>
                  <a:pt x="190840" y="33532"/>
                </a:lnTo>
                <a:lnTo>
                  <a:pt x="159896" y="49004"/>
                </a:lnTo>
                <a:lnTo>
                  <a:pt x="113480" y="49004"/>
                </a:lnTo>
                <a:lnTo>
                  <a:pt x="95420" y="64285"/>
                </a:lnTo>
                <a:lnTo>
                  <a:pt x="23208" y="92832"/>
                </a:lnTo>
                <a:lnTo>
                  <a:pt x="33532" y="136688"/>
                </a:lnTo>
                <a:lnTo>
                  <a:pt x="33532" y="195988"/>
                </a:lnTo>
                <a:lnTo>
                  <a:pt x="23208" y="211079"/>
                </a:lnTo>
                <a:lnTo>
                  <a:pt x="0" y="244992"/>
                </a:lnTo>
                <a:lnTo>
                  <a:pt x="6646" y="291544"/>
                </a:lnTo>
                <a:lnTo>
                  <a:pt x="12911" y="335236"/>
                </a:lnTo>
                <a:lnTo>
                  <a:pt x="33532" y="386801"/>
                </a:lnTo>
                <a:lnTo>
                  <a:pt x="33532" y="430656"/>
                </a:lnTo>
                <a:lnTo>
                  <a:pt x="61888" y="430656"/>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27" name="Frihandsfigur: Form 26">
            <a:extLst>
              <a:ext uri="{FF2B5EF4-FFF2-40B4-BE49-F238E27FC236}">
                <a16:creationId xmlns:a16="http://schemas.microsoft.com/office/drawing/2014/main" id="{F18D7595-EC5B-0A0E-F4E4-2D60EBE4270E}"/>
              </a:ext>
            </a:extLst>
          </p:cNvPr>
          <p:cNvSpPr/>
          <p:nvPr userDrawn="1"/>
        </p:nvSpPr>
        <p:spPr>
          <a:xfrm>
            <a:off x="7438055" y="2672479"/>
            <a:ext cx="562556" cy="643421"/>
          </a:xfrm>
          <a:custGeom>
            <a:avLst/>
            <a:gdLst>
              <a:gd name="connsiteX0" fmla="*/ 20620 w 394536"/>
              <a:gd name="connsiteY0" fmla="*/ 175368 h 451249"/>
              <a:gd name="connsiteX1" fmla="*/ 59300 w 394536"/>
              <a:gd name="connsiteY1" fmla="*/ 149572 h 451249"/>
              <a:gd name="connsiteX2" fmla="*/ 100568 w 394536"/>
              <a:gd name="connsiteY2" fmla="*/ 139248 h 451249"/>
              <a:gd name="connsiteX3" fmla="*/ 100568 w 394536"/>
              <a:gd name="connsiteY3" fmla="*/ 113452 h 451249"/>
              <a:gd name="connsiteX4" fmla="*/ 149572 w 394536"/>
              <a:gd name="connsiteY4" fmla="*/ 92832 h 451249"/>
              <a:gd name="connsiteX5" fmla="*/ 170192 w 394536"/>
              <a:gd name="connsiteY5" fmla="*/ 74772 h 451249"/>
              <a:gd name="connsiteX6" fmla="*/ 235948 w 394536"/>
              <a:gd name="connsiteY6" fmla="*/ 74772 h 451249"/>
              <a:gd name="connsiteX7" fmla="*/ 275909 w 394536"/>
              <a:gd name="connsiteY7" fmla="*/ 54152 h 451249"/>
              <a:gd name="connsiteX8" fmla="*/ 275909 w 394536"/>
              <a:gd name="connsiteY8" fmla="*/ 0 h 451249"/>
              <a:gd name="connsiteX9" fmla="*/ 394537 w 394536"/>
              <a:gd name="connsiteY9" fmla="*/ 0 h 451249"/>
              <a:gd name="connsiteX10" fmla="*/ 376477 w 394536"/>
              <a:gd name="connsiteY10" fmla="*/ 59300 h 451249"/>
              <a:gd name="connsiteX11" fmla="*/ 335209 w 394536"/>
              <a:gd name="connsiteY11" fmla="*/ 121188 h 451249"/>
              <a:gd name="connsiteX12" fmla="*/ 291381 w 394536"/>
              <a:gd name="connsiteY12" fmla="*/ 175341 h 451249"/>
              <a:gd name="connsiteX13" fmla="*/ 265585 w 394536"/>
              <a:gd name="connsiteY13" fmla="*/ 270543 h 451249"/>
              <a:gd name="connsiteX14" fmla="*/ 235921 w 394536"/>
              <a:gd name="connsiteY14" fmla="*/ 337797 h 451249"/>
              <a:gd name="connsiteX15" fmla="*/ 235921 w 394536"/>
              <a:gd name="connsiteY15" fmla="*/ 391949 h 451249"/>
              <a:gd name="connsiteX16" fmla="*/ 207565 w 394536"/>
              <a:gd name="connsiteY16" fmla="*/ 451249 h 451249"/>
              <a:gd name="connsiteX17" fmla="*/ 126337 w 394536"/>
              <a:gd name="connsiteY17" fmla="*/ 451249 h 451249"/>
              <a:gd name="connsiteX18" fmla="*/ 126337 w 394536"/>
              <a:gd name="connsiteY18" fmla="*/ 355829 h 451249"/>
              <a:gd name="connsiteX19" fmla="*/ 140256 w 394536"/>
              <a:gd name="connsiteY19" fmla="*/ 324885 h 451249"/>
              <a:gd name="connsiteX20" fmla="*/ 149545 w 394536"/>
              <a:gd name="connsiteY20" fmla="*/ 304265 h 451249"/>
              <a:gd name="connsiteX21" fmla="*/ 149545 w 394536"/>
              <a:gd name="connsiteY21" fmla="*/ 247525 h 451249"/>
              <a:gd name="connsiteX22" fmla="*/ 113453 w 394536"/>
              <a:gd name="connsiteY22" fmla="*/ 221729 h 451249"/>
              <a:gd name="connsiteX23" fmla="*/ 85096 w 394536"/>
              <a:gd name="connsiteY23" fmla="*/ 247525 h 451249"/>
              <a:gd name="connsiteX24" fmla="*/ 46416 w 394536"/>
              <a:gd name="connsiteY24" fmla="*/ 247525 h 451249"/>
              <a:gd name="connsiteX25" fmla="*/ 0 w 394536"/>
              <a:gd name="connsiteY25" fmla="*/ 206257 h 451249"/>
              <a:gd name="connsiteX26" fmla="*/ 20620 w 394536"/>
              <a:gd name="connsiteY26" fmla="*/ 175313 h 45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4536" h="451249">
                <a:moveTo>
                  <a:pt x="20620" y="175368"/>
                </a:moveTo>
                <a:lnTo>
                  <a:pt x="59300" y="149572"/>
                </a:lnTo>
                <a:lnTo>
                  <a:pt x="100568" y="139248"/>
                </a:lnTo>
                <a:cubicBezTo>
                  <a:pt x="100568" y="139248"/>
                  <a:pt x="85096" y="116040"/>
                  <a:pt x="100568" y="113452"/>
                </a:cubicBezTo>
                <a:cubicBezTo>
                  <a:pt x="116040" y="110865"/>
                  <a:pt x="149572" y="92832"/>
                  <a:pt x="149572" y="92832"/>
                </a:cubicBezTo>
                <a:cubicBezTo>
                  <a:pt x="149572" y="92832"/>
                  <a:pt x="152160" y="77360"/>
                  <a:pt x="170192" y="74772"/>
                </a:cubicBezTo>
                <a:cubicBezTo>
                  <a:pt x="188252" y="72185"/>
                  <a:pt x="235948" y="74772"/>
                  <a:pt x="235948" y="74772"/>
                </a:cubicBezTo>
                <a:lnTo>
                  <a:pt x="275909" y="54152"/>
                </a:lnTo>
                <a:lnTo>
                  <a:pt x="275909" y="0"/>
                </a:lnTo>
                <a:lnTo>
                  <a:pt x="394537" y="0"/>
                </a:lnTo>
                <a:lnTo>
                  <a:pt x="376477" y="59300"/>
                </a:lnTo>
                <a:lnTo>
                  <a:pt x="335209" y="121188"/>
                </a:lnTo>
                <a:lnTo>
                  <a:pt x="291381" y="175341"/>
                </a:lnTo>
                <a:lnTo>
                  <a:pt x="265585" y="270543"/>
                </a:lnTo>
                <a:lnTo>
                  <a:pt x="235921" y="337797"/>
                </a:lnTo>
                <a:lnTo>
                  <a:pt x="235921" y="391949"/>
                </a:lnTo>
                <a:lnTo>
                  <a:pt x="207565" y="451249"/>
                </a:lnTo>
                <a:lnTo>
                  <a:pt x="126337" y="451249"/>
                </a:lnTo>
                <a:lnTo>
                  <a:pt x="126337" y="355829"/>
                </a:lnTo>
                <a:lnTo>
                  <a:pt x="140256" y="324885"/>
                </a:lnTo>
                <a:lnTo>
                  <a:pt x="149545" y="304265"/>
                </a:lnTo>
                <a:lnTo>
                  <a:pt x="149545" y="247525"/>
                </a:lnTo>
                <a:lnTo>
                  <a:pt x="113453" y="221729"/>
                </a:lnTo>
                <a:lnTo>
                  <a:pt x="85096" y="247525"/>
                </a:lnTo>
                <a:lnTo>
                  <a:pt x="46416" y="247525"/>
                </a:lnTo>
                <a:lnTo>
                  <a:pt x="0" y="206257"/>
                </a:lnTo>
                <a:lnTo>
                  <a:pt x="20620" y="175313"/>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28" name="Frihandsfigur: Form 27">
            <a:extLst>
              <a:ext uri="{FF2B5EF4-FFF2-40B4-BE49-F238E27FC236}">
                <a16:creationId xmlns:a16="http://schemas.microsoft.com/office/drawing/2014/main" id="{DC198EE0-7F21-3C99-41A8-F2D6DAA53400}"/>
              </a:ext>
            </a:extLst>
          </p:cNvPr>
          <p:cNvSpPr/>
          <p:nvPr userDrawn="1"/>
        </p:nvSpPr>
        <p:spPr>
          <a:xfrm>
            <a:off x="7831503" y="1654059"/>
            <a:ext cx="628739" cy="1018575"/>
          </a:xfrm>
          <a:custGeom>
            <a:avLst/>
            <a:gdLst>
              <a:gd name="connsiteX0" fmla="*/ 141809 w 440952"/>
              <a:gd name="connsiteY0" fmla="*/ 673033 h 714355"/>
              <a:gd name="connsiteX1" fmla="*/ 180488 w 440952"/>
              <a:gd name="connsiteY1" fmla="*/ 593085 h 714355"/>
              <a:gd name="connsiteX2" fmla="*/ 226905 w 440952"/>
              <a:gd name="connsiteY2" fmla="*/ 551817 h 714355"/>
              <a:gd name="connsiteX3" fmla="*/ 262997 w 440952"/>
              <a:gd name="connsiteY3" fmla="*/ 446101 h 714355"/>
              <a:gd name="connsiteX4" fmla="*/ 273321 w 440952"/>
              <a:gd name="connsiteY4" fmla="*/ 322325 h 714355"/>
              <a:gd name="connsiteX5" fmla="*/ 312001 w 440952"/>
              <a:gd name="connsiteY5" fmla="*/ 283645 h 714355"/>
              <a:gd name="connsiteX6" fmla="*/ 368741 w 440952"/>
              <a:gd name="connsiteY6" fmla="*/ 247552 h 714355"/>
              <a:gd name="connsiteX7" fmla="*/ 425481 w 440952"/>
              <a:gd name="connsiteY7" fmla="*/ 201136 h 714355"/>
              <a:gd name="connsiteX8" fmla="*/ 440953 w 440952"/>
              <a:gd name="connsiteY8" fmla="*/ 162456 h 714355"/>
              <a:gd name="connsiteX9" fmla="*/ 386801 w 440952"/>
              <a:gd name="connsiteY9" fmla="*/ 105716 h 714355"/>
              <a:gd name="connsiteX10" fmla="*/ 361005 w 440952"/>
              <a:gd name="connsiteY10" fmla="*/ 105716 h 714355"/>
              <a:gd name="connsiteX11" fmla="*/ 324912 w 440952"/>
              <a:gd name="connsiteY11" fmla="*/ 159869 h 714355"/>
              <a:gd name="connsiteX12" fmla="*/ 306852 w 440952"/>
              <a:gd name="connsiteY12" fmla="*/ 175341 h 714355"/>
              <a:gd name="connsiteX13" fmla="*/ 265585 w 440952"/>
              <a:gd name="connsiteY13" fmla="*/ 177928 h 714355"/>
              <a:gd name="connsiteX14" fmla="*/ 260437 w 440952"/>
              <a:gd name="connsiteY14" fmla="*/ 134100 h 714355"/>
              <a:gd name="connsiteX15" fmla="*/ 219169 w 440952"/>
              <a:gd name="connsiteY15" fmla="*/ 131512 h 714355"/>
              <a:gd name="connsiteX16" fmla="*/ 198548 w 440952"/>
              <a:gd name="connsiteY16" fmla="*/ 12884 h 714355"/>
              <a:gd name="connsiteX17" fmla="*/ 162456 w 440952"/>
              <a:gd name="connsiteY17" fmla="*/ 12884 h 714355"/>
              <a:gd name="connsiteX18" fmla="*/ 141836 w 440952"/>
              <a:gd name="connsiteY18" fmla="*/ 0 h 714355"/>
              <a:gd name="connsiteX19" fmla="*/ 118628 w 440952"/>
              <a:gd name="connsiteY19" fmla="*/ 79948 h 714355"/>
              <a:gd name="connsiteX20" fmla="*/ 118628 w 440952"/>
              <a:gd name="connsiteY20" fmla="*/ 116040 h 714355"/>
              <a:gd name="connsiteX21" fmla="*/ 41268 w 440952"/>
              <a:gd name="connsiteY21" fmla="*/ 126364 h 714355"/>
              <a:gd name="connsiteX22" fmla="*/ 2588 w 440952"/>
              <a:gd name="connsiteY22" fmla="*/ 165044 h 714355"/>
              <a:gd name="connsiteX23" fmla="*/ 15472 w 440952"/>
              <a:gd name="connsiteY23" fmla="*/ 206312 h 714355"/>
              <a:gd name="connsiteX24" fmla="*/ 23208 w 440952"/>
              <a:gd name="connsiteY24" fmla="*/ 270788 h 714355"/>
              <a:gd name="connsiteX25" fmla="*/ 54152 w 440952"/>
              <a:gd name="connsiteY25" fmla="*/ 361032 h 714355"/>
              <a:gd name="connsiteX26" fmla="*/ 61888 w 440952"/>
              <a:gd name="connsiteY26" fmla="*/ 410036 h 714355"/>
              <a:gd name="connsiteX27" fmla="*/ 59300 w 440952"/>
              <a:gd name="connsiteY27" fmla="*/ 435832 h 714355"/>
              <a:gd name="connsiteX28" fmla="*/ 77360 w 440952"/>
              <a:gd name="connsiteY28" fmla="*/ 523516 h 714355"/>
              <a:gd name="connsiteX29" fmla="*/ 87684 w 440952"/>
              <a:gd name="connsiteY29" fmla="*/ 587991 h 714355"/>
              <a:gd name="connsiteX30" fmla="*/ 56740 w 440952"/>
              <a:gd name="connsiteY30" fmla="*/ 644731 h 714355"/>
              <a:gd name="connsiteX31" fmla="*/ 0 w 440952"/>
              <a:gd name="connsiteY31" fmla="*/ 714355 h 714355"/>
              <a:gd name="connsiteX32" fmla="*/ 118628 w 440952"/>
              <a:gd name="connsiteY32" fmla="*/ 714355 h 714355"/>
              <a:gd name="connsiteX33" fmla="*/ 141836 w 440952"/>
              <a:gd name="connsiteY33" fmla="*/ 673088 h 71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0952" h="714355">
                <a:moveTo>
                  <a:pt x="141809" y="673033"/>
                </a:moveTo>
                <a:lnTo>
                  <a:pt x="180488" y="593085"/>
                </a:lnTo>
                <a:lnTo>
                  <a:pt x="226905" y="551817"/>
                </a:lnTo>
                <a:lnTo>
                  <a:pt x="262997" y="446101"/>
                </a:lnTo>
                <a:lnTo>
                  <a:pt x="273321" y="322325"/>
                </a:lnTo>
                <a:cubicBezTo>
                  <a:pt x="273321" y="322325"/>
                  <a:pt x="306852" y="291381"/>
                  <a:pt x="312001" y="283645"/>
                </a:cubicBezTo>
                <a:cubicBezTo>
                  <a:pt x="317149" y="275909"/>
                  <a:pt x="358417" y="250113"/>
                  <a:pt x="368741" y="247552"/>
                </a:cubicBezTo>
                <a:cubicBezTo>
                  <a:pt x="379064" y="244965"/>
                  <a:pt x="425481" y="201136"/>
                  <a:pt x="425481" y="201136"/>
                </a:cubicBezTo>
                <a:lnTo>
                  <a:pt x="440953" y="162456"/>
                </a:lnTo>
                <a:lnTo>
                  <a:pt x="386801" y="105716"/>
                </a:lnTo>
                <a:lnTo>
                  <a:pt x="361005" y="105716"/>
                </a:lnTo>
                <a:lnTo>
                  <a:pt x="324912" y="159869"/>
                </a:lnTo>
                <a:lnTo>
                  <a:pt x="306852" y="175341"/>
                </a:lnTo>
                <a:lnTo>
                  <a:pt x="265585" y="177928"/>
                </a:lnTo>
                <a:lnTo>
                  <a:pt x="260437" y="134100"/>
                </a:lnTo>
                <a:lnTo>
                  <a:pt x="219169" y="131512"/>
                </a:lnTo>
                <a:lnTo>
                  <a:pt x="198548" y="12884"/>
                </a:lnTo>
                <a:lnTo>
                  <a:pt x="162456" y="12884"/>
                </a:lnTo>
                <a:lnTo>
                  <a:pt x="141836" y="0"/>
                </a:lnTo>
                <a:lnTo>
                  <a:pt x="118628" y="79948"/>
                </a:lnTo>
                <a:lnTo>
                  <a:pt x="118628" y="116040"/>
                </a:lnTo>
                <a:lnTo>
                  <a:pt x="41268" y="126364"/>
                </a:lnTo>
                <a:lnTo>
                  <a:pt x="2588" y="165044"/>
                </a:lnTo>
                <a:lnTo>
                  <a:pt x="15472" y="206312"/>
                </a:lnTo>
                <a:lnTo>
                  <a:pt x="23208" y="270788"/>
                </a:lnTo>
                <a:lnTo>
                  <a:pt x="54152" y="361032"/>
                </a:lnTo>
                <a:lnTo>
                  <a:pt x="61888" y="410036"/>
                </a:lnTo>
                <a:lnTo>
                  <a:pt x="59300" y="435832"/>
                </a:lnTo>
                <a:lnTo>
                  <a:pt x="77360" y="523516"/>
                </a:lnTo>
                <a:lnTo>
                  <a:pt x="87684" y="587991"/>
                </a:lnTo>
                <a:lnTo>
                  <a:pt x="56740" y="644731"/>
                </a:lnTo>
                <a:lnTo>
                  <a:pt x="0" y="714355"/>
                </a:lnTo>
                <a:lnTo>
                  <a:pt x="118628" y="714355"/>
                </a:lnTo>
                <a:lnTo>
                  <a:pt x="141836" y="673088"/>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29" name="Frihandsfigur: Form 28">
            <a:extLst>
              <a:ext uri="{FF2B5EF4-FFF2-40B4-BE49-F238E27FC236}">
                <a16:creationId xmlns:a16="http://schemas.microsoft.com/office/drawing/2014/main" id="{D9C49296-F9A9-1C71-4CF8-5B744DD53939}"/>
              </a:ext>
            </a:extLst>
          </p:cNvPr>
          <p:cNvSpPr/>
          <p:nvPr userDrawn="1"/>
        </p:nvSpPr>
        <p:spPr>
          <a:xfrm>
            <a:off x="7373735" y="1573156"/>
            <a:ext cx="659967" cy="801538"/>
          </a:xfrm>
          <a:custGeom>
            <a:avLst/>
            <a:gdLst>
              <a:gd name="connsiteX0" fmla="*/ 354549 w 462853"/>
              <a:gd name="connsiteY0" fmla="*/ 489956 h 562141"/>
              <a:gd name="connsiteX1" fmla="*/ 281057 w 462853"/>
              <a:gd name="connsiteY1" fmla="*/ 538933 h 562141"/>
              <a:gd name="connsiteX2" fmla="*/ 223037 w 462853"/>
              <a:gd name="connsiteY2" fmla="*/ 551845 h 562141"/>
              <a:gd name="connsiteX3" fmla="*/ 194681 w 462853"/>
              <a:gd name="connsiteY3" fmla="*/ 562141 h 562141"/>
              <a:gd name="connsiteX4" fmla="*/ 140529 w 462853"/>
              <a:gd name="connsiteY4" fmla="*/ 538933 h 562141"/>
              <a:gd name="connsiteX5" fmla="*/ 101848 w 462853"/>
              <a:gd name="connsiteY5" fmla="*/ 402273 h 562141"/>
              <a:gd name="connsiteX6" fmla="*/ 60581 w 462853"/>
              <a:gd name="connsiteY6" fmla="*/ 402273 h 562141"/>
              <a:gd name="connsiteX7" fmla="*/ 19340 w 462853"/>
              <a:gd name="connsiteY7" fmla="*/ 413877 h 562141"/>
              <a:gd name="connsiteX8" fmla="*/ 19340 w 462853"/>
              <a:gd name="connsiteY8" fmla="*/ 402273 h 562141"/>
              <a:gd name="connsiteX9" fmla="*/ 0 w 462853"/>
              <a:gd name="connsiteY9" fmla="*/ 389388 h 562141"/>
              <a:gd name="connsiteX10" fmla="*/ 0 w 462853"/>
              <a:gd name="connsiteY10" fmla="*/ 363593 h 562141"/>
              <a:gd name="connsiteX11" fmla="*/ 45109 w 462853"/>
              <a:gd name="connsiteY11" fmla="*/ 304292 h 562141"/>
              <a:gd name="connsiteX12" fmla="*/ 63168 w 462853"/>
              <a:gd name="connsiteY12" fmla="*/ 270760 h 562141"/>
              <a:gd name="connsiteX13" fmla="*/ 11604 w 462853"/>
              <a:gd name="connsiteY13" fmla="*/ 229493 h 562141"/>
              <a:gd name="connsiteX14" fmla="*/ 14165 w 462853"/>
              <a:gd name="connsiteY14" fmla="*/ 193400 h 562141"/>
              <a:gd name="connsiteX15" fmla="*/ 24488 w 462853"/>
              <a:gd name="connsiteY15" fmla="*/ 172780 h 562141"/>
              <a:gd name="connsiteX16" fmla="*/ 86376 w 462853"/>
              <a:gd name="connsiteY16" fmla="*/ 172780 h 562141"/>
              <a:gd name="connsiteX17" fmla="*/ 114733 w 462853"/>
              <a:gd name="connsiteY17" fmla="*/ 152133 h 562141"/>
              <a:gd name="connsiteX18" fmla="*/ 114733 w 462853"/>
              <a:gd name="connsiteY18" fmla="*/ 105716 h 562141"/>
              <a:gd name="connsiteX19" fmla="*/ 104409 w 462853"/>
              <a:gd name="connsiteY19" fmla="*/ 74772 h 562141"/>
              <a:gd name="connsiteX20" fmla="*/ 163737 w 462853"/>
              <a:gd name="connsiteY20" fmla="*/ 74772 h 562141"/>
              <a:gd name="connsiteX21" fmla="*/ 207565 w 462853"/>
              <a:gd name="connsiteY21" fmla="*/ 46416 h 562141"/>
              <a:gd name="connsiteX22" fmla="*/ 281057 w 462853"/>
              <a:gd name="connsiteY22" fmla="*/ 46416 h 562141"/>
              <a:gd name="connsiteX23" fmla="*/ 302985 w 462853"/>
              <a:gd name="connsiteY23" fmla="*/ 0 h 562141"/>
              <a:gd name="connsiteX24" fmla="*/ 395817 w 462853"/>
              <a:gd name="connsiteY24" fmla="*/ 0 h 562141"/>
              <a:gd name="connsiteX25" fmla="*/ 426761 w 462853"/>
              <a:gd name="connsiteY25" fmla="*/ 36092 h 562141"/>
              <a:gd name="connsiteX26" fmla="*/ 462853 w 462853"/>
              <a:gd name="connsiteY26" fmla="*/ 56740 h 562141"/>
              <a:gd name="connsiteX27" fmla="*/ 447545 w 462853"/>
              <a:gd name="connsiteY27" fmla="*/ 109421 h 562141"/>
              <a:gd name="connsiteX28" fmla="*/ 439645 w 462853"/>
              <a:gd name="connsiteY28" fmla="*/ 136660 h 562141"/>
              <a:gd name="connsiteX29" fmla="*/ 439645 w 462853"/>
              <a:gd name="connsiteY29" fmla="*/ 172780 h 562141"/>
              <a:gd name="connsiteX30" fmla="*/ 362285 w 462853"/>
              <a:gd name="connsiteY30" fmla="*/ 183077 h 562141"/>
              <a:gd name="connsiteX31" fmla="*/ 323605 w 462853"/>
              <a:gd name="connsiteY31" fmla="*/ 221757 h 562141"/>
              <a:gd name="connsiteX32" fmla="*/ 336489 w 462853"/>
              <a:gd name="connsiteY32" fmla="*/ 263024 h 562141"/>
              <a:gd name="connsiteX33" fmla="*/ 340003 w 462853"/>
              <a:gd name="connsiteY33" fmla="*/ 292198 h 562141"/>
              <a:gd name="connsiteX34" fmla="*/ 344225 w 462853"/>
              <a:gd name="connsiteY34" fmla="*/ 327500 h 562141"/>
              <a:gd name="connsiteX35" fmla="*/ 362748 w 462853"/>
              <a:gd name="connsiteY35" fmla="*/ 381489 h 562141"/>
              <a:gd name="connsiteX36" fmla="*/ 377158 w 462853"/>
              <a:gd name="connsiteY36" fmla="*/ 430329 h 562141"/>
              <a:gd name="connsiteX37" fmla="*/ 381380 w 462853"/>
              <a:gd name="connsiteY37" fmla="*/ 482057 h 562141"/>
              <a:gd name="connsiteX38" fmla="*/ 354549 w 462853"/>
              <a:gd name="connsiteY38" fmla="*/ 489956 h 56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2853" h="562141">
                <a:moveTo>
                  <a:pt x="354549" y="489956"/>
                </a:moveTo>
                <a:lnTo>
                  <a:pt x="281057" y="538933"/>
                </a:lnTo>
                <a:lnTo>
                  <a:pt x="223037" y="551845"/>
                </a:lnTo>
                <a:lnTo>
                  <a:pt x="194681" y="562141"/>
                </a:lnTo>
                <a:lnTo>
                  <a:pt x="140529" y="538933"/>
                </a:lnTo>
                <a:lnTo>
                  <a:pt x="101848" y="402273"/>
                </a:lnTo>
                <a:lnTo>
                  <a:pt x="60581" y="402273"/>
                </a:lnTo>
                <a:lnTo>
                  <a:pt x="19340" y="413877"/>
                </a:lnTo>
                <a:lnTo>
                  <a:pt x="19340" y="402273"/>
                </a:lnTo>
                <a:lnTo>
                  <a:pt x="0" y="389388"/>
                </a:lnTo>
                <a:lnTo>
                  <a:pt x="0" y="363593"/>
                </a:lnTo>
                <a:lnTo>
                  <a:pt x="45109" y="304292"/>
                </a:lnTo>
                <a:lnTo>
                  <a:pt x="63168" y="270760"/>
                </a:lnTo>
                <a:lnTo>
                  <a:pt x="11604" y="229493"/>
                </a:lnTo>
                <a:lnTo>
                  <a:pt x="14165" y="193400"/>
                </a:lnTo>
                <a:lnTo>
                  <a:pt x="24488" y="172780"/>
                </a:lnTo>
                <a:lnTo>
                  <a:pt x="86376" y="172780"/>
                </a:lnTo>
                <a:lnTo>
                  <a:pt x="114733" y="152133"/>
                </a:lnTo>
                <a:lnTo>
                  <a:pt x="114733" y="105716"/>
                </a:lnTo>
                <a:lnTo>
                  <a:pt x="104409" y="74772"/>
                </a:lnTo>
                <a:lnTo>
                  <a:pt x="163737" y="74772"/>
                </a:lnTo>
                <a:lnTo>
                  <a:pt x="207565" y="46416"/>
                </a:lnTo>
                <a:lnTo>
                  <a:pt x="281057" y="46416"/>
                </a:lnTo>
                <a:lnTo>
                  <a:pt x="302985" y="0"/>
                </a:lnTo>
                <a:lnTo>
                  <a:pt x="395817" y="0"/>
                </a:lnTo>
                <a:lnTo>
                  <a:pt x="426761" y="36092"/>
                </a:lnTo>
                <a:lnTo>
                  <a:pt x="462853" y="56740"/>
                </a:lnTo>
                <a:lnTo>
                  <a:pt x="447545" y="109421"/>
                </a:lnTo>
                <a:lnTo>
                  <a:pt x="439645" y="136660"/>
                </a:lnTo>
                <a:lnTo>
                  <a:pt x="439645" y="172780"/>
                </a:lnTo>
                <a:lnTo>
                  <a:pt x="362285" y="183077"/>
                </a:lnTo>
                <a:lnTo>
                  <a:pt x="323605" y="221757"/>
                </a:lnTo>
                <a:lnTo>
                  <a:pt x="336489" y="263024"/>
                </a:lnTo>
                <a:lnTo>
                  <a:pt x="340003" y="292198"/>
                </a:lnTo>
                <a:lnTo>
                  <a:pt x="344225" y="327500"/>
                </a:lnTo>
                <a:lnTo>
                  <a:pt x="362748" y="381489"/>
                </a:lnTo>
                <a:lnTo>
                  <a:pt x="377158" y="430329"/>
                </a:lnTo>
                <a:lnTo>
                  <a:pt x="381380" y="482057"/>
                </a:lnTo>
                <a:lnTo>
                  <a:pt x="354549" y="489956"/>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30" name="Frihandsfigur: Form 29">
            <a:extLst>
              <a:ext uri="{FF2B5EF4-FFF2-40B4-BE49-F238E27FC236}">
                <a16:creationId xmlns:a16="http://schemas.microsoft.com/office/drawing/2014/main" id="{3AC1D4E0-C8F8-4222-05F4-6826939CCD06}"/>
              </a:ext>
            </a:extLst>
          </p:cNvPr>
          <p:cNvSpPr/>
          <p:nvPr userDrawn="1"/>
        </p:nvSpPr>
        <p:spPr>
          <a:xfrm>
            <a:off x="7518957" y="1021629"/>
            <a:ext cx="481652" cy="617708"/>
          </a:xfrm>
          <a:custGeom>
            <a:avLst/>
            <a:gdLst>
              <a:gd name="connsiteX0" fmla="*/ 306853 w 337796"/>
              <a:gd name="connsiteY0" fmla="*/ 355857 h 433216"/>
              <a:gd name="connsiteX1" fmla="*/ 337797 w 337796"/>
              <a:gd name="connsiteY1" fmla="*/ 306853 h 433216"/>
              <a:gd name="connsiteX2" fmla="*/ 273321 w 337796"/>
              <a:gd name="connsiteY2" fmla="*/ 242404 h 433216"/>
              <a:gd name="connsiteX3" fmla="*/ 260437 w 337796"/>
              <a:gd name="connsiteY3" fmla="*/ 152132 h 433216"/>
              <a:gd name="connsiteX4" fmla="*/ 239816 w 337796"/>
              <a:gd name="connsiteY4" fmla="*/ 67036 h 433216"/>
              <a:gd name="connsiteX5" fmla="*/ 179209 w 337796"/>
              <a:gd name="connsiteY5" fmla="*/ 0 h 433216"/>
              <a:gd name="connsiteX6" fmla="*/ 113453 w 337796"/>
              <a:gd name="connsiteY6" fmla="*/ 0 h 433216"/>
              <a:gd name="connsiteX7" fmla="*/ 0 w 337796"/>
              <a:gd name="connsiteY7" fmla="*/ 64476 h 433216"/>
              <a:gd name="connsiteX8" fmla="*/ 12884 w 337796"/>
              <a:gd name="connsiteY8" fmla="*/ 165044 h 433216"/>
              <a:gd name="connsiteX9" fmla="*/ 0 w 337796"/>
              <a:gd name="connsiteY9" fmla="*/ 252701 h 433216"/>
              <a:gd name="connsiteX10" fmla="*/ 105717 w 337796"/>
              <a:gd name="connsiteY10" fmla="*/ 265612 h 433216"/>
              <a:gd name="connsiteX11" fmla="*/ 108304 w 337796"/>
              <a:gd name="connsiteY11" fmla="*/ 402273 h 433216"/>
              <a:gd name="connsiteX12" fmla="*/ 105717 w 337796"/>
              <a:gd name="connsiteY12" fmla="*/ 433217 h 433216"/>
              <a:gd name="connsiteX13" fmla="*/ 179209 w 337796"/>
              <a:gd name="connsiteY13" fmla="*/ 433217 h 433216"/>
              <a:gd name="connsiteX14" fmla="*/ 201137 w 337796"/>
              <a:gd name="connsiteY14" fmla="*/ 386801 h 433216"/>
              <a:gd name="connsiteX15" fmla="*/ 293969 w 337796"/>
              <a:gd name="connsiteY15" fmla="*/ 386801 h 433216"/>
              <a:gd name="connsiteX16" fmla="*/ 306853 w 337796"/>
              <a:gd name="connsiteY16" fmla="*/ 355857 h 4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796" h="433216">
                <a:moveTo>
                  <a:pt x="306853" y="355857"/>
                </a:moveTo>
                <a:lnTo>
                  <a:pt x="337797" y="306853"/>
                </a:lnTo>
                <a:lnTo>
                  <a:pt x="273321" y="242404"/>
                </a:lnTo>
                <a:lnTo>
                  <a:pt x="260437" y="152132"/>
                </a:lnTo>
                <a:lnTo>
                  <a:pt x="239816" y="67036"/>
                </a:lnTo>
                <a:lnTo>
                  <a:pt x="179209" y="0"/>
                </a:lnTo>
                <a:lnTo>
                  <a:pt x="113453" y="0"/>
                </a:lnTo>
                <a:lnTo>
                  <a:pt x="0" y="64476"/>
                </a:lnTo>
                <a:lnTo>
                  <a:pt x="12884" y="165044"/>
                </a:lnTo>
                <a:lnTo>
                  <a:pt x="0" y="252701"/>
                </a:lnTo>
                <a:lnTo>
                  <a:pt x="105717" y="265612"/>
                </a:lnTo>
                <a:lnTo>
                  <a:pt x="108304" y="402273"/>
                </a:lnTo>
                <a:lnTo>
                  <a:pt x="105717" y="433217"/>
                </a:lnTo>
                <a:lnTo>
                  <a:pt x="179209" y="433217"/>
                </a:lnTo>
                <a:lnTo>
                  <a:pt x="201137" y="386801"/>
                </a:lnTo>
                <a:lnTo>
                  <a:pt x="293969" y="386801"/>
                </a:lnTo>
                <a:lnTo>
                  <a:pt x="306853" y="355857"/>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31" name="Frihandsfigur: Form 30">
            <a:extLst>
              <a:ext uri="{FF2B5EF4-FFF2-40B4-BE49-F238E27FC236}">
                <a16:creationId xmlns:a16="http://schemas.microsoft.com/office/drawing/2014/main" id="{CE529728-872D-512F-9BC9-67AEC04C92C0}"/>
              </a:ext>
            </a:extLst>
          </p:cNvPr>
          <p:cNvSpPr/>
          <p:nvPr userDrawn="1"/>
        </p:nvSpPr>
        <p:spPr>
          <a:xfrm>
            <a:off x="7548398" y="2260581"/>
            <a:ext cx="408051" cy="518627"/>
          </a:xfrm>
          <a:custGeom>
            <a:avLst/>
            <a:gdLst>
              <a:gd name="connsiteX0" fmla="*/ 72185 w 286177"/>
              <a:gd name="connsiteY0" fmla="*/ 96373 h 363728"/>
              <a:gd name="connsiteX1" fmla="*/ 53280 w 286177"/>
              <a:gd name="connsiteY1" fmla="*/ 125601 h 363728"/>
              <a:gd name="connsiteX2" fmla="*/ 39525 w 286177"/>
              <a:gd name="connsiteY2" fmla="*/ 172017 h 363728"/>
              <a:gd name="connsiteX3" fmla="*/ 6864 w 286177"/>
              <a:gd name="connsiteY3" fmla="*/ 180625 h 363728"/>
              <a:gd name="connsiteX4" fmla="*/ 0 w 286177"/>
              <a:gd name="connsiteY4" fmla="*/ 233905 h 363728"/>
              <a:gd name="connsiteX5" fmla="*/ 36092 w 286177"/>
              <a:gd name="connsiteY5" fmla="*/ 306117 h 363728"/>
              <a:gd name="connsiteX6" fmla="*/ 72185 w 286177"/>
              <a:gd name="connsiteY6" fmla="*/ 347385 h 363728"/>
              <a:gd name="connsiteX7" fmla="*/ 92805 w 286177"/>
              <a:gd name="connsiteY7" fmla="*/ 363729 h 363728"/>
              <a:gd name="connsiteX8" fmla="*/ 132357 w 286177"/>
              <a:gd name="connsiteY8" fmla="*/ 362748 h 363728"/>
              <a:gd name="connsiteX9" fmla="*/ 158561 w 286177"/>
              <a:gd name="connsiteY9" fmla="*/ 363729 h 363728"/>
              <a:gd name="connsiteX10" fmla="*/ 198521 w 286177"/>
              <a:gd name="connsiteY10" fmla="*/ 343108 h 363728"/>
              <a:gd name="connsiteX11" fmla="*/ 198521 w 286177"/>
              <a:gd name="connsiteY11" fmla="*/ 288956 h 363728"/>
              <a:gd name="connsiteX12" fmla="*/ 246490 w 286177"/>
              <a:gd name="connsiteY12" fmla="*/ 230065 h 363728"/>
              <a:gd name="connsiteX13" fmla="*/ 286178 w 286177"/>
              <a:gd name="connsiteY13" fmla="*/ 162593 h 363728"/>
              <a:gd name="connsiteX14" fmla="*/ 257821 w 286177"/>
              <a:gd name="connsiteY14" fmla="*/ 10460 h 363728"/>
              <a:gd name="connsiteX15" fmla="*/ 258857 w 286177"/>
              <a:gd name="connsiteY15" fmla="*/ 0 h 363728"/>
              <a:gd name="connsiteX16" fmla="*/ 242213 w 286177"/>
              <a:gd name="connsiteY16" fmla="*/ 4903 h 363728"/>
              <a:gd name="connsiteX17" fmla="*/ 232026 w 286177"/>
              <a:gd name="connsiteY17" fmla="*/ 7899 h 363728"/>
              <a:gd name="connsiteX18" fmla="*/ 158534 w 286177"/>
              <a:gd name="connsiteY18" fmla="*/ 56903 h 363728"/>
              <a:gd name="connsiteX19" fmla="*/ 72157 w 286177"/>
              <a:gd name="connsiteY19" fmla="*/ 80111 h 363728"/>
              <a:gd name="connsiteX20" fmla="*/ 72157 w 286177"/>
              <a:gd name="connsiteY20" fmla="*/ 96455 h 36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177" h="363728">
                <a:moveTo>
                  <a:pt x="72185" y="96373"/>
                </a:moveTo>
                <a:lnTo>
                  <a:pt x="53280" y="125601"/>
                </a:lnTo>
                <a:lnTo>
                  <a:pt x="39525" y="172017"/>
                </a:lnTo>
                <a:lnTo>
                  <a:pt x="6864" y="180625"/>
                </a:lnTo>
                <a:cubicBezTo>
                  <a:pt x="6864" y="180625"/>
                  <a:pt x="0" y="227041"/>
                  <a:pt x="0" y="233905"/>
                </a:cubicBezTo>
                <a:cubicBezTo>
                  <a:pt x="0" y="240770"/>
                  <a:pt x="36092" y="306117"/>
                  <a:pt x="36092" y="306117"/>
                </a:cubicBezTo>
                <a:lnTo>
                  <a:pt x="72185" y="347385"/>
                </a:lnTo>
                <a:lnTo>
                  <a:pt x="92805" y="363729"/>
                </a:lnTo>
                <a:lnTo>
                  <a:pt x="132357" y="362748"/>
                </a:lnTo>
                <a:lnTo>
                  <a:pt x="158561" y="363729"/>
                </a:lnTo>
                <a:lnTo>
                  <a:pt x="198521" y="343108"/>
                </a:lnTo>
                <a:lnTo>
                  <a:pt x="198521" y="288956"/>
                </a:lnTo>
                <a:lnTo>
                  <a:pt x="246490" y="230065"/>
                </a:lnTo>
                <a:lnTo>
                  <a:pt x="286178" y="162593"/>
                </a:lnTo>
                <a:lnTo>
                  <a:pt x="257821" y="10460"/>
                </a:lnTo>
                <a:lnTo>
                  <a:pt x="258857" y="0"/>
                </a:lnTo>
                <a:lnTo>
                  <a:pt x="242213" y="4903"/>
                </a:lnTo>
                <a:lnTo>
                  <a:pt x="232026" y="7899"/>
                </a:lnTo>
                <a:lnTo>
                  <a:pt x="158534" y="56903"/>
                </a:lnTo>
                <a:lnTo>
                  <a:pt x="72157" y="80111"/>
                </a:lnTo>
                <a:lnTo>
                  <a:pt x="72157" y="96455"/>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32" name="Frihandsfigur: Form 31">
            <a:extLst>
              <a:ext uri="{FF2B5EF4-FFF2-40B4-BE49-F238E27FC236}">
                <a16:creationId xmlns:a16="http://schemas.microsoft.com/office/drawing/2014/main" id="{D7A94704-FB59-6580-1F29-5F2625E4F2E2}"/>
              </a:ext>
            </a:extLst>
          </p:cNvPr>
          <p:cNvSpPr/>
          <p:nvPr userDrawn="1"/>
        </p:nvSpPr>
        <p:spPr>
          <a:xfrm>
            <a:off x="6933058" y="1381986"/>
            <a:ext cx="736521" cy="913008"/>
          </a:xfrm>
          <a:custGeom>
            <a:avLst/>
            <a:gdLst>
              <a:gd name="connsiteX0" fmla="*/ 400584 w 516542"/>
              <a:gd name="connsiteY0" fmla="*/ 23181 h 640318"/>
              <a:gd name="connsiteX1" fmla="*/ 361032 w 516542"/>
              <a:gd name="connsiteY1" fmla="*/ 93677 h 640318"/>
              <a:gd name="connsiteX2" fmla="*/ 323224 w 516542"/>
              <a:gd name="connsiteY2" fmla="*/ 146957 h 640318"/>
              <a:gd name="connsiteX3" fmla="*/ 290564 w 516542"/>
              <a:gd name="connsiteY3" fmla="*/ 134073 h 640318"/>
              <a:gd name="connsiteX4" fmla="*/ 278524 w 516542"/>
              <a:gd name="connsiteY4" fmla="*/ 123449 h 640318"/>
              <a:gd name="connsiteX5" fmla="*/ 237256 w 516542"/>
              <a:gd name="connsiteY5" fmla="*/ 102284 h 640318"/>
              <a:gd name="connsiteX6" fmla="*/ 208028 w 516542"/>
              <a:gd name="connsiteY6" fmla="*/ 98852 h 640318"/>
              <a:gd name="connsiteX7" fmla="*/ 130668 w 516542"/>
              <a:gd name="connsiteY7" fmla="*/ 73056 h 640318"/>
              <a:gd name="connsiteX8" fmla="*/ 101440 w 516542"/>
              <a:gd name="connsiteY8" fmla="*/ 95393 h 640318"/>
              <a:gd name="connsiteX9" fmla="*/ 82536 w 516542"/>
              <a:gd name="connsiteY9" fmla="*/ 134073 h 640318"/>
              <a:gd name="connsiteX10" fmla="*/ 114351 w 516542"/>
              <a:gd name="connsiteY10" fmla="*/ 167605 h 640318"/>
              <a:gd name="connsiteX11" fmla="*/ 140992 w 516542"/>
              <a:gd name="connsiteY11" fmla="*/ 198549 h 640318"/>
              <a:gd name="connsiteX12" fmla="*/ 146140 w 516542"/>
              <a:gd name="connsiteY12" fmla="*/ 257004 h 640318"/>
              <a:gd name="connsiteX13" fmla="*/ 177084 w 516542"/>
              <a:gd name="connsiteY13" fmla="*/ 244965 h 640318"/>
              <a:gd name="connsiteX14" fmla="*/ 258748 w 516542"/>
              <a:gd name="connsiteY14" fmla="*/ 190813 h 640318"/>
              <a:gd name="connsiteX15" fmla="*/ 288820 w 516542"/>
              <a:gd name="connsiteY15" fmla="*/ 222628 h 640318"/>
              <a:gd name="connsiteX16" fmla="*/ 283672 w 516542"/>
              <a:gd name="connsiteY16" fmla="*/ 257004 h 640318"/>
              <a:gd name="connsiteX17" fmla="*/ 216636 w 516542"/>
              <a:gd name="connsiteY17" fmla="*/ 312028 h 640318"/>
              <a:gd name="connsiteX18" fmla="*/ 171936 w 516542"/>
              <a:gd name="connsiteY18" fmla="*/ 346404 h 640318"/>
              <a:gd name="connsiteX19" fmla="*/ 82536 w 516542"/>
              <a:gd name="connsiteY19" fmla="*/ 358444 h 640318"/>
              <a:gd name="connsiteX20" fmla="*/ 32687 w 516542"/>
              <a:gd name="connsiteY20" fmla="*/ 358444 h 640318"/>
              <a:gd name="connsiteX21" fmla="*/ 32687 w 516542"/>
              <a:gd name="connsiteY21" fmla="*/ 392821 h 640318"/>
              <a:gd name="connsiteX22" fmla="*/ 24080 w 516542"/>
              <a:gd name="connsiteY22" fmla="*/ 415157 h 640318"/>
              <a:gd name="connsiteX23" fmla="*/ 13756 w 516542"/>
              <a:gd name="connsiteY23" fmla="*/ 451249 h 640318"/>
              <a:gd name="connsiteX24" fmla="*/ 30944 w 516542"/>
              <a:gd name="connsiteY24" fmla="*/ 485625 h 640318"/>
              <a:gd name="connsiteX25" fmla="*/ 0 w 516542"/>
              <a:gd name="connsiteY25" fmla="*/ 538906 h 640318"/>
              <a:gd name="connsiteX26" fmla="*/ 8608 w 516542"/>
              <a:gd name="connsiteY26" fmla="*/ 547922 h 640318"/>
              <a:gd name="connsiteX27" fmla="*/ 44700 w 516542"/>
              <a:gd name="connsiteY27" fmla="*/ 547922 h 640318"/>
              <a:gd name="connsiteX28" fmla="*/ 94548 w 516542"/>
              <a:gd name="connsiteY28" fmla="*/ 562958 h 640318"/>
              <a:gd name="connsiteX29" fmla="*/ 92832 w 516542"/>
              <a:gd name="connsiteY29" fmla="*/ 593902 h 640318"/>
              <a:gd name="connsiteX30" fmla="*/ 144397 w 516542"/>
              <a:gd name="connsiteY30" fmla="*/ 559526 h 640318"/>
              <a:gd name="connsiteX31" fmla="*/ 165017 w 516542"/>
              <a:gd name="connsiteY31" fmla="*/ 561242 h 640318"/>
              <a:gd name="connsiteX32" fmla="*/ 170165 w 516542"/>
              <a:gd name="connsiteY32" fmla="*/ 604226 h 640318"/>
              <a:gd name="connsiteX33" fmla="*/ 173597 w 516542"/>
              <a:gd name="connsiteY33" fmla="*/ 640318 h 640318"/>
              <a:gd name="connsiteX34" fmla="*/ 258693 w 516542"/>
              <a:gd name="connsiteY34" fmla="*/ 640318 h 640318"/>
              <a:gd name="connsiteX35" fmla="*/ 288766 w 516542"/>
              <a:gd name="connsiteY35" fmla="*/ 574998 h 640318"/>
              <a:gd name="connsiteX36" fmla="*/ 308977 w 516542"/>
              <a:gd name="connsiteY36" fmla="*/ 562958 h 640318"/>
              <a:gd name="connsiteX37" fmla="*/ 328318 w 516542"/>
              <a:gd name="connsiteY37" fmla="*/ 547922 h 640318"/>
              <a:gd name="connsiteX38" fmla="*/ 328318 w 516542"/>
              <a:gd name="connsiteY38" fmla="*/ 536318 h 640318"/>
              <a:gd name="connsiteX39" fmla="*/ 308977 w 516542"/>
              <a:gd name="connsiteY39" fmla="*/ 523434 h 640318"/>
              <a:gd name="connsiteX40" fmla="*/ 308977 w 516542"/>
              <a:gd name="connsiteY40" fmla="*/ 497638 h 640318"/>
              <a:gd name="connsiteX41" fmla="*/ 372146 w 516542"/>
              <a:gd name="connsiteY41" fmla="*/ 404806 h 640318"/>
              <a:gd name="connsiteX42" fmla="*/ 320581 w 516542"/>
              <a:gd name="connsiteY42" fmla="*/ 363538 h 640318"/>
              <a:gd name="connsiteX43" fmla="*/ 323169 w 516542"/>
              <a:gd name="connsiteY43" fmla="*/ 327446 h 640318"/>
              <a:gd name="connsiteX44" fmla="*/ 333493 w 516542"/>
              <a:gd name="connsiteY44" fmla="*/ 306825 h 640318"/>
              <a:gd name="connsiteX45" fmla="*/ 395381 w 516542"/>
              <a:gd name="connsiteY45" fmla="*/ 306825 h 640318"/>
              <a:gd name="connsiteX46" fmla="*/ 423738 w 516542"/>
              <a:gd name="connsiteY46" fmla="*/ 286205 h 640318"/>
              <a:gd name="connsiteX47" fmla="*/ 423738 w 516542"/>
              <a:gd name="connsiteY47" fmla="*/ 239789 h 640318"/>
              <a:gd name="connsiteX48" fmla="*/ 413414 w 516542"/>
              <a:gd name="connsiteY48" fmla="*/ 208845 h 640318"/>
              <a:gd name="connsiteX49" fmla="*/ 472714 w 516542"/>
              <a:gd name="connsiteY49" fmla="*/ 208845 h 640318"/>
              <a:gd name="connsiteX50" fmla="*/ 516542 w 516542"/>
              <a:gd name="connsiteY50" fmla="*/ 180489 h 640318"/>
              <a:gd name="connsiteX51" fmla="*/ 516542 w 516542"/>
              <a:gd name="connsiteY51" fmla="*/ 12884 h 640318"/>
              <a:gd name="connsiteX52" fmla="*/ 410826 w 516542"/>
              <a:gd name="connsiteY52" fmla="*/ 0 h 640318"/>
              <a:gd name="connsiteX53" fmla="*/ 400502 w 516542"/>
              <a:gd name="connsiteY53" fmla="*/ 23208 h 64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16542" h="640318">
                <a:moveTo>
                  <a:pt x="400584" y="23181"/>
                </a:moveTo>
                <a:lnTo>
                  <a:pt x="361032" y="93677"/>
                </a:lnTo>
                <a:lnTo>
                  <a:pt x="323224" y="146957"/>
                </a:lnTo>
                <a:cubicBezTo>
                  <a:pt x="323224" y="146957"/>
                  <a:pt x="295712" y="140093"/>
                  <a:pt x="290564" y="134073"/>
                </a:cubicBezTo>
                <a:cubicBezTo>
                  <a:pt x="285415" y="128053"/>
                  <a:pt x="283699" y="129142"/>
                  <a:pt x="278524" y="123449"/>
                </a:cubicBezTo>
                <a:cubicBezTo>
                  <a:pt x="273375" y="117756"/>
                  <a:pt x="245864" y="104000"/>
                  <a:pt x="237256" y="102284"/>
                </a:cubicBezTo>
                <a:cubicBezTo>
                  <a:pt x="228648" y="100568"/>
                  <a:pt x="214920" y="98852"/>
                  <a:pt x="208028" y="98852"/>
                </a:cubicBezTo>
                <a:cubicBezTo>
                  <a:pt x="201136" y="98852"/>
                  <a:pt x="130668" y="73056"/>
                  <a:pt x="130668" y="73056"/>
                </a:cubicBezTo>
                <a:cubicBezTo>
                  <a:pt x="130668" y="73056"/>
                  <a:pt x="108331" y="86812"/>
                  <a:pt x="101440" y="95393"/>
                </a:cubicBezTo>
                <a:cubicBezTo>
                  <a:pt x="94576" y="104000"/>
                  <a:pt x="82536" y="134073"/>
                  <a:pt x="82536" y="134073"/>
                </a:cubicBezTo>
                <a:cubicBezTo>
                  <a:pt x="82536" y="134073"/>
                  <a:pt x="111764" y="162429"/>
                  <a:pt x="114351" y="167605"/>
                </a:cubicBezTo>
                <a:cubicBezTo>
                  <a:pt x="116939" y="172753"/>
                  <a:pt x="140992" y="198549"/>
                  <a:pt x="140992" y="198549"/>
                </a:cubicBezTo>
                <a:lnTo>
                  <a:pt x="146140" y="257004"/>
                </a:lnTo>
                <a:lnTo>
                  <a:pt x="177084" y="244965"/>
                </a:lnTo>
                <a:cubicBezTo>
                  <a:pt x="177084" y="244965"/>
                  <a:pt x="256160" y="183077"/>
                  <a:pt x="258748" y="190813"/>
                </a:cubicBezTo>
                <a:cubicBezTo>
                  <a:pt x="261336" y="198549"/>
                  <a:pt x="288820" y="222628"/>
                  <a:pt x="288820" y="222628"/>
                </a:cubicBezTo>
                <a:cubicBezTo>
                  <a:pt x="288820" y="222628"/>
                  <a:pt x="288820" y="258721"/>
                  <a:pt x="283672" y="257004"/>
                </a:cubicBezTo>
                <a:cubicBezTo>
                  <a:pt x="278524" y="255288"/>
                  <a:pt x="216636" y="312028"/>
                  <a:pt x="216636" y="312028"/>
                </a:cubicBezTo>
                <a:lnTo>
                  <a:pt x="171936" y="346404"/>
                </a:lnTo>
                <a:lnTo>
                  <a:pt x="82536" y="358444"/>
                </a:lnTo>
                <a:lnTo>
                  <a:pt x="32687" y="358444"/>
                </a:lnTo>
                <a:lnTo>
                  <a:pt x="32687" y="392821"/>
                </a:lnTo>
                <a:lnTo>
                  <a:pt x="24080" y="415157"/>
                </a:lnTo>
                <a:lnTo>
                  <a:pt x="13756" y="451249"/>
                </a:lnTo>
                <a:lnTo>
                  <a:pt x="30944" y="485625"/>
                </a:lnTo>
                <a:lnTo>
                  <a:pt x="0" y="538906"/>
                </a:lnTo>
                <a:lnTo>
                  <a:pt x="8608" y="547922"/>
                </a:lnTo>
                <a:cubicBezTo>
                  <a:pt x="8608" y="547922"/>
                  <a:pt x="36120" y="541466"/>
                  <a:pt x="44700" y="547922"/>
                </a:cubicBezTo>
                <a:cubicBezTo>
                  <a:pt x="53308" y="554378"/>
                  <a:pt x="94548" y="562958"/>
                  <a:pt x="94548" y="562958"/>
                </a:cubicBezTo>
                <a:lnTo>
                  <a:pt x="92832" y="593902"/>
                </a:lnTo>
                <a:lnTo>
                  <a:pt x="144397" y="559526"/>
                </a:lnTo>
                <a:lnTo>
                  <a:pt x="165017" y="561242"/>
                </a:lnTo>
                <a:lnTo>
                  <a:pt x="170165" y="604226"/>
                </a:lnTo>
                <a:lnTo>
                  <a:pt x="173597" y="640318"/>
                </a:lnTo>
                <a:lnTo>
                  <a:pt x="258693" y="640318"/>
                </a:lnTo>
                <a:lnTo>
                  <a:pt x="288766" y="574998"/>
                </a:lnTo>
                <a:lnTo>
                  <a:pt x="308977" y="562958"/>
                </a:lnTo>
                <a:lnTo>
                  <a:pt x="328318" y="547922"/>
                </a:lnTo>
                <a:lnTo>
                  <a:pt x="328318" y="536318"/>
                </a:lnTo>
                <a:lnTo>
                  <a:pt x="308977" y="523434"/>
                </a:lnTo>
                <a:lnTo>
                  <a:pt x="308977" y="497638"/>
                </a:lnTo>
                <a:lnTo>
                  <a:pt x="372146" y="404806"/>
                </a:lnTo>
                <a:lnTo>
                  <a:pt x="320581" y="363538"/>
                </a:lnTo>
                <a:lnTo>
                  <a:pt x="323169" y="327446"/>
                </a:lnTo>
                <a:lnTo>
                  <a:pt x="333493" y="306825"/>
                </a:lnTo>
                <a:lnTo>
                  <a:pt x="395381" y="306825"/>
                </a:lnTo>
                <a:lnTo>
                  <a:pt x="423738" y="286205"/>
                </a:lnTo>
                <a:lnTo>
                  <a:pt x="423738" y="239789"/>
                </a:lnTo>
                <a:lnTo>
                  <a:pt x="413414" y="208845"/>
                </a:lnTo>
                <a:lnTo>
                  <a:pt x="472714" y="208845"/>
                </a:lnTo>
                <a:lnTo>
                  <a:pt x="516542" y="180489"/>
                </a:lnTo>
                <a:lnTo>
                  <a:pt x="516542" y="12884"/>
                </a:lnTo>
                <a:lnTo>
                  <a:pt x="410826" y="0"/>
                </a:lnTo>
                <a:lnTo>
                  <a:pt x="400502" y="23208"/>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33" name="Frihandsfigur: Form 32">
            <a:extLst>
              <a:ext uri="{FF2B5EF4-FFF2-40B4-BE49-F238E27FC236}">
                <a16:creationId xmlns:a16="http://schemas.microsoft.com/office/drawing/2014/main" id="{AE2F58A7-A83D-04CA-736F-CCECB5BBB1B7}"/>
              </a:ext>
            </a:extLst>
          </p:cNvPr>
          <p:cNvSpPr/>
          <p:nvPr userDrawn="1"/>
        </p:nvSpPr>
        <p:spPr>
          <a:xfrm>
            <a:off x="6357102" y="2622453"/>
            <a:ext cx="935613" cy="1270683"/>
          </a:xfrm>
          <a:custGeom>
            <a:avLst/>
            <a:gdLst>
              <a:gd name="connsiteX0" fmla="*/ 18986 w 656171"/>
              <a:gd name="connsiteY0" fmla="*/ 479932 h 891166"/>
              <a:gd name="connsiteX1" fmla="*/ 39007 w 656171"/>
              <a:gd name="connsiteY1" fmla="*/ 469255 h 891166"/>
              <a:gd name="connsiteX2" fmla="*/ 54561 w 656171"/>
              <a:gd name="connsiteY2" fmla="*/ 442560 h 891166"/>
              <a:gd name="connsiteX3" fmla="*/ 54561 w 656171"/>
              <a:gd name="connsiteY3" fmla="*/ 423656 h 891166"/>
              <a:gd name="connsiteX4" fmla="*/ 54561 w 656171"/>
              <a:gd name="connsiteY4" fmla="*/ 398078 h 891166"/>
              <a:gd name="connsiteX5" fmla="*/ 74582 w 656171"/>
              <a:gd name="connsiteY5" fmla="*/ 391404 h 891166"/>
              <a:gd name="connsiteX6" fmla="*/ 96809 w 656171"/>
              <a:gd name="connsiteY6" fmla="*/ 385847 h 891166"/>
              <a:gd name="connsiteX7" fmla="*/ 117947 w 656171"/>
              <a:gd name="connsiteY7" fmla="*/ 372500 h 891166"/>
              <a:gd name="connsiteX8" fmla="*/ 144642 w 656171"/>
              <a:gd name="connsiteY8" fmla="*/ 332458 h 891166"/>
              <a:gd name="connsiteX9" fmla="*/ 206911 w 656171"/>
              <a:gd name="connsiteY9" fmla="*/ 241369 h 891166"/>
              <a:gd name="connsiteX10" fmla="*/ 212740 w 656171"/>
              <a:gd name="connsiteY10" fmla="*/ 226823 h 891166"/>
              <a:gd name="connsiteX11" fmla="*/ 260273 w 656171"/>
              <a:gd name="connsiteY11" fmla="*/ 226823 h 891166"/>
              <a:gd name="connsiteX12" fmla="*/ 266947 w 656171"/>
              <a:gd name="connsiteY12" fmla="*/ 216826 h 891166"/>
              <a:gd name="connsiteX13" fmla="*/ 285851 w 656171"/>
              <a:gd name="connsiteY13" fmla="*/ 207919 h 891166"/>
              <a:gd name="connsiteX14" fmla="*/ 294758 w 656171"/>
              <a:gd name="connsiteY14" fmla="*/ 160114 h 891166"/>
              <a:gd name="connsiteX15" fmla="*/ 333684 w 656171"/>
              <a:gd name="connsiteY15" fmla="*/ 154557 h 891166"/>
              <a:gd name="connsiteX16" fmla="*/ 372609 w 656171"/>
              <a:gd name="connsiteY16" fmla="*/ 154557 h 891166"/>
              <a:gd name="connsiteX17" fmla="*/ 391513 w 656171"/>
              <a:gd name="connsiteY17" fmla="*/ 123422 h 891166"/>
              <a:gd name="connsiteX18" fmla="*/ 409300 w 656171"/>
              <a:gd name="connsiteY18" fmla="*/ 109857 h 891166"/>
              <a:gd name="connsiteX19" fmla="*/ 453782 w 656171"/>
              <a:gd name="connsiteY19" fmla="*/ 104518 h 891166"/>
              <a:gd name="connsiteX20" fmla="*/ 477127 w 656171"/>
              <a:gd name="connsiteY20" fmla="*/ 92287 h 891166"/>
              <a:gd name="connsiteX21" fmla="*/ 482684 w 656171"/>
              <a:gd name="connsiteY21" fmla="*/ 63386 h 891166"/>
              <a:gd name="connsiteX22" fmla="*/ 518340 w 656171"/>
              <a:gd name="connsiteY22" fmla="*/ 55596 h 891166"/>
              <a:gd name="connsiteX23" fmla="*/ 533839 w 656171"/>
              <a:gd name="connsiteY23" fmla="*/ 40042 h 891166"/>
              <a:gd name="connsiteX24" fmla="*/ 551627 w 656171"/>
              <a:gd name="connsiteY24" fmla="*/ 8907 h 891166"/>
              <a:gd name="connsiteX25" fmla="*/ 557184 w 656171"/>
              <a:gd name="connsiteY25" fmla="*/ 0 h 891166"/>
              <a:gd name="connsiteX26" fmla="*/ 587202 w 656171"/>
              <a:gd name="connsiteY26" fmla="*/ 0 h 891166"/>
              <a:gd name="connsiteX27" fmla="*/ 593875 w 656171"/>
              <a:gd name="connsiteY27" fmla="*/ 50039 h 891166"/>
              <a:gd name="connsiteX28" fmla="*/ 570531 w 656171"/>
              <a:gd name="connsiteY28" fmla="*/ 98961 h 891166"/>
              <a:gd name="connsiteX29" fmla="*/ 546070 w 656171"/>
              <a:gd name="connsiteY29" fmla="*/ 127862 h 891166"/>
              <a:gd name="connsiteX30" fmla="*/ 490474 w 656171"/>
              <a:gd name="connsiteY30" fmla="*/ 134536 h 891166"/>
              <a:gd name="connsiteX31" fmla="*/ 470453 w 656171"/>
              <a:gd name="connsiteY31" fmla="*/ 152323 h 891166"/>
              <a:gd name="connsiteX32" fmla="*/ 468219 w 656171"/>
              <a:gd name="connsiteY32" fmla="*/ 180107 h 891166"/>
              <a:gd name="connsiteX33" fmla="*/ 493797 w 656171"/>
              <a:gd name="connsiteY33" fmla="*/ 195661 h 891166"/>
              <a:gd name="connsiteX34" fmla="*/ 532723 w 656171"/>
              <a:gd name="connsiteY34" fmla="*/ 193428 h 891166"/>
              <a:gd name="connsiteX35" fmla="*/ 541630 w 656171"/>
              <a:gd name="connsiteY35" fmla="*/ 174523 h 891166"/>
              <a:gd name="connsiteX36" fmla="*/ 621687 w 656171"/>
              <a:gd name="connsiteY36" fmla="*/ 174523 h 891166"/>
              <a:gd name="connsiteX37" fmla="*/ 642824 w 656171"/>
              <a:gd name="connsiteY37" fmla="*/ 192311 h 891166"/>
              <a:gd name="connsiteX38" fmla="*/ 656172 w 656171"/>
              <a:gd name="connsiteY38" fmla="*/ 205658 h 891166"/>
              <a:gd name="connsiteX39" fmla="*/ 629477 w 656171"/>
              <a:gd name="connsiteY39" fmla="*/ 230119 h 891166"/>
              <a:gd name="connsiteX40" fmla="*/ 620570 w 656171"/>
              <a:gd name="connsiteY40" fmla="*/ 251257 h 891166"/>
              <a:gd name="connsiteX41" fmla="*/ 620297 w 656171"/>
              <a:gd name="connsiteY41" fmla="*/ 300070 h 891166"/>
              <a:gd name="connsiteX42" fmla="*/ 600767 w 656171"/>
              <a:gd name="connsiteY42" fmla="*/ 310748 h 891166"/>
              <a:gd name="connsiteX43" fmla="*/ 541548 w 656171"/>
              <a:gd name="connsiteY43" fmla="*/ 334174 h 891166"/>
              <a:gd name="connsiteX44" fmla="*/ 551872 w 656171"/>
              <a:gd name="connsiteY44" fmla="*/ 378002 h 891166"/>
              <a:gd name="connsiteX45" fmla="*/ 551872 w 656171"/>
              <a:gd name="connsiteY45" fmla="*/ 437303 h 891166"/>
              <a:gd name="connsiteX46" fmla="*/ 518340 w 656171"/>
              <a:gd name="connsiteY46" fmla="*/ 486306 h 891166"/>
              <a:gd name="connsiteX47" fmla="*/ 531224 w 656171"/>
              <a:gd name="connsiteY47" fmla="*/ 576551 h 891166"/>
              <a:gd name="connsiteX48" fmla="*/ 551845 w 656171"/>
              <a:gd name="connsiteY48" fmla="*/ 628115 h 891166"/>
              <a:gd name="connsiteX49" fmla="*/ 551845 w 656171"/>
              <a:gd name="connsiteY49" fmla="*/ 671943 h 891166"/>
              <a:gd name="connsiteX50" fmla="*/ 550483 w 656171"/>
              <a:gd name="connsiteY50" fmla="*/ 688205 h 891166"/>
              <a:gd name="connsiteX51" fmla="*/ 536018 w 656171"/>
              <a:gd name="connsiteY51" fmla="*/ 726014 h 891166"/>
              <a:gd name="connsiteX52" fmla="*/ 475983 w 656171"/>
              <a:gd name="connsiteY52" fmla="*/ 774936 h 891166"/>
              <a:gd name="connsiteX53" fmla="*/ 483773 w 656171"/>
              <a:gd name="connsiteY53" fmla="*/ 832765 h 891166"/>
              <a:gd name="connsiteX54" fmla="*/ 487369 w 656171"/>
              <a:gd name="connsiteY54" fmla="*/ 857635 h 891166"/>
              <a:gd name="connsiteX55" fmla="*/ 376477 w 656171"/>
              <a:gd name="connsiteY55" fmla="*/ 891167 h 891166"/>
              <a:gd name="connsiteX56" fmla="*/ 348121 w 656171"/>
              <a:gd name="connsiteY56" fmla="*/ 873107 h 891166"/>
              <a:gd name="connsiteX57" fmla="*/ 348121 w 656171"/>
              <a:gd name="connsiteY57" fmla="*/ 733859 h 891166"/>
              <a:gd name="connsiteX58" fmla="*/ 312028 w 656171"/>
              <a:gd name="connsiteY58" fmla="*/ 720975 h 891166"/>
              <a:gd name="connsiteX59" fmla="*/ 270760 w 656171"/>
              <a:gd name="connsiteY59" fmla="*/ 795747 h 891166"/>
              <a:gd name="connsiteX60" fmla="*/ 216608 w 656171"/>
              <a:gd name="connsiteY60" fmla="*/ 800895 h 891166"/>
              <a:gd name="connsiteX61" fmla="*/ 105716 w 656171"/>
              <a:gd name="connsiteY61" fmla="*/ 720947 h 891166"/>
              <a:gd name="connsiteX62" fmla="*/ 105716 w 656171"/>
              <a:gd name="connsiteY62" fmla="*/ 584287 h 891166"/>
              <a:gd name="connsiteX63" fmla="*/ 90244 w 656171"/>
              <a:gd name="connsiteY63" fmla="*/ 584287 h 891166"/>
              <a:gd name="connsiteX64" fmla="*/ 50284 w 656171"/>
              <a:gd name="connsiteY64" fmla="*/ 566227 h 891166"/>
              <a:gd name="connsiteX65" fmla="*/ 0 w 656171"/>
              <a:gd name="connsiteY65" fmla="*/ 566227 h 891166"/>
              <a:gd name="connsiteX66" fmla="*/ 0 w 656171"/>
              <a:gd name="connsiteY66" fmla="*/ 486279 h 891166"/>
              <a:gd name="connsiteX67" fmla="*/ 18986 w 656171"/>
              <a:gd name="connsiteY67" fmla="*/ 479823 h 89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56171" h="891166">
                <a:moveTo>
                  <a:pt x="18986" y="479932"/>
                </a:moveTo>
                <a:lnTo>
                  <a:pt x="39007" y="469255"/>
                </a:lnTo>
                <a:cubicBezTo>
                  <a:pt x="39007" y="469255"/>
                  <a:pt x="54561" y="448117"/>
                  <a:pt x="54561" y="442560"/>
                </a:cubicBezTo>
                <a:lnTo>
                  <a:pt x="54561" y="423656"/>
                </a:lnTo>
                <a:cubicBezTo>
                  <a:pt x="54561" y="404751"/>
                  <a:pt x="50121" y="404751"/>
                  <a:pt x="54561" y="398078"/>
                </a:cubicBezTo>
                <a:cubicBezTo>
                  <a:pt x="59001" y="391404"/>
                  <a:pt x="62351" y="394754"/>
                  <a:pt x="74582" y="391404"/>
                </a:cubicBezTo>
                <a:cubicBezTo>
                  <a:pt x="86812" y="388081"/>
                  <a:pt x="87929" y="389170"/>
                  <a:pt x="96809" y="385847"/>
                </a:cubicBezTo>
                <a:cubicBezTo>
                  <a:pt x="105716" y="382524"/>
                  <a:pt x="117947" y="372500"/>
                  <a:pt x="117947" y="372500"/>
                </a:cubicBezTo>
                <a:lnTo>
                  <a:pt x="144642" y="332458"/>
                </a:lnTo>
                <a:lnTo>
                  <a:pt x="206911" y="241369"/>
                </a:lnTo>
                <a:lnTo>
                  <a:pt x="212740" y="226823"/>
                </a:lnTo>
                <a:lnTo>
                  <a:pt x="260273" y="226823"/>
                </a:lnTo>
                <a:lnTo>
                  <a:pt x="266947" y="216826"/>
                </a:lnTo>
                <a:lnTo>
                  <a:pt x="285851" y="207919"/>
                </a:lnTo>
                <a:lnTo>
                  <a:pt x="294758" y="160114"/>
                </a:lnTo>
                <a:lnTo>
                  <a:pt x="333684" y="154557"/>
                </a:lnTo>
                <a:lnTo>
                  <a:pt x="372609" y="154557"/>
                </a:lnTo>
                <a:lnTo>
                  <a:pt x="391513" y="123422"/>
                </a:lnTo>
                <a:lnTo>
                  <a:pt x="409300" y="109857"/>
                </a:lnTo>
                <a:lnTo>
                  <a:pt x="453782" y="104518"/>
                </a:lnTo>
                <a:lnTo>
                  <a:pt x="477127" y="92287"/>
                </a:lnTo>
                <a:lnTo>
                  <a:pt x="482684" y="63386"/>
                </a:lnTo>
                <a:lnTo>
                  <a:pt x="518340" y="55596"/>
                </a:lnTo>
                <a:lnTo>
                  <a:pt x="533839" y="40042"/>
                </a:lnTo>
                <a:lnTo>
                  <a:pt x="551627" y="8907"/>
                </a:lnTo>
                <a:lnTo>
                  <a:pt x="557184" y="0"/>
                </a:lnTo>
                <a:lnTo>
                  <a:pt x="587202" y="0"/>
                </a:lnTo>
                <a:lnTo>
                  <a:pt x="593875" y="50039"/>
                </a:lnTo>
                <a:lnTo>
                  <a:pt x="570531" y="98961"/>
                </a:lnTo>
                <a:lnTo>
                  <a:pt x="546070" y="127862"/>
                </a:lnTo>
                <a:lnTo>
                  <a:pt x="490474" y="134536"/>
                </a:lnTo>
                <a:lnTo>
                  <a:pt x="470453" y="152323"/>
                </a:lnTo>
                <a:lnTo>
                  <a:pt x="468219" y="180107"/>
                </a:lnTo>
                <a:lnTo>
                  <a:pt x="493797" y="195661"/>
                </a:lnTo>
                <a:lnTo>
                  <a:pt x="532723" y="193428"/>
                </a:lnTo>
                <a:lnTo>
                  <a:pt x="541630" y="174523"/>
                </a:lnTo>
                <a:lnTo>
                  <a:pt x="621687" y="174523"/>
                </a:lnTo>
                <a:lnTo>
                  <a:pt x="642824" y="192311"/>
                </a:lnTo>
                <a:lnTo>
                  <a:pt x="656172" y="205658"/>
                </a:lnTo>
                <a:lnTo>
                  <a:pt x="629477" y="230119"/>
                </a:lnTo>
                <a:lnTo>
                  <a:pt x="620570" y="251257"/>
                </a:lnTo>
                <a:lnTo>
                  <a:pt x="620297" y="300070"/>
                </a:lnTo>
                <a:lnTo>
                  <a:pt x="600767" y="310748"/>
                </a:lnTo>
                <a:lnTo>
                  <a:pt x="541548" y="334174"/>
                </a:lnTo>
                <a:lnTo>
                  <a:pt x="551872" y="378002"/>
                </a:lnTo>
                <a:lnTo>
                  <a:pt x="551872" y="437303"/>
                </a:lnTo>
                <a:lnTo>
                  <a:pt x="518340" y="486306"/>
                </a:lnTo>
                <a:lnTo>
                  <a:pt x="531224" y="576551"/>
                </a:lnTo>
                <a:lnTo>
                  <a:pt x="551845" y="628115"/>
                </a:lnTo>
                <a:lnTo>
                  <a:pt x="551845" y="671943"/>
                </a:lnTo>
                <a:lnTo>
                  <a:pt x="550483" y="688205"/>
                </a:lnTo>
                <a:lnTo>
                  <a:pt x="536018" y="726014"/>
                </a:lnTo>
                <a:lnTo>
                  <a:pt x="475983" y="774936"/>
                </a:lnTo>
                <a:lnTo>
                  <a:pt x="483773" y="832765"/>
                </a:lnTo>
                <a:lnTo>
                  <a:pt x="487369" y="857635"/>
                </a:lnTo>
                <a:lnTo>
                  <a:pt x="376477" y="891167"/>
                </a:lnTo>
                <a:lnTo>
                  <a:pt x="348121" y="873107"/>
                </a:lnTo>
                <a:lnTo>
                  <a:pt x="348121" y="733859"/>
                </a:lnTo>
                <a:lnTo>
                  <a:pt x="312028" y="720975"/>
                </a:lnTo>
                <a:lnTo>
                  <a:pt x="270760" y="795747"/>
                </a:lnTo>
                <a:lnTo>
                  <a:pt x="216608" y="800895"/>
                </a:lnTo>
                <a:lnTo>
                  <a:pt x="105716" y="720947"/>
                </a:lnTo>
                <a:lnTo>
                  <a:pt x="105716" y="584287"/>
                </a:lnTo>
                <a:lnTo>
                  <a:pt x="90244" y="584287"/>
                </a:lnTo>
                <a:lnTo>
                  <a:pt x="50284" y="566227"/>
                </a:lnTo>
                <a:lnTo>
                  <a:pt x="0" y="566227"/>
                </a:lnTo>
                <a:lnTo>
                  <a:pt x="0" y="486279"/>
                </a:lnTo>
                <a:lnTo>
                  <a:pt x="18986" y="479823"/>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34" name="Frihandsfigur: Form 33">
            <a:extLst>
              <a:ext uri="{FF2B5EF4-FFF2-40B4-BE49-F238E27FC236}">
                <a16:creationId xmlns:a16="http://schemas.microsoft.com/office/drawing/2014/main" id="{4EC53EB7-B64D-670D-7F61-15D42575032B}"/>
              </a:ext>
            </a:extLst>
          </p:cNvPr>
          <p:cNvSpPr/>
          <p:nvPr userDrawn="1"/>
        </p:nvSpPr>
        <p:spPr>
          <a:xfrm>
            <a:off x="6967587" y="2146742"/>
            <a:ext cx="713139" cy="903647"/>
          </a:xfrm>
          <a:custGeom>
            <a:avLst/>
            <a:gdLst>
              <a:gd name="connsiteX0" fmla="*/ 11114 w 500144"/>
              <a:gd name="connsiteY0" fmla="*/ 208028 h 633753"/>
              <a:gd name="connsiteX1" fmla="*/ 67826 w 500144"/>
              <a:gd name="connsiteY1" fmla="*/ 251393 h 633753"/>
              <a:gd name="connsiteX2" fmla="*/ 115632 w 500144"/>
              <a:gd name="connsiteY2" fmla="*/ 255833 h 633753"/>
              <a:gd name="connsiteX3" fmla="*/ 137886 w 500144"/>
              <a:gd name="connsiteY3" fmla="*/ 306989 h 633753"/>
              <a:gd name="connsiteX4" fmla="*/ 142326 w 500144"/>
              <a:gd name="connsiteY4" fmla="*/ 333656 h 633753"/>
              <a:gd name="connsiteX5" fmla="*/ 158997 w 500144"/>
              <a:gd name="connsiteY5" fmla="*/ 333656 h 633753"/>
              <a:gd name="connsiteX6" fmla="*/ 165671 w 500144"/>
              <a:gd name="connsiteY6" fmla="*/ 383695 h 633753"/>
              <a:gd name="connsiteX7" fmla="*/ 148945 w 500144"/>
              <a:gd name="connsiteY7" fmla="*/ 418780 h 633753"/>
              <a:gd name="connsiteX8" fmla="*/ 142326 w 500144"/>
              <a:gd name="connsiteY8" fmla="*/ 432617 h 633753"/>
              <a:gd name="connsiteX9" fmla="*/ 117865 w 500144"/>
              <a:gd name="connsiteY9" fmla="*/ 461519 h 633753"/>
              <a:gd name="connsiteX10" fmla="*/ 62269 w 500144"/>
              <a:gd name="connsiteY10" fmla="*/ 468192 h 633753"/>
              <a:gd name="connsiteX11" fmla="*/ 42248 w 500144"/>
              <a:gd name="connsiteY11" fmla="*/ 485980 h 633753"/>
              <a:gd name="connsiteX12" fmla="*/ 40042 w 500144"/>
              <a:gd name="connsiteY12" fmla="*/ 513791 h 633753"/>
              <a:gd name="connsiteX13" fmla="*/ 65620 w 500144"/>
              <a:gd name="connsiteY13" fmla="*/ 529345 h 633753"/>
              <a:gd name="connsiteX14" fmla="*/ 104518 w 500144"/>
              <a:gd name="connsiteY14" fmla="*/ 527138 h 633753"/>
              <a:gd name="connsiteX15" fmla="*/ 113425 w 500144"/>
              <a:gd name="connsiteY15" fmla="*/ 508234 h 633753"/>
              <a:gd name="connsiteX16" fmla="*/ 193482 w 500144"/>
              <a:gd name="connsiteY16" fmla="*/ 508234 h 633753"/>
              <a:gd name="connsiteX17" fmla="*/ 227940 w 500144"/>
              <a:gd name="connsiteY17" fmla="*/ 539369 h 633753"/>
              <a:gd name="connsiteX18" fmla="*/ 201273 w 500144"/>
              <a:gd name="connsiteY18" fmla="*/ 563830 h 633753"/>
              <a:gd name="connsiteX19" fmla="*/ 192365 w 500144"/>
              <a:gd name="connsiteY19" fmla="*/ 584941 h 633753"/>
              <a:gd name="connsiteX20" fmla="*/ 192093 w 500144"/>
              <a:gd name="connsiteY20" fmla="*/ 633754 h 633753"/>
              <a:gd name="connsiteX21" fmla="*/ 203615 w 500144"/>
              <a:gd name="connsiteY21" fmla="*/ 624029 h 633753"/>
              <a:gd name="connsiteX22" fmla="*/ 250031 w 500144"/>
              <a:gd name="connsiteY22" fmla="*/ 624029 h 633753"/>
              <a:gd name="connsiteX23" fmla="*/ 264005 w 500144"/>
              <a:gd name="connsiteY23" fmla="*/ 617029 h 633753"/>
              <a:gd name="connsiteX24" fmla="*/ 289964 w 500144"/>
              <a:gd name="connsiteY24" fmla="*/ 602401 h 633753"/>
              <a:gd name="connsiteX25" fmla="*/ 329952 w 500144"/>
              <a:gd name="connsiteY25" fmla="*/ 575025 h 633753"/>
              <a:gd name="connsiteX26" fmla="*/ 350572 w 500144"/>
              <a:gd name="connsiteY26" fmla="*/ 544081 h 633753"/>
              <a:gd name="connsiteX27" fmla="*/ 389252 w 500144"/>
              <a:gd name="connsiteY27" fmla="*/ 518313 h 633753"/>
              <a:gd name="connsiteX28" fmla="*/ 430520 w 500144"/>
              <a:gd name="connsiteY28" fmla="*/ 507989 h 633753"/>
              <a:gd name="connsiteX29" fmla="*/ 424037 w 500144"/>
              <a:gd name="connsiteY29" fmla="*/ 493334 h 633753"/>
              <a:gd name="connsiteX30" fmla="*/ 425562 w 500144"/>
              <a:gd name="connsiteY30" fmla="*/ 484563 h 633753"/>
              <a:gd name="connsiteX31" fmla="*/ 445801 w 500144"/>
              <a:gd name="connsiteY31" fmla="*/ 477454 h 633753"/>
              <a:gd name="connsiteX32" fmla="*/ 479524 w 500144"/>
              <a:gd name="connsiteY32" fmla="*/ 461573 h 633753"/>
              <a:gd name="connsiteX33" fmla="*/ 482820 w 500144"/>
              <a:gd name="connsiteY33" fmla="*/ 453891 h 633753"/>
              <a:gd name="connsiteX34" fmla="*/ 488186 w 500144"/>
              <a:gd name="connsiteY34" fmla="*/ 448253 h 633753"/>
              <a:gd name="connsiteX35" fmla="*/ 500144 w 500144"/>
              <a:gd name="connsiteY35" fmla="*/ 443540 h 633753"/>
              <a:gd name="connsiteX36" fmla="*/ 473994 w 500144"/>
              <a:gd name="connsiteY36" fmla="*/ 420904 h 633753"/>
              <a:gd name="connsiteX37" fmla="*/ 443404 w 500144"/>
              <a:gd name="connsiteY37" fmla="*/ 385929 h 633753"/>
              <a:gd name="connsiteX38" fmla="*/ 407312 w 500144"/>
              <a:gd name="connsiteY38" fmla="*/ 313744 h 633753"/>
              <a:gd name="connsiteX39" fmla="*/ 414204 w 500144"/>
              <a:gd name="connsiteY39" fmla="*/ 260437 h 633753"/>
              <a:gd name="connsiteX40" fmla="*/ 446864 w 500144"/>
              <a:gd name="connsiteY40" fmla="*/ 251856 h 633753"/>
              <a:gd name="connsiteX41" fmla="*/ 460620 w 500144"/>
              <a:gd name="connsiteY41" fmla="*/ 205440 h 633753"/>
              <a:gd name="connsiteX42" fmla="*/ 479524 w 500144"/>
              <a:gd name="connsiteY42" fmla="*/ 176212 h 633753"/>
              <a:gd name="connsiteX43" fmla="*/ 479524 w 500144"/>
              <a:gd name="connsiteY43" fmla="*/ 159869 h 633753"/>
              <a:gd name="connsiteX44" fmla="*/ 425372 w 500144"/>
              <a:gd name="connsiteY44" fmla="*/ 136661 h 633753"/>
              <a:gd name="connsiteX45" fmla="*/ 397097 w 500144"/>
              <a:gd name="connsiteY45" fmla="*/ 36746 h 633753"/>
              <a:gd name="connsiteX46" fmla="*/ 386692 w 500144"/>
              <a:gd name="connsiteY46" fmla="*/ 0 h 633753"/>
              <a:gd name="connsiteX47" fmla="*/ 345424 w 500144"/>
              <a:gd name="connsiteY47" fmla="*/ 0 h 633753"/>
              <a:gd name="connsiteX48" fmla="*/ 304183 w 500144"/>
              <a:gd name="connsiteY48" fmla="*/ 11604 h 633753"/>
              <a:gd name="connsiteX49" fmla="*/ 273158 w 500144"/>
              <a:gd name="connsiteY49" fmla="*/ 33586 h 633753"/>
              <a:gd name="connsiteX50" fmla="*/ 264632 w 500144"/>
              <a:gd name="connsiteY50" fmla="*/ 38680 h 633753"/>
              <a:gd name="connsiteX51" fmla="*/ 234559 w 500144"/>
              <a:gd name="connsiteY51" fmla="*/ 104000 h 633753"/>
              <a:gd name="connsiteX52" fmla="*/ 149463 w 500144"/>
              <a:gd name="connsiteY52" fmla="*/ 104000 h 633753"/>
              <a:gd name="connsiteX53" fmla="*/ 141591 w 500144"/>
              <a:gd name="connsiteY53" fmla="*/ 31053 h 633753"/>
              <a:gd name="connsiteX54" fmla="*/ 140855 w 500144"/>
              <a:gd name="connsiteY54" fmla="*/ 24924 h 633753"/>
              <a:gd name="connsiteX55" fmla="*/ 120235 w 500144"/>
              <a:gd name="connsiteY55" fmla="*/ 23208 h 633753"/>
              <a:gd name="connsiteX56" fmla="*/ 68644 w 500144"/>
              <a:gd name="connsiteY56" fmla="*/ 57584 h 633753"/>
              <a:gd name="connsiteX57" fmla="*/ 62269 w 500144"/>
              <a:gd name="connsiteY57" fmla="*/ 95720 h 633753"/>
              <a:gd name="connsiteX58" fmla="*/ 37808 w 500144"/>
              <a:gd name="connsiteY58" fmla="*/ 141291 h 633753"/>
              <a:gd name="connsiteX59" fmla="*/ 11114 w 500144"/>
              <a:gd name="connsiteY59" fmla="*/ 179100 h 633753"/>
              <a:gd name="connsiteX60" fmla="*/ 0 w 500144"/>
              <a:gd name="connsiteY60" fmla="*/ 202444 h 633753"/>
              <a:gd name="connsiteX61" fmla="*/ 11114 w 500144"/>
              <a:gd name="connsiteY61" fmla="*/ 208028 h 63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00144" h="633753">
                <a:moveTo>
                  <a:pt x="11114" y="208028"/>
                </a:moveTo>
                <a:lnTo>
                  <a:pt x="67826" y="251393"/>
                </a:lnTo>
                <a:lnTo>
                  <a:pt x="115632" y="255833"/>
                </a:lnTo>
                <a:lnTo>
                  <a:pt x="137886" y="306989"/>
                </a:lnTo>
                <a:lnTo>
                  <a:pt x="142326" y="333656"/>
                </a:lnTo>
                <a:lnTo>
                  <a:pt x="158997" y="333656"/>
                </a:lnTo>
                <a:lnTo>
                  <a:pt x="165671" y="383695"/>
                </a:lnTo>
                <a:lnTo>
                  <a:pt x="148945" y="418780"/>
                </a:lnTo>
                <a:lnTo>
                  <a:pt x="142326" y="432617"/>
                </a:lnTo>
                <a:lnTo>
                  <a:pt x="117865" y="461519"/>
                </a:lnTo>
                <a:lnTo>
                  <a:pt x="62269" y="468192"/>
                </a:lnTo>
                <a:lnTo>
                  <a:pt x="42248" y="485980"/>
                </a:lnTo>
                <a:lnTo>
                  <a:pt x="40042" y="513791"/>
                </a:lnTo>
                <a:lnTo>
                  <a:pt x="65620" y="529345"/>
                </a:lnTo>
                <a:lnTo>
                  <a:pt x="104518" y="527138"/>
                </a:lnTo>
                <a:lnTo>
                  <a:pt x="113425" y="508234"/>
                </a:lnTo>
                <a:lnTo>
                  <a:pt x="193482" y="508234"/>
                </a:lnTo>
                <a:lnTo>
                  <a:pt x="227940" y="539369"/>
                </a:lnTo>
                <a:lnTo>
                  <a:pt x="201273" y="563830"/>
                </a:lnTo>
                <a:lnTo>
                  <a:pt x="192365" y="584941"/>
                </a:lnTo>
                <a:lnTo>
                  <a:pt x="192093" y="633754"/>
                </a:lnTo>
                <a:lnTo>
                  <a:pt x="203615" y="624029"/>
                </a:lnTo>
                <a:lnTo>
                  <a:pt x="250031" y="624029"/>
                </a:lnTo>
                <a:lnTo>
                  <a:pt x="264005" y="617029"/>
                </a:lnTo>
                <a:lnTo>
                  <a:pt x="289964" y="602401"/>
                </a:lnTo>
                <a:lnTo>
                  <a:pt x="329952" y="575025"/>
                </a:lnTo>
                <a:lnTo>
                  <a:pt x="350572" y="544081"/>
                </a:lnTo>
                <a:lnTo>
                  <a:pt x="389252" y="518313"/>
                </a:lnTo>
                <a:lnTo>
                  <a:pt x="430520" y="507989"/>
                </a:lnTo>
                <a:lnTo>
                  <a:pt x="424037" y="493334"/>
                </a:lnTo>
                <a:lnTo>
                  <a:pt x="425562" y="484563"/>
                </a:lnTo>
                <a:lnTo>
                  <a:pt x="445801" y="477454"/>
                </a:lnTo>
                <a:lnTo>
                  <a:pt x="479524" y="461573"/>
                </a:lnTo>
                <a:lnTo>
                  <a:pt x="482820" y="453891"/>
                </a:lnTo>
                <a:lnTo>
                  <a:pt x="488186" y="448253"/>
                </a:lnTo>
                <a:lnTo>
                  <a:pt x="500144" y="443540"/>
                </a:lnTo>
                <a:lnTo>
                  <a:pt x="473994" y="420904"/>
                </a:lnTo>
                <a:lnTo>
                  <a:pt x="443404" y="385929"/>
                </a:lnTo>
                <a:lnTo>
                  <a:pt x="407312" y="313744"/>
                </a:lnTo>
                <a:lnTo>
                  <a:pt x="414204" y="260437"/>
                </a:lnTo>
                <a:lnTo>
                  <a:pt x="446864" y="251856"/>
                </a:lnTo>
                <a:lnTo>
                  <a:pt x="460620" y="205440"/>
                </a:lnTo>
                <a:lnTo>
                  <a:pt x="479524" y="176212"/>
                </a:lnTo>
                <a:lnTo>
                  <a:pt x="479524" y="159869"/>
                </a:lnTo>
                <a:lnTo>
                  <a:pt x="425372" y="136661"/>
                </a:lnTo>
                <a:lnTo>
                  <a:pt x="397097" y="36746"/>
                </a:lnTo>
                <a:lnTo>
                  <a:pt x="386692" y="0"/>
                </a:lnTo>
                <a:lnTo>
                  <a:pt x="345424" y="0"/>
                </a:lnTo>
                <a:lnTo>
                  <a:pt x="304183" y="11604"/>
                </a:lnTo>
                <a:lnTo>
                  <a:pt x="273158" y="33586"/>
                </a:lnTo>
                <a:lnTo>
                  <a:pt x="264632" y="38680"/>
                </a:lnTo>
                <a:lnTo>
                  <a:pt x="234559" y="104000"/>
                </a:lnTo>
                <a:lnTo>
                  <a:pt x="149463" y="104000"/>
                </a:lnTo>
                <a:lnTo>
                  <a:pt x="141591" y="31053"/>
                </a:lnTo>
                <a:lnTo>
                  <a:pt x="140855" y="24924"/>
                </a:lnTo>
                <a:lnTo>
                  <a:pt x="120235" y="23208"/>
                </a:lnTo>
                <a:lnTo>
                  <a:pt x="68644" y="57584"/>
                </a:lnTo>
                <a:lnTo>
                  <a:pt x="62269" y="95720"/>
                </a:lnTo>
                <a:lnTo>
                  <a:pt x="37808" y="141291"/>
                </a:lnTo>
                <a:lnTo>
                  <a:pt x="11114" y="179100"/>
                </a:lnTo>
                <a:lnTo>
                  <a:pt x="0" y="202444"/>
                </a:lnTo>
                <a:lnTo>
                  <a:pt x="11114" y="208028"/>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35" name="Frihandsfigur: Form 34">
            <a:extLst>
              <a:ext uri="{FF2B5EF4-FFF2-40B4-BE49-F238E27FC236}">
                <a16:creationId xmlns:a16="http://schemas.microsoft.com/office/drawing/2014/main" id="{066A1A3E-2EAC-4977-E798-BBA28D84264A}"/>
              </a:ext>
            </a:extLst>
          </p:cNvPr>
          <p:cNvSpPr/>
          <p:nvPr userDrawn="1"/>
        </p:nvSpPr>
        <p:spPr>
          <a:xfrm>
            <a:off x="6490400" y="1893040"/>
            <a:ext cx="577509" cy="673987"/>
          </a:xfrm>
          <a:custGeom>
            <a:avLst/>
            <a:gdLst>
              <a:gd name="connsiteX0" fmla="*/ 310476 w 405023"/>
              <a:gd name="connsiteY0" fmla="*/ 20130 h 472686"/>
              <a:gd name="connsiteX1" fmla="*/ 241260 w 405023"/>
              <a:gd name="connsiteY1" fmla="*/ 62378 h 472686"/>
              <a:gd name="connsiteX2" fmla="*/ 148973 w 405023"/>
              <a:gd name="connsiteY2" fmla="*/ 93513 h 472686"/>
              <a:gd name="connsiteX3" fmla="*/ 91170 w 405023"/>
              <a:gd name="connsiteY3" fmla="*/ 129088 h 472686"/>
              <a:gd name="connsiteX4" fmla="*/ 66383 w 405023"/>
              <a:gd name="connsiteY4" fmla="*/ 199148 h 472686"/>
              <a:gd name="connsiteX5" fmla="*/ 52245 w 405023"/>
              <a:gd name="connsiteY5" fmla="*/ 270297 h 472686"/>
              <a:gd name="connsiteX6" fmla="*/ 6646 w 405023"/>
              <a:gd name="connsiteY6" fmla="*/ 337797 h 472686"/>
              <a:gd name="connsiteX7" fmla="*/ 0 w 405023"/>
              <a:gd name="connsiteY7" fmla="*/ 348148 h 472686"/>
              <a:gd name="connsiteX8" fmla="*/ 32224 w 405023"/>
              <a:gd name="connsiteY8" fmla="*/ 395953 h 472686"/>
              <a:gd name="connsiteX9" fmla="*/ 66383 w 405023"/>
              <a:gd name="connsiteY9" fmla="*/ 439591 h 472686"/>
              <a:gd name="connsiteX10" fmla="*/ 72266 w 405023"/>
              <a:gd name="connsiteY10" fmla="*/ 472687 h 472686"/>
              <a:gd name="connsiteX11" fmla="*/ 84497 w 405023"/>
              <a:gd name="connsiteY11" fmla="*/ 458223 h 472686"/>
              <a:gd name="connsiteX12" fmla="*/ 142299 w 405023"/>
              <a:gd name="connsiteY12" fmla="*/ 459339 h 472686"/>
              <a:gd name="connsiteX13" fmla="*/ 155238 w 405023"/>
              <a:gd name="connsiteY13" fmla="*/ 439591 h 472686"/>
              <a:gd name="connsiteX14" fmla="*/ 161203 w 405023"/>
              <a:gd name="connsiteY14" fmla="*/ 428205 h 472686"/>
              <a:gd name="connsiteX15" fmla="*/ 225706 w 405023"/>
              <a:gd name="connsiteY15" fmla="*/ 428205 h 472686"/>
              <a:gd name="connsiteX16" fmla="*/ 225706 w 405023"/>
              <a:gd name="connsiteY16" fmla="*/ 415974 h 472686"/>
              <a:gd name="connsiteX17" fmla="*/ 285742 w 405023"/>
              <a:gd name="connsiteY17" fmla="*/ 415974 h 472686"/>
              <a:gd name="connsiteX18" fmla="*/ 292416 w 405023"/>
              <a:gd name="connsiteY18" fmla="*/ 398187 h 472686"/>
              <a:gd name="connsiteX19" fmla="*/ 334664 w 405023"/>
              <a:gd name="connsiteY19" fmla="*/ 380372 h 472686"/>
              <a:gd name="connsiteX20" fmla="*/ 349591 w 405023"/>
              <a:gd name="connsiteY20" fmla="*/ 351662 h 472686"/>
              <a:gd name="connsiteX21" fmla="*/ 372473 w 405023"/>
              <a:gd name="connsiteY21" fmla="*/ 319220 h 472686"/>
              <a:gd name="connsiteX22" fmla="*/ 396934 w 405023"/>
              <a:gd name="connsiteY22" fmla="*/ 273648 h 472686"/>
              <a:gd name="connsiteX23" fmla="*/ 403308 w 405023"/>
              <a:gd name="connsiteY23" fmla="*/ 235513 h 472686"/>
              <a:gd name="connsiteX24" fmla="*/ 405024 w 405023"/>
              <a:gd name="connsiteY24" fmla="*/ 204569 h 472686"/>
              <a:gd name="connsiteX25" fmla="*/ 373617 w 405023"/>
              <a:gd name="connsiteY25" fmla="*/ 196778 h 472686"/>
              <a:gd name="connsiteX26" fmla="*/ 348121 w 405023"/>
              <a:gd name="connsiteY26" fmla="*/ 187081 h 472686"/>
              <a:gd name="connsiteX27" fmla="*/ 319083 w 405023"/>
              <a:gd name="connsiteY27" fmla="*/ 189532 h 472686"/>
              <a:gd name="connsiteX28" fmla="*/ 310476 w 405023"/>
              <a:gd name="connsiteY28" fmla="*/ 180516 h 472686"/>
              <a:gd name="connsiteX29" fmla="*/ 341420 w 405023"/>
              <a:gd name="connsiteY29" fmla="*/ 127208 h 472686"/>
              <a:gd name="connsiteX30" fmla="*/ 324231 w 405023"/>
              <a:gd name="connsiteY30" fmla="*/ 92832 h 472686"/>
              <a:gd name="connsiteX31" fmla="*/ 338451 w 405023"/>
              <a:gd name="connsiteY31" fmla="*/ 46552 h 472686"/>
              <a:gd name="connsiteX32" fmla="*/ 343136 w 405023"/>
              <a:gd name="connsiteY32" fmla="*/ 34376 h 472686"/>
              <a:gd name="connsiteX33" fmla="*/ 343136 w 405023"/>
              <a:gd name="connsiteY33" fmla="*/ 0 h 472686"/>
              <a:gd name="connsiteX34" fmla="*/ 310476 w 405023"/>
              <a:gd name="connsiteY34" fmla="*/ 20130 h 47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5023" h="472686">
                <a:moveTo>
                  <a:pt x="310476" y="20130"/>
                </a:moveTo>
                <a:lnTo>
                  <a:pt x="241260" y="62378"/>
                </a:lnTo>
                <a:lnTo>
                  <a:pt x="148973" y="93513"/>
                </a:lnTo>
                <a:lnTo>
                  <a:pt x="91170" y="129088"/>
                </a:lnTo>
                <a:lnTo>
                  <a:pt x="66383" y="199148"/>
                </a:lnTo>
                <a:lnTo>
                  <a:pt x="52245" y="270297"/>
                </a:lnTo>
                <a:lnTo>
                  <a:pt x="6646" y="337797"/>
                </a:lnTo>
                <a:lnTo>
                  <a:pt x="0" y="348148"/>
                </a:lnTo>
                <a:lnTo>
                  <a:pt x="32224" y="395953"/>
                </a:lnTo>
                <a:lnTo>
                  <a:pt x="66383" y="439591"/>
                </a:lnTo>
                <a:lnTo>
                  <a:pt x="72266" y="472687"/>
                </a:lnTo>
                <a:lnTo>
                  <a:pt x="84497" y="458223"/>
                </a:lnTo>
                <a:lnTo>
                  <a:pt x="142299" y="459339"/>
                </a:lnTo>
                <a:lnTo>
                  <a:pt x="155238" y="439591"/>
                </a:lnTo>
                <a:lnTo>
                  <a:pt x="161203" y="428205"/>
                </a:lnTo>
                <a:lnTo>
                  <a:pt x="225706" y="428205"/>
                </a:lnTo>
                <a:lnTo>
                  <a:pt x="225706" y="415974"/>
                </a:lnTo>
                <a:lnTo>
                  <a:pt x="285742" y="415974"/>
                </a:lnTo>
                <a:lnTo>
                  <a:pt x="292416" y="398187"/>
                </a:lnTo>
                <a:lnTo>
                  <a:pt x="334664" y="380372"/>
                </a:lnTo>
                <a:lnTo>
                  <a:pt x="349591" y="351662"/>
                </a:lnTo>
                <a:lnTo>
                  <a:pt x="372473" y="319220"/>
                </a:lnTo>
                <a:lnTo>
                  <a:pt x="396934" y="273648"/>
                </a:lnTo>
                <a:lnTo>
                  <a:pt x="403308" y="235513"/>
                </a:lnTo>
                <a:lnTo>
                  <a:pt x="405024" y="204569"/>
                </a:lnTo>
                <a:lnTo>
                  <a:pt x="373617" y="196778"/>
                </a:lnTo>
                <a:lnTo>
                  <a:pt x="348121" y="187081"/>
                </a:lnTo>
                <a:lnTo>
                  <a:pt x="319083" y="189532"/>
                </a:lnTo>
                <a:lnTo>
                  <a:pt x="310476" y="180516"/>
                </a:lnTo>
                <a:lnTo>
                  <a:pt x="341420" y="127208"/>
                </a:lnTo>
                <a:lnTo>
                  <a:pt x="324231" y="92832"/>
                </a:lnTo>
                <a:lnTo>
                  <a:pt x="338451" y="46552"/>
                </a:lnTo>
                <a:lnTo>
                  <a:pt x="343136" y="34376"/>
                </a:lnTo>
                <a:lnTo>
                  <a:pt x="343136" y="0"/>
                </a:lnTo>
                <a:lnTo>
                  <a:pt x="310476" y="2013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36" name="Frihandsfigur: Form 35">
            <a:extLst>
              <a:ext uri="{FF2B5EF4-FFF2-40B4-BE49-F238E27FC236}">
                <a16:creationId xmlns:a16="http://schemas.microsoft.com/office/drawing/2014/main" id="{27D8DFA9-5AD3-B29D-718C-6E2C91BD043C}"/>
              </a:ext>
            </a:extLst>
          </p:cNvPr>
          <p:cNvSpPr/>
          <p:nvPr userDrawn="1"/>
        </p:nvSpPr>
        <p:spPr>
          <a:xfrm>
            <a:off x="6380988" y="2435438"/>
            <a:ext cx="789576" cy="510471"/>
          </a:xfrm>
          <a:custGeom>
            <a:avLst/>
            <a:gdLst>
              <a:gd name="connsiteX0" fmla="*/ 143116 w 553751"/>
              <a:gd name="connsiteY0" fmla="*/ 114406 h 358008"/>
              <a:gd name="connsiteX1" fmla="*/ 131213 w 553751"/>
              <a:gd name="connsiteY1" fmla="*/ 136742 h 358008"/>
              <a:gd name="connsiteX2" fmla="*/ 93404 w 553751"/>
              <a:gd name="connsiteY2" fmla="*/ 136742 h 358008"/>
              <a:gd name="connsiteX3" fmla="*/ 45599 w 553751"/>
              <a:gd name="connsiteY3" fmla="*/ 131185 h 358008"/>
              <a:gd name="connsiteX4" fmla="*/ 7791 w 553751"/>
              <a:gd name="connsiteY4" fmla="*/ 136742 h 358008"/>
              <a:gd name="connsiteX5" fmla="*/ 0 w 553751"/>
              <a:gd name="connsiteY5" fmla="*/ 174551 h 358008"/>
              <a:gd name="connsiteX6" fmla="*/ 18904 w 553751"/>
              <a:gd name="connsiteY6" fmla="*/ 210125 h 358008"/>
              <a:gd name="connsiteX7" fmla="*/ 55596 w 553751"/>
              <a:gd name="connsiteY7" fmla="*/ 234586 h 358008"/>
              <a:gd name="connsiteX8" fmla="*/ 56713 w 553751"/>
              <a:gd name="connsiteY8" fmla="*/ 296856 h 358008"/>
              <a:gd name="connsiteX9" fmla="*/ 71558 w 553751"/>
              <a:gd name="connsiteY9" fmla="*/ 315760 h 358008"/>
              <a:gd name="connsiteX10" fmla="*/ 118982 w 553751"/>
              <a:gd name="connsiteY10" fmla="*/ 315760 h 358008"/>
              <a:gd name="connsiteX11" fmla="*/ 147883 w 553751"/>
              <a:gd name="connsiteY11" fmla="*/ 331314 h 358008"/>
              <a:gd name="connsiteX12" fmla="*/ 195961 w 553751"/>
              <a:gd name="connsiteY12" fmla="*/ 358008 h 358008"/>
              <a:gd name="connsiteX13" fmla="*/ 243494 w 553751"/>
              <a:gd name="connsiteY13" fmla="*/ 358008 h 358008"/>
              <a:gd name="connsiteX14" fmla="*/ 250167 w 553751"/>
              <a:gd name="connsiteY14" fmla="*/ 348012 h 358008"/>
              <a:gd name="connsiteX15" fmla="*/ 269072 w 553751"/>
              <a:gd name="connsiteY15" fmla="*/ 339104 h 358008"/>
              <a:gd name="connsiteX16" fmla="*/ 277979 w 553751"/>
              <a:gd name="connsiteY16" fmla="*/ 291299 h 358008"/>
              <a:gd name="connsiteX17" fmla="*/ 316904 w 553751"/>
              <a:gd name="connsiteY17" fmla="*/ 285742 h 358008"/>
              <a:gd name="connsiteX18" fmla="*/ 355829 w 553751"/>
              <a:gd name="connsiteY18" fmla="*/ 285742 h 358008"/>
              <a:gd name="connsiteX19" fmla="*/ 374734 w 553751"/>
              <a:gd name="connsiteY19" fmla="*/ 254607 h 358008"/>
              <a:gd name="connsiteX20" fmla="*/ 392521 w 553751"/>
              <a:gd name="connsiteY20" fmla="*/ 241042 h 358008"/>
              <a:gd name="connsiteX21" fmla="*/ 437003 w 553751"/>
              <a:gd name="connsiteY21" fmla="*/ 235703 h 358008"/>
              <a:gd name="connsiteX22" fmla="*/ 460347 w 553751"/>
              <a:gd name="connsiteY22" fmla="*/ 223473 h 358008"/>
              <a:gd name="connsiteX23" fmla="*/ 465904 w 553751"/>
              <a:gd name="connsiteY23" fmla="*/ 194572 h 358008"/>
              <a:gd name="connsiteX24" fmla="*/ 501561 w 553751"/>
              <a:gd name="connsiteY24" fmla="*/ 186781 h 358008"/>
              <a:gd name="connsiteX25" fmla="*/ 517060 w 553751"/>
              <a:gd name="connsiteY25" fmla="*/ 171227 h 358008"/>
              <a:gd name="connsiteX26" fmla="*/ 540404 w 553751"/>
              <a:gd name="connsiteY26" fmla="*/ 131185 h 358008"/>
              <a:gd name="connsiteX27" fmla="*/ 553752 w 553751"/>
              <a:gd name="connsiteY27" fmla="*/ 131185 h 358008"/>
              <a:gd name="connsiteX28" fmla="*/ 547541 w 553751"/>
              <a:gd name="connsiteY28" fmla="*/ 100486 h 358008"/>
              <a:gd name="connsiteX29" fmla="*/ 527057 w 553751"/>
              <a:gd name="connsiteY29" fmla="*/ 53362 h 358008"/>
              <a:gd name="connsiteX30" fmla="*/ 479251 w 553751"/>
              <a:gd name="connsiteY30" fmla="*/ 48922 h 358008"/>
              <a:gd name="connsiteX31" fmla="*/ 422539 w 553751"/>
              <a:gd name="connsiteY31" fmla="*/ 5557 h 358008"/>
              <a:gd name="connsiteX32" fmla="*/ 411425 w 553751"/>
              <a:gd name="connsiteY32" fmla="*/ 0 h 358008"/>
              <a:gd name="connsiteX33" fmla="*/ 369177 w 553751"/>
              <a:gd name="connsiteY33" fmla="*/ 17787 h 358008"/>
              <a:gd name="connsiteX34" fmla="*/ 362503 w 553751"/>
              <a:gd name="connsiteY34" fmla="*/ 35575 h 358008"/>
              <a:gd name="connsiteX35" fmla="*/ 302467 w 553751"/>
              <a:gd name="connsiteY35" fmla="*/ 35575 h 358008"/>
              <a:gd name="connsiteX36" fmla="*/ 302467 w 553751"/>
              <a:gd name="connsiteY36" fmla="*/ 47805 h 358008"/>
              <a:gd name="connsiteX37" fmla="*/ 237964 w 553751"/>
              <a:gd name="connsiteY37" fmla="*/ 47805 h 358008"/>
              <a:gd name="connsiteX38" fmla="*/ 219060 w 553751"/>
              <a:gd name="connsiteY38" fmla="*/ 78940 h 358008"/>
              <a:gd name="connsiteX39" fmla="*/ 161230 w 553751"/>
              <a:gd name="connsiteY39" fmla="*/ 77823 h 358008"/>
              <a:gd name="connsiteX40" fmla="*/ 149000 w 553751"/>
              <a:gd name="connsiteY40" fmla="*/ 92287 h 358008"/>
              <a:gd name="connsiteX41" fmla="*/ 143116 w 553751"/>
              <a:gd name="connsiteY41" fmla="*/ 114433 h 3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3751" h="358008">
                <a:moveTo>
                  <a:pt x="143116" y="114406"/>
                </a:moveTo>
                <a:lnTo>
                  <a:pt x="131213" y="136742"/>
                </a:lnTo>
                <a:lnTo>
                  <a:pt x="93404" y="136742"/>
                </a:lnTo>
                <a:lnTo>
                  <a:pt x="45599" y="131185"/>
                </a:lnTo>
                <a:lnTo>
                  <a:pt x="7791" y="136742"/>
                </a:lnTo>
                <a:lnTo>
                  <a:pt x="0" y="174551"/>
                </a:lnTo>
                <a:cubicBezTo>
                  <a:pt x="0" y="174551"/>
                  <a:pt x="14464" y="205685"/>
                  <a:pt x="18904" y="210125"/>
                </a:cubicBezTo>
                <a:cubicBezTo>
                  <a:pt x="23344" y="214565"/>
                  <a:pt x="55596" y="234586"/>
                  <a:pt x="55596" y="234586"/>
                </a:cubicBezTo>
                <a:lnTo>
                  <a:pt x="56713" y="296856"/>
                </a:lnTo>
                <a:lnTo>
                  <a:pt x="71558" y="315760"/>
                </a:lnTo>
                <a:lnTo>
                  <a:pt x="118982" y="315760"/>
                </a:lnTo>
                <a:lnTo>
                  <a:pt x="147883" y="331314"/>
                </a:lnTo>
                <a:lnTo>
                  <a:pt x="195961" y="358008"/>
                </a:lnTo>
                <a:lnTo>
                  <a:pt x="243494" y="358008"/>
                </a:lnTo>
                <a:lnTo>
                  <a:pt x="250167" y="348012"/>
                </a:lnTo>
                <a:lnTo>
                  <a:pt x="269072" y="339104"/>
                </a:lnTo>
                <a:lnTo>
                  <a:pt x="277979" y="291299"/>
                </a:lnTo>
                <a:lnTo>
                  <a:pt x="316904" y="285742"/>
                </a:lnTo>
                <a:lnTo>
                  <a:pt x="355829" y="285742"/>
                </a:lnTo>
                <a:lnTo>
                  <a:pt x="374734" y="254607"/>
                </a:lnTo>
                <a:lnTo>
                  <a:pt x="392521" y="241042"/>
                </a:lnTo>
                <a:lnTo>
                  <a:pt x="437003" y="235703"/>
                </a:lnTo>
                <a:lnTo>
                  <a:pt x="460347" y="223473"/>
                </a:lnTo>
                <a:lnTo>
                  <a:pt x="465904" y="194572"/>
                </a:lnTo>
                <a:lnTo>
                  <a:pt x="501561" y="186781"/>
                </a:lnTo>
                <a:lnTo>
                  <a:pt x="517060" y="171227"/>
                </a:lnTo>
                <a:lnTo>
                  <a:pt x="540404" y="131185"/>
                </a:lnTo>
                <a:lnTo>
                  <a:pt x="553752" y="131185"/>
                </a:lnTo>
                <a:lnTo>
                  <a:pt x="547541" y="100486"/>
                </a:lnTo>
                <a:lnTo>
                  <a:pt x="527057" y="53362"/>
                </a:lnTo>
                <a:lnTo>
                  <a:pt x="479251" y="48922"/>
                </a:lnTo>
                <a:lnTo>
                  <a:pt x="422539" y="5557"/>
                </a:lnTo>
                <a:lnTo>
                  <a:pt x="411425" y="0"/>
                </a:lnTo>
                <a:lnTo>
                  <a:pt x="369177" y="17787"/>
                </a:lnTo>
                <a:lnTo>
                  <a:pt x="362503" y="35575"/>
                </a:lnTo>
                <a:lnTo>
                  <a:pt x="302467" y="35575"/>
                </a:lnTo>
                <a:lnTo>
                  <a:pt x="302467" y="47805"/>
                </a:lnTo>
                <a:lnTo>
                  <a:pt x="237964" y="47805"/>
                </a:lnTo>
                <a:lnTo>
                  <a:pt x="219060" y="78940"/>
                </a:lnTo>
                <a:lnTo>
                  <a:pt x="161230" y="77823"/>
                </a:lnTo>
                <a:lnTo>
                  <a:pt x="149000" y="92287"/>
                </a:lnTo>
                <a:lnTo>
                  <a:pt x="143116" y="114433"/>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37" name="Frihandsfigur: Form 36">
            <a:extLst>
              <a:ext uri="{FF2B5EF4-FFF2-40B4-BE49-F238E27FC236}">
                <a16:creationId xmlns:a16="http://schemas.microsoft.com/office/drawing/2014/main" id="{81187DC4-49D9-5485-00E1-0B48B92D7F16}"/>
              </a:ext>
            </a:extLst>
          </p:cNvPr>
          <p:cNvSpPr/>
          <p:nvPr userDrawn="1"/>
        </p:nvSpPr>
        <p:spPr>
          <a:xfrm>
            <a:off x="5673869" y="1848801"/>
            <a:ext cx="919572" cy="959189"/>
          </a:xfrm>
          <a:custGeom>
            <a:avLst/>
            <a:gdLst>
              <a:gd name="connsiteX0" fmla="*/ 548167 w 644921"/>
              <a:gd name="connsiteY0" fmla="*/ 368823 h 672706"/>
              <a:gd name="connsiteX1" fmla="*/ 513709 w 644921"/>
              <a:gd name="connsiteY1" fmla="*/ 368823 h 672706"/>
              <a:gd name="connsiteX2" fmla="*/ 479143 w 644921"/>
              <a:gd name="connsiteY2" fmla="*/ 351362 h 672706"/>
              <a:gd name="connsiteX3" fmla="*/ 459230 w 644921"/>
              <a:gd name="connsiteY3" fmla="*/ 331341 h 672706"/>
              <a:gd name="connsiteX4" fmla="*/ 465904 w 644921"/>
              <a:gd name="connsiteY4" fmla="*/ 288738 h 672706"/>
              <a:gd name="connsiteX5" fmla="*/ 491482 w 644921"/>
              <a:gd name="connsiteY5" fmla="*/ 220558 h 672706"/>
              <a:gd name="connsiteX6" fmla="*/ 514826 w 644921"/>
              <a:gd name="connsiteY6" fmla="*/ 163464 h 672706"/>
              <a:gd name="connsiteX7" fmla="*/ 532614 w 644921"/>
              <a:gd name="connsiteY7" fmla="*/ 112308 h 672706"/>
              <a:gd name="connsiteX8" fmla="*/ 548167 w 644921"/>
              <a:gd name="connsiteY8" fmla="*/ 66709 h 672706"/>
              <a:gd name="connsiteX9" fmla="*/ 548167 w 644921"/>
              <a:gd name="connsiteY9" fmla="*/ 41159 h 672706"/>
              <a:gd name="connsiteX10" fmla="*/ 523706 w 644921"/>
              <a:gd name="connsiteY10" fmla="*/ 17787 h 672706"/>
              <a:gd name="connsiteX11" fmla="*/ 495922 w 644921"/>
              <a:gd name="connsiteY11" fmla="*/ 6674 h 672706"/>
              <a:gd name="connsiteX12" fmla="*/ 447000 w 644921"/>
              <a:gd name="connsiteY12" fmla="*/ 0 h 672706"/>
              <a:gd name="connsiteX13" fmla="*/ 409164 w 644921"/>
              <a:gd name="connsiteY13" fmla="*/ 63386 h 672706"/>
              <a:gd name="connsiteX14" fmla="*/ 355829 w 644921"/>
              <a:gd name="connsiteY14" fmla="*/ 147883 h 672706"/>
              <a:gd name="connsiteX15" fmla="*/ 309114 w 644921"/>
              <a:gd name="connsiteY15" fmla="*/ 203479 h 672706"/>
              <a:gd name="connsiteX16" fmla="*/ 291326 w 644921"/>
              <a:gd name="connsiteY16" fmla="*/ 233497 h 672706"/>
              <a:gd name="connsiteX17" fmla="*/ 291326 w 644921"/>
              <a:gd name="connsiteY17" fmla="*/ 274656 h 672706"/>
              <a:gd name="connsiteX18" fmla="*/ 265122 w 644921"/>
              <a:gd name="connsiteY18" fmla="*/ 293560 h 672706"/>
              <a:gd name="connsiteX19" fmla="*/ 254635 w 644921"/>
              <a:gd name="connsiteY19" fmla="*/ 318021 h 672706"/>
              <a:gd name="connsiteX20" fmla="*/ 240171 w 644921"/>
              <a:gd name="connsiteY20" fmla="*/ 329135 h 672706"/>
              <a:gd name="connsiteX21" fmla="*/ 240171 w 644921"/>
              <a:gd name="connsiteY21" fmla="*/ 349156 h 672706"/>
              <a:gd name="connsiteX22" fmla="*/ 197922 w 644921"/>
              <a:gd name="connsiteY22" fmla="*/ 348039 h 672706"/>
              <a:gd name="connsiteX23" fmla="*/ 197922 w 644921"/>
              <a:gd name="connsiteY23" fmla="*/ 362476 h 672706"/>
              <a:gd name="connsiteX24" fmla="*/ 134563 w 644921"/>
              <a:gd name="connsiteY24" fmla="*/ 362476 h 672706"/>
              <a:gd name="connsiteX25" fmla="*/ 110102 w 644921"/>
              <a:gd name="connsiteY25" fmla="*/ 378057 h 672706"/>
              <a:gd name="connsiteX26" fmla="*/ 86731 w 644921"/>
              <a:gd name="connsiteY26" fmla="*/ 406958 h 672706"/>
              <a:gd name="connsiteX27" fmla="*/ 52273 w 644921"/>
              <a:gd name="connsiteY27" fmla="*/ 434769 h 672706"/>
              <a:gd name="connsiteX28" fmla="*/ 47833 w 644921"/>
              <a:gd name="connsiteY28" fmla="*/ 470617 h 672706"/>
              <a:gd name="connsiteX29" fmla="*/ 47833 w 644921"/>
              <a:gd name="connsiteY29" fmla="*/ 503712 h 672706"/>
              <a:gd name="connsiteX30" fmla="*/ 4467 w 644921"/>
              <a:gd name="connsiteY30" fmla="*/ 503712 h 672706"/>
              <a:gd name="connsiteX31" fmla="*/ 0 w 644921"/>
              <a:gd name="connsiteY31" fmla="*/ 525831 h 672706"/>
              <a:gd name="connsiteX32" fmla="*/ 30045 w 644921"/>
              <a:gd name="connsiteY32" fmla="*/ 549284 h 672706"/>
              <a:gd name="connsiteX33" fmla="*/ 46716 w 644921"/>
              <a:gd name="connsiteY33" fmla="*/ 561515 h 672706"/>
              <a:gd name="connsiteX34" fmla="*/ 84524 w 644921"/>
              <a:gd name="connsiteY34" fmla="*/ 542610 h 672706"/>
              <a:gd name="connsiteX35" fmla="*/ 114542 w 644921"/>
              <a:gd name="connsiteY35" fmla="*/ 525831 h 672706"/>
              <a:gd name="connsiteX36" fmla="*/ 163464 w 644921"/>
              <a:gd name="connsiteY36" fmla="*/ 491455 h 672706"/>
              <a:gd name="connsiteX37" fmla="*/ 172344 w 644921"/>
              <a:gd name="connsiteY37" fmla="*/ 489248 h 672706"/>
              <a:gd name="connsiteX38" fmla="*/ 173461 w 644921"/>
              <a:gd name="connsiteY38" fmla="*/ 570422 h 672706"/>
              <a:gd name="connsiteX39" fmla="*/ 224617 w 644921"/>
              <a:gd name="connsiteY39" fmla="*/ 557075 h 672706"/>
              <a:gd name="connsiteX40" fmla="*/ 246844 w 644921"/>
              <a:gd name="connsiteY40" fmla="*/ 562631 h 672706"/>
              <a:gd name="connsiteX41" fmla="*/ 274084 w 644921"/>
              <a:gd name="connsiteY41" fmla="*/ 628224 h 672706"/>
              <a:gd name="connsiteX42" fmla="*/ 290210 w 644921"/>
              <a:gd name="connsiteY42" fmla="*/ 662709 h 672706"/>
              <a:gd name="connsiteX43" fmla="*/ 313581 w 644921"/>
              <a:gd name="connsiteY43" fmla="*/ 662709 h 672706"/>
              <a:gd name="connsiteX44" fmla="*/ 340248 w 644921"/>
              <a:gd name="connsiteY44" fmla="*/ 639338 h 672706"/>
              <a:gd name="connsiteX45" fmla="*/ 362503 w 644921"/>
              <a:gd name="connsiteY45" fmla="*/ 644922 h 672706"/>
              <a:gd name="connsiteX46" fmla="*/ 430329 w 644921"/>
              <a:gd name="connsiteY46" fmla="*/ 646011 h 672706"/>
              <a:gd name="connsiteX47" fmla="*/ 442560 w 644921"/>
              <a:gd name="connsiteY47" fmla="*/ 662709 h 672706"/>
              <a:gd name="connsiteX48" fmla="*/ 467021 w 644921"/>
              <a:gd name="connsiteY48" fmla="*/ 662709 h 672706"/>
              <a:gd name="connsiteX49" fmla="*/ 479143 w 644921"/>
              <a:gd name="connsiteY49" fmla="*/ 672706 h 672706"/>
              <a:gd name="connsiteX50" fmla="*/ 495922 w 644921"/>
              <a:gd name="connsiteY50" fmla="*/ 663826 h 672706"/>
              <a:gd name="connsiteX51" fmla="*/ 512593 w 644921"/>
              <a:gd name="connsiteY51" fmla="*/ 636015 h 672706"/>
              <a:gd name="connsiteX52" fmla="*/ 521745 w 644921"/>
              <a:gd name="connsiteY52" fmla="*/ 626780 h 672706"/>
              <a:gd name="connsiteX53" fmla="*/ 514826 w 644921"/>
              <a:gd name="connsiteY53" fmla="*/ 621550 h 672706"/>
              <a:gd name="connsiteX54" fmla="*/ 495922 w 644921"/>
              <a:gd name="connsiteY54" fmla="*/ 585976 h 672706"/>
              <a:gd name="connsiteX55" fmla="*/ 503713 w 644921"/>
              <a:gd name="connsiteY55" fmla="*/ 548167 h 672706"/>
              <a:gd name="connsiteX56" fmla="*/ 541521 w 644921"/>
              <a:gd name="connsiteY56" fmla="*/ 542610 h 672706"/>
              <a:gd name="connsiteX57" fmla="*/ 589326 w 644921"/>
              <a:gd name="connsiteY57" fmla="*/ 548167 h 672706"/>
              <a:gd name="connsiteX58" fmla="*/ 627135 w 644921"/>
              <a:gd name="connsiteY58" fmla="*/ 548167 h 672706"/>
              <a:gd name="connsiteX59" fmla="*/ 635770 w 644921"/>
              <a:gd name="connsiteY59" fmla="*/ 531960 h 672706"/>
              <a:gd name="connsiteX60" fmla="*/ 643179 w 644921"/>
              <a:gd name="connsiteY60" fmla="*/ 510195 h 672706"/>
              <a:gd name="connsiteX61" fmla="*/ 644922 w 644921"/>
              <a:gd name="connsiteY61" fmla="*/ 503712 h 672706"/>
              <a:gd name="connsiteX62" fmla="*/ 639038 w 644921"/>
              <a:gd name="connsiteY62" fmla="*/ 470617 h 672706"/>
              <a:gd name="connsiteX63" fmla="*/ 572656 w 644921"/>
              <a:gd name="connsiteY63" fmla="*/ 379174 h 672706"/>
              <a:gd name="connsiteX64" fmla="*/ 565982 w 644921"/>
              <a:gd name="connsiteY64" fmla="*/ 368823 h 672706"/>
              <a:gd name="connsiteX65" fmla="*/ 548167 w 644921"/>
              <a:gd name="connsiteY65" fmla="*/ 368823 h 67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44921" h="672706">
                <a:moveTo>
                  <a:pt x="548167" y="368823"/>
                </a:moveTo>
                <a:lnTo>
                  <a:pt x="513709" y="368823"/>
                </a:lnTo>
                <a:lnTo>
                  <a:pt x="479143" y="351362"/>
                </a:lnTo>
                <a:lnTo>
                  <a:pt x="459230" y="331341"/>
                </a:lnTo>
                <a:lnTo>
                  <a:pt x="465904" y="288738"/>
                </a:lnTo>
                <a:lnTo>
                  <a:pt x="491482" y="220558"/>
                </a:lnTo>
                <a:lnTo>
                  <a:pt x="514826" y="163464"/>
                </a:lnTo>
                <a:lnTo>
                  <a:pt x="532614" y="112308"/>
                </a:lnTo>
                <a:lnTo>
                  <a:pt x="548167" y="66709"/>
                </a:lnTo>
                <a:lnTo>
                  <a:pt x="548167" y="41159"/>
                </a:lnTo>
                <a:lnTo>
                  <a:pt x="523706" y="17787"/>
                </a:lnTo>
                <a:lnTo>
                  <a:pt x="495922" y="6674"/>
                </a:lnTo>
                <a:lnTo>
                  <a:pt x="447000" y="0"/>
                </a:lnTo>
                <a:lnTo>
                  <a:pt x="409164" y="63386"/>
                </a:lnTo>
                <a:lnTo>
                  <a:pt x="355829" y="147883"/>
                </a:lnTo>
                <a:lnTo>
                  <a:pt x="309114" y="203479"/>
                </a:lnTo>
                <a:lnTo>
                  <a:pt x="291326" y="233497"/>
                </a:lnTo>
                <a:lnTo>
                  <a:pt x="291326" y="274656"/>
                </a:lnTo>
                <a:lnTo>
                  <a:pt x="265122" y="293560"/>
                </a:lnTo>
                <a:lnTo>
                  <a:pt x="254635" y="318021"/>
                </a:lnTo>
                <a:lnTo>
                  <a:pt x="240171" y="329135"/>
                </a:lnTo>
                <a:lnTo>
                  <a:pt x="240171" y="349156"/>
                </a:lnTo>
                <a:lnTo>
                  <a:pt x="197922" y="348039"/>
                </a:lnTo>
                <a:lnTo>
                  <a:pt x="197922" y="362476"/>
                </a:lnTo>
                <a:lnTo>
                  <a:pt x="134563" y="362476"/>
                </a:lnTo>
                <a:lnTo>
                  <a:pt x="110102" y="378057"/>
                </a:lnTo>
                <a:lnTo>
                  <a:pt x="86731" y="406958"/>
                </a:lnTo>
                <a:lnTo>
                  <a:pt x="52273" y="434769"/>
                </a:lnTo>
                <a:lnTo>
                  <a:pt x="47833" y="470617"/>
                </a:lnTo>
                <a:lnTo>
                  <a:pt x="47833" y="503712"/>
                </a:lnTo>
                <a:lnTo>
                  <a:pt x="4467" y="503712"/>
                </a:lnTo>
                <a:lnTo>
                  <a:pt x="0" y="525831"/>
                </a:lnTo>
                <a:lnTo>
                  <a:pt x="30045" y="549284"/>
                </a:lnTo>
                <a:lnTo>
                  <a:pt x="46716" y="561515"/>
                </a:lnTo>
                <a:lnTo>
                  <a:pt x="84524" y="542610"/>
                </a:lnTo>
                <a:lnTo>
                  <a:pt x="114542" y="525831"/>
                </a:lnTo>
                <a:lnTo>
                  <a:pt x="163464" y="491455"/>
                </a:lnTo>
                <a:lnTo>
                  <a:pt x="172344" y="489248"/>
                </a:lnTo>
                <a:lnTo>
                  <a:pt x="173461" y="570422"/>
                </a:lnTo>
                <a:lnTo>
                  <a:pt x="224617" y="557075"/>
                </a:lnTo>
                <a:lnTo>
                  <a:pt x="246844" y="562631"/>
                </a:lnTo>
                <a:lnTo>
                  <a:pt x="274084" y="628224"/>
                </a:lnTo>
                <a:lnTo>
                  <a:pt x="290210" y="662709"/>
                </a:lnTo>
                <a:lnTo>
                  <a:pt x="313581" y="662709"/>
                </a:lnTo>
                <a:lnTo>
                  <a:pt x="340248" y="639338"/>
                </a:lnTo>
                <a:lnTo>
                  <a:pt x="362503" y="644922"/>
                </a:lnTo>
                <a:lnTo>
                  <a:pt x="430329" y="646011"/>
                </a:lnTo>
                <a:lnTo>
                  <a:pt x="442560" y="662709"/>
                </a:lnTo>
                <a:lnTo>
                  <a:pt x="467021" y="662709"/>
                </a:lnTo>
                <a:lnTo>
                  <a:pt x="479143" y="672706"/>
                </a:lnTo>
                <a:lnTo>
                  <a:pt x="495922" y="663826"/>
                </a:lnTo>
                <a:lnTo>
                  <a:pt x="512593" y="636015"/>
                </a:lnTo>
                <a:lnTo>
                  <a:pt x="521745" y="626780"/>
                </a:lnTo>
                <a:lnTo>
                  <a:pt x="514826" y="621550"/>
                </a:lnTo>
                <a:lnTo>
                  <a:pt x="495922" y="585976"/>
                </a:lnTo>
                <a:lnTo>
                  <a:pt x="503713" y="548167"/>
                </a:lnTo>
                <a:lnTo>
                  <a:pt x="541521" y="542610"/>
                </a:lnTo>
                <a:lnTo>
                  <a:pt x="589326" y="548167"/>
                </a:lnTo>
                <a:lnTo>
                  <a:pt x="627135" y="548167"/>
                </a:lnTo>
                <a:lnTo>
                  <a:pt x="635770" y="531960"/>
                </a:lnTo>
                <a:lnTo>
                  <a:pt x="643179" y="510195"/>
                </a:lnTo>
                <a:lnTo>
                  <a:pt x="644922" y="503712"/>
                </a:lnTo>
                <a:lnTo>
                  <a:pt x="639038" y="470617"/>
                </a:lnTo>
                <a:lnTo>
                  <a:pt x="572656" y="379174"/>
                </a:lnTo>
                <a:lnTo>
                  <a:pt x="565982" y="368823"/>
                </a:lnTo>
                <a:lnTo>
                  <a:pt x="548167" y="368823"/>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38" name="Frihandsfigur: Form 37">
            <a:extLst>
              <a:ext uri="{FF2B5EF4-FFF2-40B4-BE49-F238E27FC236}">
                <a16:creationId xmlns:a16="http://schemas.microsoft.com/office/drawing/2014/main" id="{9E64E007-BD69-2EC1-260A-743BAF03FCB4}"/>
              </a:ext>
            </a:extLst>
          </p:cNvPr>
          <p:cNvSpPr/>
          <p:nvPr userDrawn="1"/>
        </p:nvSpPr>
        <p:spPr>
          <a:xfrm>
            <a:off x="5856221" y="2643116"/>
            <a:ext cx="804179" cy="728013"/>
          </a:xfrm>
          <a:custGeom>
            <a:avLst/>
            <a:gdLst>
              <a:gd name="connsiteX0" fmla="*/ 24461 w 563993"/>
              <a:gd name="connsiteY0" fmla="*/ 33341 h 510576"/>
              <a:gd name="connsiteX1" fmla="*/ 0 w 563993"/>
              <a:gd name="connsiteY1" fmla="*/ 68943 h 510576"/>
              <a:gd name="connsiteX2" fmla="*/ 0 w 563993"/>
              <a:gd name="connsiteY2" fmla="*/ 115632 h 510576"/>
              <a:gd name="connsiteX3" fmla="*/ 24461 w 563993"/>
              <a:gd name="connsiteY3" fmla="*/ 171227 h 510576"/>
              <a:gd name="connsiteX4" fmla="*/ 24461 w 563993"/>
              <a:gd name="connsiteY4" fmla="*/ 200128 h 510576"/>
              <a:gd name="connsiteX5" fmla="*/ 12231 w 563993"/>
              <a:gd name="connsiteY5" fmla="*/ 212359 h 510576"/>
              <a:gd name="connsiteX6" fmla="*/ 40015 w 563993"/>
              <a:gd name="connsiteY6" fmla="*/ 246245 h 510576"/>
              <a:gd name="connsiteX7" fmla="*/ 19994 w 563993"/>
              <a:gd name="connsiteY7" fmla="*/ 275745 h 510576"/>
              <a:gd name="connsiteX8" fmla="*/ 19994 w 563993"/>
              <a:gd name="connsiteY8" fmla="*/ 317994 h 510576"/>
              <a:gd name="connsiteX9" fmla="*/ 80057 w 563993"/>
              <a:gd name="connsiteY9" fmla="*/ 345533 h 510576"/>
              <a:gd name="connsiteX10" fmla="*/ 80057 w 563993"/>
              <a:gd name="connsiteY10" fmla="*/ 369149 h 510576"/>
              <a:gd name="connsiteX11" fmla="*/ 105008 w 563993"/>
              <a:gd name="connsiteY11" fmla="*/ 431146 h 510576"/>
              <a:gd name="connsiteX12" fmla="*/ 105008 w 563993"/>
              <a:gd name="connsiteY12" fmla="*/ 492517 h 510576"/>
              <a:gd name="connsiteX13" fmla="*/ 137233 w 563993"/>
              <a:gd name="connsiteY13" fmla="*/ 492517 h 510576"/>
              <a:gd name="connsiteX14" fmla="*/ 175913 w 563993"/>
              <a:gd name="connsiteY14" fmla="*/ 510577 h 510576"/>
              <a:gd name="connsiteX15" fmla="*/ 219741 w 563993"/>
              <a:gd name="connsiteY15" fmla="*/ 501533 h 510576"/>
              <a:gd name="connsiteX16" fmla="*/ 258421 w 563993"/>
              <a:gd name="connsiteY16" fmla="*/ 496521 h 510576"/>
              <a:gd name="connsiteX17" fmla="*/ 281275 w 563993"/>
              <a:gd name="connsiteY17" fmla="*/ 493579 h 510576"/>
              <a:gd name="connsiteX18" fmla="*/ 351253 w 563993"/>
              <a:gd name="connsiteY18" fmla="*/ 471897 h 510576"/>
              <a:gd name="connsiteX19" fmla="*/ 390260 w 563993"/>
              <a:gd name="connsiteY19" fmla="*/ 454763 h 510576"/>
              <a:gd name="connsiteX20" fmla="*/ 405841 w 563993"/>
              <a:gd name="connsiteY20" fmla="*/ 428068 h 510576"/>
              <a:gd name="connsiteX21" fmla="*/ 404425 w 563993"/>
              <a:gd name="connsiteY21" fmla="*/ 393284 h 510576"/>
              <a:gd name="connsiteX22" fmla="*/ 405841 w 563993"/>
              <a:gd name="connsiteY22" fmla="*/ 383613 h 510576"/>
              <a:gd name="connsiteX23" fmla="*/ 411316 w 563993"/>
              <a:gd name="connsiteY23" fmla="*/ 379337 h 510576"/>
              <a:gd name="connsiteX24" fmla="*/ 420932 w 563993"/>
              <a:gd name="connsiteY24" fmla="*/ 378029 h 510576"/>
              <a:gd name="connsiteX25" fmla="*/ 441361 w 563993"/>
              <a:gd name="connsiteY25" fmla="*/ 373480 h 510576"/>
              <a:gd name="connsiteX26" fmla="*/ 458795 w 563993"/>
              <a:gd name="connsiteY26" fmla="*/ 365608 h 510576"/>
              <a:gd name="connsiteX27" fmla="*/ 469227 w 563993"/>
              <a:gd name="connsiteY27" fmla="*/ 358036 h 510576"/>
              <a:gd name="connsiteX28" fmla="*/ 555168 w 563993"/>
              <a:gd name="connsiteY28" fmla="*/ 231318 h 510576"/>
              <a:gd name="connsiteX29" fmla="*/ 563993 w 563993"/>
              <a:gd name="connsiteY29" fmla="*/ 212359 h 510576"/>
              <a:gd name="connsiteX30" fmla="*/ 545307 w 563993"/>
              <a:gd name="connsiteY30" fmla="*/ 202008 h 510576"/>
              <a:gd name="connsiteX31" fmla="*/ 487015 w 563993"/>
              <a:gd name="connsiteY31" fmla="*/ 170111 h 510576"/>
              <a:gd name="connsiteX32" fmla="*/ 439591 w 563993"/>
              <a:gd name="connsiteY32" fmla="*/ 170111 h 510576"/>
              <a:gd name="connsiteX33" fmla="*/ 424745 w 563993"/>
              <a:gd name="connsiteY33" fmla="*/ 151206 h 510576"/>
              <a:gd name="connsiteX34" fmla="*/ 423628 w 563993"/>
              <a:gd name="connsiteY34" fmla="*/ 88937 h 510576"/>
              <a:gd name="connsiteX35" fmla="*/ 393856 w 563993"/>
              <a:gd name="connsiteY35" fmla="*/ 69706 h 510576"/>
              <a:gd name="connsiteX36" fmla="*/ 381244 w 563993"/>
              <a:gd name="connsiteY36" fmla="*/ 84715 h 510576"/>
              <a:gd name="connsiteX37" fmla="*/ 372418 w 563993"/>
              <a:gd name="connsiteY37" fmla="*/ 99424 h 510576"/>
              <a:gd name="connsiteX38" fmla="*/ 368033 w 563993"/>
              <a:gd name="connsiteY38" fmla="*/ 106752 h 510576"/>
              <a:gd name="connsiteX39" fmla="*/ 351253 w 563993"/>
              <a:gd name="connsiteY39" fmla="*/ 115632 h 510576"/>
              <a:gd name="connsiteX40" fmla="*/ 339132 w 563993"/>
              <a:gd name="connsiteY40" fmla="*/ 105635 h 510576"/>
              <a:gd name="connsiteX41" fmla="*/ 314671 w 563993"/>
              <a:gd name="connsiteY41" fmla="*/ 105635 h 510576"/>
              <a:gd name="connsiteX42" fmla="*/ 302440 w 563993"/>
              <a:gd name="connsiteY42" fmla="*/ 88937 h 510576"/>
              <a:gd name="connsiteX43" fmla="*/ 281983 w 563993"/>
              <a:gd name="connsiteY43" fmla="*/ 88610 h 510576"/>
              <a:gd name="connsiteX44" fmla="*/ 238237 w 563993"/>
              <a:gd name="connsiteY44" fmla="*/ 87902 h 510576"/>
              <a:gd name="connsiteX45" fmla="*/ 212359 w 563993"/>
              <a:gd name="connsiteY45" fmla="*/ 82263 h 510576"/>
              <a:gd name="connsiteX46" fmla="*/ 185692 w 563993"/>
              <a:gd name="connsiteY46" fmla="*/ 105635 h 510576"/>
              <a:gd name="connsiteX47" fmla="*/ 162320 w 563993"/>
              <a:gd name="connsiteY47" fmla="*/ 105635 h 510576"/>
              <a:gd name="connsiteX48" fmla="*/ 118955 w 563993"/>
              <a:gd name="connsiteY48" fmla="*/ 5557 h 510576"/>
              <a:gd name="connsiteX49" fmla="*/ 96727 w 563993"/>
              <a:gd name="connsiteY49" fmla="*/ 0 h 510576"/>
              <a:gd name="connsiteX50" fmla="*/ 45572 w 563993"/>
              <a:gd name="connsiteY50" fmla="*/ 13347 h 510576"/>
              <a:gd name="connsiteX51" fmla="*/ 24461 w 563993"/>
              <a:gd name="connsiteY51" fmla="*/ 33341 h 51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3993" h="510576">
                <a:moveTo>
                  <a:pt x="24461" y="33341"/>
                </a:moveTo>
                <a:lnTo>
                  <a:pt x="0" y="68943"/>
                </a:lnTo>
                <a:lnTo>
                  <a:pt x="0" y="115632"/>
                </a:lnTo>
                <a:lnTo>
                  <a:pt x="24461" y="171227"/>
                </a:lnTo>
                <a:lnTo>
                  <a:pt x="24461" y="200128"/>
                </a:lnTo>
                <a:lnTo>
                  <a:pt x="12231" y="212359"/>
                </a:lnTo>
                <a:lnTo>
                  <a:pt x="40015" y="246245"/>
                </a:lnTo>
                <a:lnTo>
                  <a:pt x="19994" y="275745"/>
                </a:lnTo>
                <a:lnTo>
                  <a:pt x="19994" y="317994"/>
                </a:lnTo>
                <a:lnTo>
                  <a:pt x="80057" y="345533"/>
                </a:lnTo>
                <a:lnTo>
                  <a:pt x="80057" y="369149"/>
                </a:lnTo>
                <a:lnTo>
                  <a:pt x="105008" y="431146"/>
                </a:lnTo>
                <a:lnTo>
                  <a:pt x="105008" y="492517"/>
                </a:lnTo>
                <a:lnTo>
                  <a:pt x="137233" y="492517"/>
                </a:lnTo>
                <a:lnTo>
                  <a:pt x="175913" y="510577"/>
                </a:lnTo>
                <a:lnTo>
                  <a:pt x="219741" y="501533"/>
                </a:lnTo>
                <a:lnTo>
                  <a:pt x="258421" y="496521"/>
                </a:lnTo>
                <a:lnTo>
                  <a:pt x="281275" y="493579"/>
                </a:lnTo>
                <a:lnTo>
                  <a:pt x="351253" y="471897"/>
                </a:lnTo>
                <a:lnTo>
                  <a:pt x="390260" y="454763"/>
                </a:lnTo>
                <a:lnTo>
                  <a:pt x="405841" y="428068"/>
                </a:lnTo>
                <a:lnTo>
                  <a:pt x="404425" y="393284"/>
                </a:lnTo>
                <a:lnTo>
                  <a:pt x="405841" y="383613"/>
                </a:lnTo>
                <a:lnTo>
                  <a:pt x="411316" y="379337"/>
                </a:lnTo>
                <a:lnTo>
                  <a:pt x="420932" y="378029"/>
                </a:lnTo>
                <a:lnTo>
                  <a:pt x="441361" y="373480"/>
                </a:lnTo>
                <a:lnTo>
                  <a:pt x="458795" y="365608"/>
                </a:lnTo>
                <a:lnTo>
                  <a:pt x="469227" y="358036"/>
                </a:lnTo>
                <a:lnTo>
                  <a:pt x="555168" y="231318"/>
                </a:lnTo>
                <a:lnTo>
                  <a:pt x="563993" y="212359"/>
                </a:lnTo>
                <a:lnTo>
                  <a:pt x="545307" y="202008"/>
                </a:lnTo>
                <a:lnTo>
                  <a:pt x="487015" y="170111"/>
                </a:lnTo>
                <a:lnTo>
                  <a:pt x="439591" y="170111"/>
                </a:lnTo>
                <a:lnTo>
                  <a:pt x="424745" y="151206"/>
                </a:lnTo>
                <a:lnTo>
                  <a:pt x="423628" y="88937"/>
                </a:lnTo>
                <a:lnTo>
                  <a:pt x="393856" y="69706"/>
                </a:lnTo>
                <a:lnTo>
                  <a:pt x="381244" y="84715"/>
                </a:lnTo>
                <a:lnTo>
                  <a:pt x="372418" y="99424"/>
                </a:lnTo>
                <a:lnTo>
                  <a:pt x="368033" y="106752"/>
                </a:lnTo>
                <a:lnTo>
                  <a:pt x="351253" y="115632"/>
                </a:lnTo>
                <a:lnTo>
                  <a:pt x="339132" y="105635"/>
                </a:lnTo>
                <a:lnTo>
                  <a:pt x="314671" y="105635"/>
                </a:lnTo>
                <a:lnTo>
                  <a:pt x="302440" y="88937"/>
                </a:lnTo>
                <a:lnTo>
                  <a:pt x="281983" y="88610"/>
                </a:lnTo>
                <a:lnTo>
                  <a:pt x="238237" y="87902"/>
                </a:lnTo>
                <a:lnTo>
                  <a:pt x="212359" y="82263"/>
                </a:lnTo>
                <a:lnTo>
                  <a:pt x="185692" y="105635"/>
                </a:lnTo>
                <a:lnTo>
                  <a:pt x="162320" y="105635"/>
                </a:lnTo>
                <a:lnTo>
                  <a:pt x="118955" y="5557"/>
                </a:lnTo>
                <a:lnTo>
                  <a:pt x="96727" y="0"/>
                </a:lnTo>
                <a:lnTo>
                  <a:pt x="45572" y="13347"/>
                </a:lnTo>
                <a:lnTo>
                  <a:pt x="24461" y="33341"/>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39" name="Frihandsfigur: Form 38">
            <a:extLst>
              <a:ext uri="{FF2B5EF4-FFF2-40B4-BE49-F238E27FC236}">
                <a16:creationId xmlns:a16="http://schemas.microsoft.com/office/drawing/2014/main" id="{34F2E085-16B9-251C-7042-BA6D4619553A}"/>
              </a:ext>
            </a:extLst>
          </p:cNvPr>
          <p:cNvSpPr/>
          <p:nvPr userDrawn="1"/>
        </p:nvSpPr>
        <p:spPr>
          <a:xfrm>
            <a:off x="5409647" y="2546405"/>
            <a:ext cx="511670" cy="504064"/>
          </a:xfrm>
          <a:custGeom>
            <a:avLst/>
            <a:gdLst>
              <a:gd name="connsiteX0" fmla="*/ 150303 w 358848"/>
              <a:gd name="connsiteY0" fmla="*/ 36583 h 353514"/>
              <a:gd name="connsiteX1" fmla="*/ 102307 w 358848"/>
              <a:gd name="connsiteY1" fmla="*/ 67826 h 353514"/>
              <a:gd name="connsiteX2" fmla="*/ 53548 w 358848"/>
              <a:gd name="connsiteY2" fmla="*/ 80057 h 353514"/>
              <a:gd name="connsiteX3" fmla="*/ 8522 w 358848"/>
              <a:gd name="connsiteY3" fmla="*/ 101195 h 353514"/>
              <a:gd name="connsiteX4" fmla="*/ 186 w 358848"/>
              <a:gd name="connsiteY4" fmla="*/ 133446 h 353514"/>
              <a:gd name="connsiteX5" fmla="*/ 11872 w 358848"/>
              <a:gd name="connsiteY5" fmla="*/ 191820 h 353514"/>
              <a:gd name="connsiteX6" fmla="*/ 45240 w 358848"/>
              <a:gd name="connsiteY6" fmla="*/ 225189 h 353514"/>
              <a:gd name="connsiteX7" fmla="*/ 75177 w 358848"/>
              <a:gd name="connsiteY7" fmla="*/ 225189 h 353514"/>
              <a:gd name="connsiteX8" fmla="*/ 86263 w 358848"/>
              <a:gd name="connsiteY8" fmla="*/ 261880 h 353514"/>
              <a:gd name="connsiteX9" fmla="*/ 86263 w 358848"/>
              <a:gd name="connsiteY9" fmla="*/ 294786 h 353514"/>
              <a:gd name="connsiteX10" fmla="*/ 75177 w 358848"/>
              <a:gd name="connsiteY10" fmla="*/ 323142 h 353514"/>
              <a:gd name="connsiteX11" fmla="*/ 117207 w 358848"/>
              <a:gd name="connsiteY11" fmla="*/ 353514 h 353514"/>
              <a:gd name="connsiteX12" fmla="*/ 158666 w 358848"/>
              <a:gd name="connsiteY12" fmla="*/ 353514 h 353514"/>
              <a:gd name="connsiteX13" fmla="*/ 185360 w 358848"/>
              <a:gd name="connsiteY13" fmla="*/ 343626 h 353514"/>
              <a:gd name="connsiteX14" fmla="*/ 200342 w 358848"/>
              <a:gd name="connsiteY14" fmla="*/ 301922 h 353514"/>
              <a:gd name="connsiteX15" fmla="*/ 207043 w 358848"/>
              <a:gd name="connsiteY15" fmla="*/ 253545 h 353514"/>
              <a:gd name="connsiteX16" fmla="*/ 227854 w 358848"/>
              <a:gd name="connsiteY16" fmla="*/ 255207 h 353514"/>
              <a:gd name="connsiteX17" fmla="*/ 244198 w 358848"/>
              <a:gd name="connsiteY17" fmla="*/ 271877 h 353514"/>
              <a:gd name="connsiteX18" fmla="*/ 268768 w 358848"/>
              <a:gd name="connsiteY18" fmla="*/ 273539 h 353514"/>
              <a:gd name="connsiteX19" fmla="*/ 268768 w 358848"/>
              <a:gd name="connsiteY19" fmla="*/ 260192 h 353514"/>
              <a:gd name="connsiteX20" fmla="*/ 295462 w 358848"/>
              <a:gd name="connsiteY20" fmla="*/ 255179 h 353514"/>
              <a:gd name="connsiteX21" fmla="*/ 325480 w 358848"/>
              <a:gd name="connsiteY21" fmla="*/ 280185 h 353514"/>
              <a:gd name="connsiteX22" fmla="*/ 337711 w 358848"/>
              <a:gd name="connsiteY22" fmla="*/ 267955 h 353514"/>
              <a:gd name="connsiteX23" fmla="*/ 337711 w 358848"/>
              <a:gd name="connsiteY23" fmla="*/ 239054 h 353514"/>
              <a:gd name="connsiteX24" fmla="*/ 313250 w 358848"/>
              <a:gd name="connsiteY24" fmla="*/ 183458 h 353514"/>
              <a:gd name="connsiteX25" fmla="*/ 313250 w 358848"/>
              <a:gd name="connsiteY25" fmla="*/ 136769 h 353514"/>
              <a:gd name="connsiteX26" fmla="*/ 337711 w 358848"/>
              <a:gd name="connsiteY26" fmla="*/ 101195 h 353514"/>
              <a:gd name="connsiteX27" fmla="*/ 358849 w 358848"/>
              <a:gd name="connsiteY27" fmla="*/ 81174 h 353514"/>
              <a:gd name="connsiteX28" fmla="*/ 357732 w 358848"/>
              <a:gd name="connsiteY28" fmla="*/ 0 h 353514"/>
              <a:gd name="connsiteX29" fmla="*/ 348824 w 358848"/>
              <a:gd name="connsiteY29" fmla="*/ 2234 h 353514"/>
              <a:gd name="connsiteX30" fmla="*/ 313250 w 358848"/>
              <a:gd name="connsiteY30" fmla="*/ 27239 h 353514"/>
              <a:gd name="connsiteX31" fmla="*/ 283885 w 358848"/>
              <a:gd name="connsiteY31" fmla="*/ 45572 h 353514"/>
              <a:gd name="connsiteX32" fmla="*/ 232076 w 358848"/>
              <a:gd name="connsiteY32" fmla="*/ 72294 h 353514"/>
              <a:gd name="connsiteX33" fmla="*/ 185388 w 358848"/>
              <a:gd name="connsiteY33" fmla="*/ 36610 h 353514"/>
              <a:gd name="connsiteX34" fmla="*/ 150358 w 358848"/>
              <a:gd name="connsiteY34" fmla="*/ 36610 h 35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8848" h="353514">
                <a:moveTo>
                  <a:pt x="150303" y="36583"/>
                </a:moveTo>
                <a:lnTo>
                  <a:pt x="102307" y="67826"/>
                </a:lnTo>
                <a:lnTo>
                  <a:pt x="53548" y="80057"/>
                </a:lnTo>
                <a:lnTo>
                  <a:pt x="8522" y="101195"/>
                </a:lnTo>
                <a:cubicBezTo>
                  <a:pt x="8522" y="101195"/>
                  <a:pt x="-1475" y="126773"/>
                  <a:pt x="186" y="133446"/>
                </a:cubicBezTo>
                <a:cubicBezTo>
                  <a:pt x="1848" y="140120"/>
                  <a:pt x="11872" y="191820"/>
                  <a:pt x="11872" y="191820"/>
                </a:cubicBezTo>
                <a:lnTo>
                  <a:pt x="45240" y="225189"/>
                </a:lnTo>
                <a:lnTo>
                  <a:pt x="75177" y="225189"/>
                </a:lnTo>
                <a:lnTo>
                  <a:pt x="86263" y="261880"/>
                </a:lnTo>
                <a:lnTo>
                  <a:pt x="86263" y="294786"/>
                </a:lnTo>
                <a:lnTo>
                  <a:pt x="75177" y="323142"/>
                </a:lnTo>
                <a:lnTo>
                  <a:pt x="117207" y="353514"/>
                </a:lnTo>
                <a:lnTo>
                  <a:pt x="158666" y="353514"/>
                </a:lnTo>
                <a:lnTo>
                  <a:pt x="185360" y="343626"/>
                </a:lnTo>
                <a:lnTo>
                  <a:pt x="200342" y="301922"/>
                </a:lnTo>
                <a:lnTo>
                  <a:pt x="207043" y="253545"/>
                </a:lnTo>
                <a:lnTo>
                  <a:pt x="227854" y="255207"/>
                </a:lnTo>
                <a:lnTo>
                  <a:pt x="244198" y="271877"/>
                </a:lnTo>
                <a:lnTo>
                  <a:pt x="268768" y="273539"/>
                </a:lnTo>
                <a:lnTo>
                  <a:pt x="268768" y="260192"/>
                </a:lnTo>
                <a:lnTo>
                  <a:pt x="295462" y="255179"/>
                </a:lnTo>
                <a:lnTo>
                  <a:pt x="325480" y="280185"/>
                </a:lnTo>
                <a:lnTo>
                  <a:pt x="337711" y="267955"/>
                </a:lnTo>
                <a:lnTo>
                  <a:pt x="337711" y="239054"/>
                </a:lnTo>
                <a:lnTo>
                  <a:pt x="313250" y="183458"/>
                </a:lnTo>
                <a:lnTo>
                  <a:pt x="313250" y="136769"/>
                </a:lnTo>
                <a:lnTo>
                  <a:pt x="337711" y="101195"/>
                </a:lnTo>
                <a:lnTo>
                  <a:pt x="358849" y="81174"/>
                </a:lnTo>
                <a:lnTo>
                  <a:pt x="357732" y="0"/>
                </a:lnTo>
                <a:lnTo>
                  <a:pt x="348824" y="2234"/>
                </a:lnTo>
                <a:lnTo>
                  <a:pt x="313250" y="27239"/>
                </a:lnTo>
                <a:lnTo>
                  <a:pt x="283885" y="45572"/>
                </a:lnTo>
                <a:lnTo>
                  <a:pt x="232076" y="72294"/>
                </a:lnTo>
                <a:lnTo>
                  <a:pt x="185388" y="36610"/>
                </a:lnTo>
                <a:lnTo>
                  <a:pt x="150358" y="3661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40" name="Frihandsfigur: Form 39">
            <a:extLst>
              <a:ext uri="{FF2B5EF4-FFF2-40B4-BE49-F238E27FC236}">
                <a16:creationId xmlns:a16="http://schemas.microsoft.com/office/drawing/2014/main" id="{7DC46A65-3B53-465A-1778-87327021CDC5}"/>
              </a:ext>
            </a:extLst>
          </p:cNvPr>
          <p:cNvSpPr/>
          <p:nvPr userDrawn="1"/>
        </p:nvSpPr>
        <p:spPr>
          <a:xfrm>
            <a:off x="5459938" y="2907886"/>
            <a:ext cx="546010" cy="503674"/>
          </a:xfrm>
          <a:custGeom>
            <a:avLst/>
            <a:gdLst>
              <a:gd name="connsiteX0" fmla="*/ 23290 w 382932"/>
              <a:gd name="connsiteY0" fmla="*/ 80057 h 353241"/>
              <a:gd name="connsiteX1" fmla="*/ 2561 w 382932"/>
              <a:gd name="connsiteY1" fmla="*/ 105498 h 353241"/>
              <a:gd name="connsiteX2" fmla="*/ 0 w 382932"/>
              <a:gd name="connsiteY2" fmla="*/ 126745 h 353241"/>
              <a:gd name="connsiteX3" fmla="*/ 2561 w 382932"/>
              <a:gd name="connsiteY3" fmla="*/ 159841 h 353241"/>
              <a:gd name="connsiteX4" fmla="*/ 20620 w 382932"/>
              <a:gd name="connsiteY4" fmla="*/ 159841 h 353241"/>
              <a:gd name="connsiteX5" fmla="*/ 67036 w 382932"/>
              <a:gd name="connsiteY5" fmla="*/ 172725 h 353241"/>
              <a:gd name="connsiteX6" fmla="*/ 97980 w 382932"/>
              <a:gd name="connsiteY6" fmla="*/ 159841 h 353241"/>
              <a:gd name="connsiteX7" fmla="*/ 152133 w 382932"/>
              <a:gd name="connsiteY7" fmla="*/ 170165 h 353241"/>
              <a:gd name="connsiteX8" fmla="*/ 152133 w 382932"/>
              <a:gd name="connsiteY8" fmla="*/ 198521 h 353241"/>
              <a:gd name="connsiteX9" fmla="*/ 156736 w 382932"/>
              <a:gd name="connsiteY9" fmla="*/ 229901 h 353241"/>
              <a:gd name="connsiteX10" fmla="*/ 165017 w 382932"/>
              <a:gd name="connsiteY10" fmla="*/ 286205 h 353241"/>
              <a:gd name="connsiteX11" fmla="*/ 152133 w 382932"/>
              <a:gd name="connsiteY11" fmla="*/ 353242 h 353241"/>
              <a:gd name="connsiteX12" fmla="*/ 208872 w 382932"/>
              <a:gd name="connsiteY12" fmla="*/ 324885 h 353241"/>
              <a:gd name="connsiteX13" fmla="*/ 301705 w 382932"/>
              <a:gd name="connsiteY13" fmla="*/ 306826 h 353241"/>
              <a:gd name="connsiteX14" fmla="*/ 382933 w 382932"/>
              <a:gd name="connsiteY14" fmla="*/ 306826 h 353241"/>
              <a:gd name="connsiteX15" fmla="*/ 382933 w 382932"/>
              <a:gd name="connsiteY15" fmla="*/ 245455 h 353241"/>
              <a:gd name="connsiteX16" fmla="*/ 357981 w 382932"/>
              <a:gd name="connsiteY16" fmla="*/ 183458 h 353241"/>
              <a:gd name="connsiteX17" fmla="*/ 357981 w 382932"/>
              <a:gd name="connsiteY17" fmla="*/ 159841 h 353241"/>
              <a:gd name="connsiteX18" fmla="*/ 297918 w 382932"/>
              <a:gd name="connsiteY18" fmla="*/ 132302 h 353241"/>
              <a:gd name="connsiteX19" fmla="*/ 297918 w 382932"/>
              <a:gd name="connsiteY19" fmla="*/ 90054 h 353241"/>
              <a:gd name="connsiteX20" fmla="*/ 317939 w 382932"/>
              <a:gd name="connsiteY20" fmla="*/ 60553 h 353241"/>
              <a:gd name="connsiteX21" fmla="*/ 290155 w 382932"/>
              <a:gd name="connsiteY21" fmla="*/ 26667 h 353241"/>
              <a:gd name="connsiteX22" fmla="*/ 260137 w 382932"/>
              <a:gd name="connsiteY22" fmla="*/ 1662 h 353241"/>
              <a:gd name="connsiteX23" fmla="*/ 233442 w 382932"/>
              <a:gd name="connsiteY23" fmla="*/ 6674 h 353241"/>
              <a:gd name="connsiteX24" fmla="*/ 233442 w 382932"/>
              <a:gd name="connsiteY24" fmla="*/ 19994 h 353241"/>
              <a:gd name="connsiteX25" fmla="*/ 208872 w 382932"/>
              <a:gd name="connsiteY25" fmla="*/ 18332 h 353241"/>
              <a:gd name="connsiteX26" fmla="*/ 192529 w 382932"/>
              <a:gd name="connsiteY26" fmla="*/ 1662 h 353241"/>
              <a:gd name="connsiteX27" fmla="*/ 171718 w 382932"/>
              <a:gd name="connsiteY27" fmla="*/ 0 h 353241"/>
              <a:gd name="connsiteX28" fmla="*/ 166924 w 382932"/>
              <a:gd name="connsiteY28" fmla="*/ 34594 h 353241"/>
              <a:gd name="connsiteX29" fmla="*/ 165017 w 382932"/>
              <a:gd name="connsiteY29" fmla="*/ 48350 h 353241"/>
              <a:gd name="connsiteX30" fmla="*/ 150035 w 382932"/>
              <a:gd name="connsiteY30" fmla="*/ 90054 h 353241"/>
              <a:gd name="connsiteX31" fmla="*/ 123368 w 382932"/>
              <a:gd name="connsiteY31" fmla="*/ 99942 h 353241"/>
              <a:gd name="connsiteX32" fmla="*/ 81909 w 382932"/>
              <a:gd name="connsiteY32" fmla="*/ 99942 h 353241"/>
              <a:gd name="connsiteX33" fmla="*/ 39879 w 382932"/>
              <a:gd name="connsiteY33" fmla="*/ 69597 h 353241"/>
              <a:gd name="connsiteX34" fmla="*/ 23290 w 382932"/>
              <a:gd name="connsiteY34" fmla="*/ 80057 h 3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2932" h="353241">
                <a:moveTo>
                  <a:pt x="23290" y="80057"/>
                </a:moveTo>
                <a:lnTo>
                  <a:pt x="2561" y="105498"/>
                </a:lnTo>
                <a:lnTo>
                  <a:pt x="0" y="126745"/>
                </a:lnTo>
                <a:lnTo>
                  <a:pt x="2561" y="159841"/>
                </a:lnTo>
                <a:lnTo>
                  <a:pt x="20620" y="159841"/>
                </a:lnTo>
                <a:lnTo>
                  <a:pt x="67036" y="172725"/>
                </a:lnTo>
                <a:lnTo>
                  <a:pt x="97980" y="159841"/>
                </a:lnTo>
                <a:lnTo>
                  <a:pt x="152133" y="170165"/>
                </a:lnTo>
                <a:lnTo>
                  <a:pt x="152133" y="198521"/>
                </a:lnTo>
                <a:lnTo>
                  <a:pt x="156736" y="229901"/>
                </a:lnTo>
                <a:lnTo>
                  <a:pt x="165017" y="286205"/>
                </a:lnTo>
                <a:lnTo>
                  <a:pt x="152133" y="353242"/>
                </a:lnTo>
                <a:lnTo>
                  <a:pt x="208872" y="324885"/>
                </a:lnTo>
                <a:lnTo>
                  <a:pt x="301705" y="306826"/>
                </a:lnTo>
                <a:lnTo>
                  <a:pt x="382933" y="306826"/>
                </a:lnTo>
                <a:lnTo>
                  <a:pt x="382933" y="245455"/>
                </a:lnTo>
                <a:lnTo>
                  <a:pt x="357981" y="183458"/>
                </a:lnTo>
                <a:lnTo>
                  <a:pt x="357981" y="159841"/>
                </a:lnTo>
                <a:lnTo>
                  <a:pt x="297918" y="132302"/>
                </a:lnTo>
                <a:lnTo>
                  <a:pt x="297918" y="90054"/>
                </a:lnTo>
                <a:lnTo>
                  <a:pt x="317939" y="60553"/>
                </a:lnTo>
                <a:lnTo>
                  <a:pt x="290155" y="26667"/>
                </a:lnTo>
                <a:lnTo>
                  <a:pt x="260137" y="1662"/>
                </a:lnTo>
                <a:lnTo>
                  <a:pt x="233442" y="6674"/>
                </a:lnTo>
                <a:lnTo>
                  <a:pt x="233442" y="19994"/>
                </a:lnTo>
                <a:lnTo>
                  <a:pt x="208872" y="18332"/>
                </a:lnTo>
                <a:lnTo>
                  <a:pt x="192529" y="1662"/>
                </a:lnTo>
                <a:lnTo>
                  <a:pt x="171718" y="0"/>
                </a:lnTo>
                <a:lnTo>
                  <a:pt x="166924" y="34594"/>
                </a:lnTo>
                <a:lnTo>
                  <a:pt x="165017" y="48350"/>
                </a:lnTo>
                <a:lnTo>
                  <a:pt x="150035" y="90054"/>
                </a:lnTo>
                <a:lnTo>
                  <a:pt x="123368" y="99942"/>
                </a:lnTo>
                <a:lnTo>
                  <a:pt x="81909" y="99942"/>
                </a:lnTo>
                <a:lnTo>
                  <a:pt x="39879" y="69597"/>
                </a:lnTo>
                <a:lnTo>
                  <a:pt x="23290" y="80057"/>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41" name="Frihandsfigur: Form 40">
            <a:extLst>
              <a:ext uri="{FF2B5EF4-FFF2-40B4-BE49-F238E27FC236}">
                <a16:creationId xmlns:a16="http://schemas.microsoft.com/office/drawing/2014/main" id="{CC9B2ED8-7894-0AEA-23B1-060904F7AB9B}"/>
              </a:ext>
            </a:extLst>
          </p:cNvPr>
          <p:cNvSpPr/>
          <p:nvPr userDrawn="1"/>
        </p:nvSpPr>
        <p:spPr>
          <a:xfrm>
            <a:off x="4984109" y="2750897"/>
            <a:ext cx="548497" cy="555952"/>
          </a:xfrm>
          <a:custGeom>
            <a:avLst/>
            <a:gdLst>
              <a:gd name="connsiteX0" fmla="*/ 313636 w 384676"/>
              <a:gd name="connsiteY0" fmla="*/ 76734 h 389905"/>
              <a:gd name="connsiteX1" fmla="*/ 279532 w 384676"/>
              <a:gd name="connsiteY1" fmla="*/ 110102 h 389905"/>
              <a:gd name="connsiteX2" fmla="*/ 263597 w 384676"/>
              <a:gd name="connsiteY2" fmla="*/ 123449 h 389905"/>
              <a:gd name="connsiteX3" fmla="*/ 243576 w 384676"/>
              <a:gd name="connsiteY3" fmla="*/ 123449 h 389905"/>
              <a:gd name="connsiteX4" fmla="*/ 226742 w 384676"/>
              <a:gd name="connsiteY4" fmla="*/ 110102 h 389905"/>
              <a:gd name="connsiteX5" fmla="*/ 193537 w 384676"/>
              <a:gd name="connsiteY5" fmla="*/ 61725 h 389905"/>
              <a:gd name="connsiteX6" fmla="*/ 173816 w 384676"/>
              <a:gd name="connsiteY6" fmla="*/ 33314 h 389905"/>
              <a:gd name="connsiteX7" fmla="*/ 143498 w 384676"/>
              <a:gd name="connsiteY7" fmla="*/ 19803 h 389905"/>
              <a:gd name="connsiteX8" fmla="*/ 118356 w 384676"/>
              <a:gd name="connsiteY8" fmla="*/ 0 h 389905"/>
              <a:gd name="connsiteX9" fmla="*/ 93460 w 384676"/>
              <a:gd name="connsiteY9" fmla="*/ 8335 h 389905"/>
              <a:gd name="connsiteX10" fmla="*/ 58429 w 384676"/>
              <a:gd name="connsiteY10" fmla="*/ 19803 h 389905"/>
              <a:gd name="connsiteX11" fmla="*/ 20076 w 384676"/>
              <a:gd name="connsiteY11" fmla="*/ 40042 h 389905"/>
              <a:gd name="connsiteX12" fmla="*/ 55 w 384676"/>
              <a:gd name="connsiteY12" fmla="*/ 40042 h 389905"/>
              <a:gd name="connsiteX13" fmla="*/ 33424 w 384676"/>
              <a:gd name="connsiteY13" fmla="*/ 80084 h 389905"/>
              <a:gd name="connsiteX14" fmla="*/ 66792 w 384676"/>
              <a:gd name="connsiteY14" fmla="*/ 110102 h 389905"/>
              <a:gd name="connsiteX15" fmla="*/ 63469 w 384676"/>
              <a:gd name="connsiteY15" fmla="*/ 136797 h 389905"/>
              <a:gd name="connsiteX16" fmla="*/ 31789 w 384676"/>
              <a:gd name="connsiteY16" fmla="*/ 170683 h 389905"/>
              <a:gd name="connsiteX17" fmla="*/ 16780 w 384676"/>
              <a:gd name="connsiteY17" fmla="*/ 196833 h 389905"/>
              <a:gd name="connsiteX18" fmla="*/ 110 w 384676"/>
              <a:gd name="connsiteY18" fmla="*/ 236874 h 389905"/>
              <a:gd name="connsiteX19" fmla="*/ 9099 w 384676"/>
              <a:gd name="connsiteY19" fmla="*/ 293587 h 389905"/>
              <a:gd name="connsiteX20" fmla="*/ 28466 w 384676"/>
              <a:gd name="connsiteY20" fmla="*/ 326955 h 389905"/>
              <a:gd name="connsiteX21" fmla="*/ 51783 w 384676"/>
              <a:gd name="connsiteY21" fmla="*/ 347358 h 389905"/>
              <a:gd name="connsiteX22" fmla="*/ 83490 w 384676"/>
              <a:gd name="connsiteY22" fmla="*/ 372010 h 389905"/>
              <a:gd name="connsiteX23" fmla="*/ 118384 w 384676"/>
              <a:gd name="connsiteY23" fmla="*/ 365336 h 389905"/>
              <a:gd name="connsiteX24" fmla="*/ 163547 w 384676"/>
              <a:gd name="connsiteY24" fmla="*/ 372010 h 389905"/>
              <a:gd name="connsiteX25" fmla="*/ 178338 w 384676"/>
              <a:gd name="connsiteY25" fmla="*/ 389906 h 389905"/>
              <a:gd name="connsiteX26" fmla="*/ 194463 w 384676"/>
              <a:gd name="connsiteY26" fmla="*/ 357682 h 389905"/>
              <a:gd name="connsiteX27" fmla="*/ 226770 w 384676"/>
              <a:gd name="connsiteY27" fmla="*/ 347358 h 389905"/>
              <a:gd name="connsiteX28" fmla="*/ 279560 w 384676"/>
              <a:gd name="connsiteY28" fmla="*/ 297510 h 389905"/>
              <a:gd name="connsiteX29" fmla="*/ 305355 w 384676"/>
              <a:gd name="connsiteY29" fmla="*/ 269998 h 389905"/>
              <a:gd name="connsiteX30" fmla="*/ 336299 w 384676"/>
              <a:gd name="connsiteY30" fmla="*/ 269998 h 389905"/>
              <a:gd name="connsiteX31" fmla="*/ 336299 w 384676"/>
              <a:gd name="connsiteY31" fmla="*/ 215655 h 389905"/>
              <a:gd name="connsiteX32" fmla="*/ 357029 w 384676"/>
              <a:gd name="connsiteY32" fmla="*/ 190213 h 389905"/>
              <a:gd name="connsiteX33" fmla="*/ 373618 w 384676"/>
              <a:gd name="connsiteY33" fmla="*/ 179753 h 389905"/>
              <a:gd name="connsiteX34" fmla="*/ 381136 w 384676"/>
              <a:gd name="connsiteY34" fmla="*/ 160495 h 389905"/>
              <a:gd name="connsiteX35" fmla="*/ 384677 w 384676"/>
              <a:gd name="connsiteY35" fmla="*/ 118492 h 389905"/>
              <a:gd name="connsiteX36" fmla="*/ 373590 w 384676"/>
              <a:gd name="connsiteY36" fmla="*/ 81800 h 389905"/>
              <a:gd name="connsiteX37" fmla="*/ 343654 w 384676"/>
              <a:gd name="connsiteY37" fmla="*/ 81800 h 389905"/>
              <a:gd name="connsiteX38" fmla="*/ 313636 w 384676"/>
              <a:gd name="connsiteY38" fmla="*/ 76788 h 38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4676" h="389905">
                <a:moveTo>
                  <a:pt x="313636" y="76734"/>
                </a:moveTo>
                <a:lnTo>
                  <a:pt x="279532" y="110102"/>
                </a:lnTo>
                <a:lnTo>
                  <a:pt x="263597" y="123449"/>
                </a:lnTo>
                <a:lnTo>
                  <a:pt x="243576" y="123449"/>
                </a:lnTo>
                <a:lnTo>
                  <a:pt x="226742" y="110102"/>
                </a:lnTo>
                <a:cubicBezTo>
                  <a:pt x="226742" y="110102"/>
                  <a:pt x="201873" y="71749"/>
                  <a:pt x="193537" y="61725"/>
                </a:cubicBezTo>
                <a:cubicBezTo>
                  <a:pt x="185202" y="51728"/>
                  <a:pt x="180762" y="38271"/>
                  <a:pt x="173816" y="33314"/>
                </a:cubicBezTo>
                <a:cubicBezTo>
                  <a:pt x="166870" y="28356"/>
                  <a:pt x="143498" y="19803"/>
                  <a:pt x="143498" y="19803"/>
                </a:cubicBezTo>
                <a:lnTo>
                  <a:pt x="118356" y="0"/>
                </a:lnTo>
                <a:lnTo>
                  <a:pt x="93460" y="8335"/>
                </a:lnTo>
                <a:cubicBezTo>
                  <a:pt x="93460" y="8335"/>
                  <a:pt x="71777" y="16262"/>
                  <a:pt x="58429" y="19803"/>
                </a:cubicBezTo>
                <a:cubicBezTo>
                  <a:pt x="45082" y="23344"/>
                  <a:pt x="28412" y="41704"/>
                  <a:pt x="20076" y="40042"/>
                </a:cubicBezTo>
                <a:cubicBezTo>
                  <a:pt x="11741" y="38380"/>
                  <a:pt x="55" y="40042"/>
                  <a:pt x="55" y="40042"/>
                </a:cubicBezTo>
                <a:cubicBezTo>
                  <a:pt x="55" y="40042"/>
                  <a:pt x="28412" y="76734"/>
                  <a:pt x="33424" y="80084"/>
                </a:cubicBezTo>
                <a:cubicBezTo>
                  <a:pt x="38436" y="83407"/>
                  <a:pt x="63442" y="108440"/>
                  <a:pt x="66792" y="110102"/>
                </a:cubicBezTo>
                <a:cubicBezTo>
                  <a:pt x="70115" y="111763"/>
                  <a:pt x="63469" y="136797"/>
                  <a:pt x="63469" y="136797"/>
                </a:cubicBezTo>
                <a:lnTo>
                  <a:pt x="31789" y="170683"/>
                </a:lnTo>
                <a:lnTo>
                  <a:pt x="16780" y="196833"/>
                </a:lnTo>
                <a:cubicBezTo>
                  <a:pt x="16780" y="196833"/>
                  <a:pt x="-1579" y="231862"/>
                  <a:pt x="110" y="236874"/>
                </a:cubicBezTo>
                <a:cubicBezTo>
                  <a:pt x="1771" y="241887"/>
                  <a:pt x="9099" y="293587"/>
                  <a:pt x="9099" y="293587"/>
                </a:cubicBezTo>
                <a:lnTo>
                  <a:pt x="28466" y="326955"/>
                </a:lnTo>
                <a:lnTo>
                  <a:pt x="51783" y="347358"/>
                </a:lnTo>
                <a:lnTo>
                  <a:pt x="83490" y="372010"/>
                </a:lnTo>
                <a:lnTo>
                  <a:pt x="118384" y="365336"/>
                </a:lnTo>
                <a:lnTo>
                  <a:pt x="163547" y="372010"/>
                </a:lnTo>
                <a:lnTo>
                  <a:pt x="178338" y="389906"/>
                </a:lnTo>
                <a:lnTo>
                  <a:pt x="194463" y="357682"/>
                </a:lnTo>
                <a:lnTo>
                  <a:pt x="226770" y="347358"/>
                </a:lnTo>
                <a:lnTo>
                  <a:pt x="279560" y="297510"/>
                </a:lnTo>
                <a:lnTo>
                  <a:pt x="305355" y="269998"/>
                </a:lnTo>
                <a:lnTo>
                  <a:pt x="336299" y="269998"/>
                </a:lnTo>
                <a:lnTo>
                  <a:pt x="336299" y="215655"/>
                </a:lnTo>
                <a:lnTo>
                  <a:pt x="357029" y="190213"/>
                </a:lnTo>
                <a:lnTo>
                  <a:pt x="373618" y="179753"/>
                </a:lnTo>
                <a:lnTo>
                  <a:pt x="381136" y="160495"/>
                </a:lnTo>
                <a:lnTo>
                  <a:pt x="384677" y="118492"/>
                </a:lnTo>
                <a:lnTo>
                  <a:pt x="373590" y="81800"/>
                </a:lnTo>
                <a:lnTo>
                  <a:pt x="343654" y="81800"/>
                </a:lnTo>
                <a:lnTo>
                  <a:pt x="313636" y="76788"/>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42" name="Frihandsfigur: Form 41">
            <a:extLst>
              <a:ext uri="{FF2B5EF4-FFF2-40B4-BE49-F238E27FC236}">
                <a16:creationId xmlns:a16="http://schemas.microsoft.com/office/drawing/2014/main" id="{73F39872-0539-D2A6-30F3-1BFEDB018701}"/>
              </a:ext>
            </a:extLst>
          </p:cNvPr>
          <p:cNvSpPr/>
          <p:nvPr userDrawn="1"/>
        </p:nvSpPr>
        <p:spPr>
          <a:xfrm>
            <a:off x="4904955" y="1998064"/>
            <a:ext cx="781730" cy="928970"/>
          </a:xfrm>
          <a:custGeom>
            <a:avLst/>
            <a:gdLst>
              <a:gd name="connsiteX0" fmla="*/ 429185 w 548249"/>
              <a:gd name="connsiteY0" fmla="*/ 162674 h 651513"/>
              <a:gd name="connsiteX1" fmla="*/ 353950 w 548249"/>
              <a:gd name="connsiteY1" fmla="*/ 83244 h 651513"/>
              <a:gd name="connsiteX2" fmla="*/ 304102 w 548249"/>
              <a:gd name="connsiteY2" fmla="*/ 83244 h 651513"/>
              <a:gd name="connsiteX3" fmla="*/ 213476 w 548249"/>
              <a:gd name="connsiteY3" fmla="*/ 29882 h 651513"/>
              <a:gd name="connsiteX4" fmla="*/ 142326 w 548249"/>
              <a:gd name="connsiteY4" fmla="*/ 981 h 651513"/>
              <a:gd name="connsiteX5" fmla="*/ 77823 w 548249"/>
              <a:gd name="connsiteY5" fmla="*/ 981 h 651513"/>
              <a:gd name="connsiteX6" fmla="*/ 55487 w 548249"/>
              <a:gd name="connsiteY6" fmla="*/ 81337 h 651513"/>
              <a:gd name="connsiteX7" fmla="*/ 24461 w 548249"/>
              <a:gd name="connsiteY7" fmla="*/ 162701 h 651513"/>
              <a:gd name="connsiteX8" fmla="*/ 0 w 548249"/>
              <a:gd name="connsiteY8" fmla="*/ 231699 h 651513"/>
              <a:gd name="connsiteX9" fmla="*/ 0 w 548249"/>
              <a:gd name="connsiteY9" fmla="*/ 323442 h 651513"/>
              <a:gd name="connsiteX10" fmla="*/ 64585 w 548249"/>
              <a:gd name="connsiteY10" fmla="*/ 399058 h 651513"/>
              <a:gd name="connsiteX11" fmla="*/ 64585 w 548249"/>
              <a:gd name="connsiteY11" fmla="*/ 421204 h 651513"/>
              <a:gd name="connsiteX12" fmla="*/ 55487 w 548249"/>
              <a:gd name="connsiteY12" fmla="*/ 461328 h 651513"/>
              <a:gd name="connsiteX13" fmla="*/ 31135 w 548249"/>
              <a:gd name="connsiteY13" fmla="*/ 485789 h 651513"/>
              <a:gd name="connsiteX14" fmla="*/ 40042 w 548249"/>
              <a:gd name="connsiteY14" fmla="*/ 528037 h 651513"/>
              <a:gd name="connsiteX15" fmla="*/ 55596 w 548249"/>
              <a:gd name="connsiteY15" fmla="*/ 568079 h 651513"/>
              <a:gd name="connsiteX16" fmla="*/ 75617 w 548249"/>
              <a:gd name="connsiteY16" fmla="*/ 568079 h 651513"/>
              <a:gd name="connsiteX17" fmla="*/ 90871 w 548249"/>
              <a:gd name="connsiteY17" fmla="*/ 561351 h 651513"/>
              <a:gd name="connsiteX18" fmla="*/ 149027 w 548249"/>
              <a:gd name="connsiteY18" fmla="*/ 536400 h 651513"/>
              <a:gd name="connsiteX19" fmla="*/ 173924 w 548249"/>
              <a:gd name="connsiteY19" fmla="*/ 528064 h 651513"/>
              <a:gd name="connsiteX20" fmla="*/ 199066 w 548249"/>
              <a:gd name="connsiteY20" fmla="*/ 547868 h 651513"/>
              <a:gd name="connsiteX21" fmla="*/ 229384 w 548249"/>
              <a:gd name="connsiteY21" fmla="*/ 561378 h 651513"/>
              <a:gd name="connsiteX22" fmla="*/ 272041 w 548249"/>
              <a:gd name="connsiteY22" fmla="*/ 622504 h 651513"/>
              <a:gd name="connsiteX23" fmla="*/ 282337 w 548249"/>
              <a:gd name="connsiteY23" fmla="*/ 638167 h 651513"/>
              <a:gd name="connsiteX24" fmla="*/ 299171 w 548249"/>
              <a:gd name="connsiteY24" fmla="*/ 651514 h 651513"/>
              <a:gd name="connsiteX25" fmla="*/ 319192 w 548249"/>
              <a:gd name="connsiteY25" fmla="*/ 651514 h 651513"/>
              <a:gd name="connsiteX26" fmla="*/ 359697 w 548249"/>
              <a:gd name="connsiteY26" fmla="*/ 614141 h 651513"/>
              <a:gd name="connsiteX27" fmla="*/ 369231 w 548249"/>
              <a:gd name="connsiteY27" fmla="*/ 604825 h 651513"/>
              <a:gd name="connsiteX28" fmla="*/ 389279 w 548249"/>
              <a:gd name="connsiteY28" fmla="*/ 608176 h 651513"/>
              <a:gd name="connsiteX29" fmla="*/ 399249 w 548249"/>
              <a:gd name="connsiteY29" fmla="*/ 609837 h 651513"/>
              <a:gd name="connsiteX30" fmla="*/ 365881 w 548249"/>
              <a:gd name="connsiteY30" fmla="*/ 576469 h 651513"/>
              <a:gd name="connsiteX31" fmla="*/ 354195 w 548249"/>
              <a:gd name="connsiteY31" fmla="*/ 518095 h 651513"/>
              <a:gd name="connsiteX32" fmla="*/ 362530 w 548249"/>
              <a:gd name="connsiteY32" fmla="*/ 485843 h 651513"/>
              <a:gd name="connsiteX33" fmla="*/ 391840 w 548249"/>
              <a:gd name="connsiteY33" fmla="*/ 472087 h 651513"/>
              <a:gd name="connsiteX34" fmla="*/ 407557 w 548249"/>
              <a:gd name="connsiteY34" fmla="*/ 464705 h 651513"/>
              <a:gd name="connsiteX35" fmla="*/ 456316 w 548249"/>
              <a:gd name="connsiteY35" fmla="*/ 452475 h 651513"/>
              <a:gd name="connsiteX36" fmla="*/ 504312 w 548249"/>
              <a:gd name="connsiteY36" fmla="*/ 421231 h 651513"/>
              <a:gd name="connsiteX37" fmla="*/ 522671 w 548249"/>
              <a:gd name="connsiteY37" fmla="*/ 421231 h 651513"/>
              <a:gd name="connsiteX38" fmla="*/ 522671 w 548249"/>
              <a:gd name="connsiteY38" fmla="*/ 351280 h 651513"/>
              <a:gd name="connsiteX39" fmla="*/ 539342 w 548249"/>
              <a:gd name="connsiteY39" fmla="*/ 335727 h 651513"/>
              <a:gd name="connsiteX40" fmla="*/ 548249 w 548249"/>
              <a:gd name="connsiteY40" fmla="*/ 312382 h 651513"/>
              <a:gd name="connsiteX41" fmla="*/ 528228 w 548249"/>
              <a:gd name="connsiteY41" fmla="*/ 296829 h 651513"/>
              <a:gd name="connsiteX42" fmla="*/ 503767 w 548249"/>
              <a:gd name="connsiteY42" fmla="*/ 291272 h 651513"/>
              <a:gd name="connsiteX43" fmla="*/ 475983 w 548249"/>
              <a:gd name="connsiteY43" fmla="*/ 315733 h 651513"/>
              <a:gd name="connsiteX44" fmla="*/ 440272 w 548249"/>
              <a:gd name="connsiteY44" fmla="*/ 359098 h 651513"/>
              <a:gd name="connsiteX45" fmla="*/ 425944 w 548249"/>
              <a:gd name="connsiteY45" fmla="*/ 399140 h 651513"/>
              <a:gd name="connsiteX46" fmla="*/ 391867 w 548249"/>
              <a:gd name="connsiteY46" fmla="*/ 421286 h 651513"/>
              <a:gd name="connsiteX47" fmla="*/ 335127 w 548249"/>
              <a:gd name="connsiteY47" fmla="*/ 421286 h 651513"/>
              <a:gd name="connsiteX48" fmla="*/ 326955 w 548249"/>
              <a:gd name="connsiteY48" fmla="*/ 426952 h 651513"/>
              <a:gd name="connsiteX49" fmla="*/ 289147 w 548249"/>
              <a:gd name="connsiteY49" fmla="*/ 426952 h 651513"/>
              <a:gd name="connsiteX50" fmla="*/ 241342 w 548249"/>
              <a:gd name="connsiteY50" fmla="*/ 421286 h 651513"/>
              <a:gd name="connsiteX51" fmla="*/ 223554 w 548249"/>
              <a:gd name="connsiteY51" fmla="*/ 399140 h 651513"/>
              <a:gd name="connsiteX52" fmla="*/ 229411 w 548249"/>
              <a:gd name="connsiteY52" fmla="*/ 366044 h 651513"/>
              <a:gd name="connsiteX53" fmla="*/ 260273 w 548249"/>
              <a:gd name="connsiteY53" fmla="*/ 325811 h 651513"/>
              <a:gd name="connsiteX54" fmla="*/ 329216 w 548249"/>
              <a:gd name="connsiteY54" fmla="*/ 256814 h 651513"/>
              <a:gd name="connsiteX55" fmla="*/ 389307 w 548249"/>
              <a:gd name="connsiteY55" fmla="*/ 221239 h 651513"/>
              <a:gd name="connsiteX56" fmla="*/ 420251 w 548249"/>
              <a:gd name="connsiteY56" fmla="*/ 184193 h 651513"/>
              <a:gd name="connsiteX57" fmla="*/ 429294 w 548249"/>
              <a:gd name="connsiteY57" fmla="*/ 162810 h 65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8249" h="651513">
                <a:moveTo>
                  <a:pt x="429185" y="162674"/>
                </a:moveTo>
                <a:lnTo>
                  <a:pt x="353950" y="83244"/>
                </a:lnTo>
                <a:cubicBezTo>
                  <a:pt x="353950" y="83244"/>
                  <a:pt x="319138" y="76570"/>
                  <a:pt x="304102" y="83244"/>
                </a:cubicBezTo>
                <a:cubicBezTo>
                  <a:pt x="289065" y="89918"/>
                  <a:pt x="213476" y="29882"/>
                  <a:pt x="213476" y="29882"/>
                </a:cubicBezTo>
                <a:cubicBezTo>
                  <a:pt x="213476" y="29882"/>
                  <a:pt x="153440" y="3187"/>
                  <a:pt x="142326" y="981"/>
                </a:cubicBezTo>
                <a:cubicBezTo>
                  <a:pt x="131213" y="-1226"/>
                  <a:pt x="77823" y="981"/>
                  <a:pt x="77823" y="981"/>
                </a:cubicBezTo>
                <a:lnTo>
                  <a:pt x="55487" y="81337"/>
                </a:lnTo>
                <a:cubicBezTo>
                  <a:pt x="55487" y="81337"/>
                  <a:pt x="24461" y="159841"/>
                  <a:pt x="24461" y="162701"/>
                </a:cubicBezTo>
                <a:cubicBezTo>
                  <a:pt x="24461" y="165562"/>
                  <a:pt x="0" y="231699"/>
                  <a:pt x="0" y="231699"/>
                </a:cubicBezTo>
                <a:lnTo>
                  <a:pt x="0" y="323442"/>
                </a:lnTo>
                <a:lnTo>
                  <a:pt x="64585" y="399058"/>
                </a:lnTo>
                <a:lnTo>
                  <a:pt x="64585" y="421204"/>
                </a:lnTo>
                <a:cubicBezTo>
                  <a:pt x="64585" y="421204"/>
                  <a:pt x="66492" y="452448"/>
                  <a:pt x="55487" y="461328"/>
                </a:cubicBezTo>
                <a:cubicBezTo>
                  <a:pt x="44482" y="470235"/>
                  <a:pt x="31135" y="485789"/>
                  <a:pt x="31135" y="485789"/>
                </a:cubicBezTo>
                <a:lnTo>
                  <a:pt x="40042" y="528037"/>
                </a:lnTo>
                <a:lnTo>
                  <a:pt x="55596" y="568079"/>
                </a:lnTo>
                <a:lnTo>
                  <a:pt x="75617" y="568079"/>
                </a:lnTo>
                <a:lnTo>
                  <a:pt x="90871" y="561351"/>
                </a:lnTo>
                <a:lnTo>
                  <a:pt x="149027" y="536400"/>
                </a:lnTo>
                <a:lnTo>
                  <a:pt x="173924" y="528064"/>
                </a:lnTo>
                <a:lnTo>
                  <a:pt x="199066" y="547868"/>
                </a:lnTo>
                <a:lnTo>
                  <a:pt x="229384" y="561378"/>
                </a:lnTo>
                <a:lnTo>
                  <a:pt x="272041" y="622504"/>
                </a:lnTo>
                <a:lnTo>
                  <a:pt x="282337" y="638167"/>
                </a:lnTo>
                <a:lnTo>
                  <a:pt x="299171" y="651514"/>
                </a:lnTo>
                <a:lnTo>
                  <a:pt x="319192" y="651514"/>
                </a:lnTo>
                <a:lnTo>
                  <a:pt x="359697" y="614141"/>
                </a:lnTo>
                <a:lnTo>
                  <a:pt x="369231" y="604825"/>
                </a:lnTo>
                <a:lnTo>
                  <a:pt x="389279" y="608176"/>
                </a:lnTo>
                <a:lnTo>
                  <a:pt x="399249" y="609837"/>
                </a:lnTo>
                <a:lnTo>
                  <a:pt x="365881" y="576469"/>
                </a:lnTo>
                <a:lnTo>
                  <a:pt x="354195" y="518095"/>
                </a:lnTo>
                <a:lnTo>
                  <a:pt x="362530" y="485843"/>
                </a:lnTo>
                <a:lnTo>
                  <a:pt x="391840" y="472087"/>
                </a:lnTo>
                <a:lnTo>
                  <a:pt x="407557" y="464705"/>
                </a:lnTo>
                <a:lnTo>
                  <a:pt x="456316" y="452475"/>
                </a:lnTo>
                <a:lnTo>
                  <a:pt x="504312" y="421231"/>
                </a:lnTo>
                <a:lnTo>
                  <a:pt x="522671" y="421231"/>
                </a:lnTo>
                <a:lnTo>
                  <a:pt x="522671" y="351280"/>
                </a:lnTo>
                <a:lnTo>
                  <a:pt x="539342" y="335727"/>
                </a:lnTo>
                <a:lnTo>
                  <a:pt x="548249" y="312382"/>
                </a:lnTo>
                <a:lnTo>
                  <a:pt x="528228" y="296829"/>
                </a:lnTo>
                <a:lnTo>
                  <a:pt x="503767" y="291272"/>
                </a:lnTo>
                <a:lnTo>
                  <a:pt x="475983" y="315733"/>
                </a:lnTo>
                <a:lnTo>
                  <a:pt x="440272" y="359098"/>
                </a:lnTo>
                <a:lnTo>
                  <a:pt x="425944" y="399140"/>
                </a:lnTo>
                <a:lnTo>
                  <a:pt x="391867" y="421286"/>
                </a:lnTo>
                <a:lnTo>
                  <a:pt x="335127" y="421286"/>
                </a:lnTo>
                <a:lnTo>
                  <a:pt x="326955" y="426952"/>
                </a:lnTo>
                <a:lnTo>
                  <a:pt x="289147" y="426952"/>
                </a:lnTo>
                <a:lnTo>
                  <a:pt x="241342" y="421286"/>
                </a:lnTo>
                <a:lnTo>
                  <a:pt x="223554" y="399140"/>
                </a:lnTo>
                <a:lnTo>
                  <a:pt x="229411" y="366044"/>
                </a:lnTo>
                <a:lnTo>
                  <a:pt x="260273" y="325811"/>
                </a:lnTo>
                <a:lnTo>
                  <a:pt x="329216" y="256814"/>
                </a:lnTo>
                <a:lnTo>
                  <a:pt x="389307" y="221239"/>
                </a:lnTo>
                <a:lnTo>
                  <a:pt x="420251" y="184193"/>
                </a:lnTo>
                <a:lnTo>
                  <a:pt x="429294" y="16281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43" name="Frihandsfigur: Form 42">
            <a:extLst>
              <a:ext uri="{FF2B5EF4-FFF2-40B4-BE49-F238E27FC236}">
                <a16:creationId xmlns:a16="http://schemas.microsoft.com/office/drawing/2014/main" id="{DEEC5369-B1C0-2B0A-1C1E-033B0BF1FC8E}"/>
              </a:ext>
            </a:extLst>
          </p:cNvPr>
          <p:cNvSpPr/>
          <p:nvPr userDrawn="1"/>
        </p:nvSpPr>
        <p:spPr>
          <a:xfrm>
            <a:off x="4321503" y="3511886"/>
            <a:ext cx="627302" cy="627729"/>
          </a:xfrm>
          <a:custGeom>
            <a:avLst/>
            <a:gdLst>
              <a:gd name="connsiteX0" fmla="*/ 88964 w 439944"/>
              <a:gd name="connsiteY0" fmla="*/ 84524 h 440244"/>
              <a:gd name="connsiteX1" fmla="*/ 204596 w 439944"/>
              <a:gd name="connsiteY1" fmla="*/ 97245 h 440244"/>
              <a:gd name="connsiteX2" fmla="*/ 253518 w 439944"/>
              <a:gd name="connsiteY2" fmla="*/ 94657 h 440244"/>
              <a:gd name="connsiteX3" fmla="*/ 303284 w 439944"/>
              <a:gd name="connsiteY3" fmla="*/ 48241 h 440244"/>
              <a:gd name="connsiteX4" fmla="*/ 334228 w 439944"/>
              <a:gd name="connsiteY4" fmla="*/ 0 h 440244"/>
              <a:gd name="connsiteX5" fmla="*/ 429185 w 439944"/>
              <a:gd name="connsiteY5" fmla="*/ 0 h 440244"/>
              <a:gd name="connsiteX6" fmla="*/ 439945 w 439944"/>
              <a:gd name="connsiteY6" fmla="*/ 14709 h 440244"/>
              <a:gd name="connsiteX7" fmla="*/ 427061 w 439944"/>
              <a:gd name="connsiteY7" fmla="*/ 55977 h 440244"/>
              <a:gd name="connsiteX8" fmla="*/ 427061 w 439944"/>
              <a:gd name="connsiteY8" fmla="*/ 97245 h 440244"/>
              <a:gd name="connsiteX9" fmla="*/ 388517 w 439944"/>
              <a:gd name="connsiteY9" fmla="*/ 141073 h 440244"/>
              <a:gd name="connsiteX10" fmla="*/ 300697 w 439944"/>
              <a:gd name="connsiteY10" fmla="*/ 298381 h 440244"/>
              <a:gd name="connsiteX11" fmla="*/ 249132 w 439944"/>
              <a:gd name="connsiteY11" fmla="*/ 298381 h 440244"/>
              <a:gd name="connsiteX12" fmla="*/ 220776 w 439944"/>
              <a:gd name="connsiteY12" fmla="*/ 331913 h 440244"/>
              <a:gd name="connsiteX13" fmla="*/ 184684 w 439944"/>
              <a:gd name="connsiteY13" fmla="*/ 342237 h 440244"/>
              <a:gd name="connsiteX14" fmla="*/ 172644 w 439944"/>
              <a:gd name="connsiteY14" fmla="*/ 356565 h 440244"/>
              <a:gd name="connsiteX15" fmla="*/ 161476 w 439944"/>
              <a:gd name="connsiteY15" fmla="*/ 365445 h 440244"/>
              <a:gd name="connsiteX16" fmla="*/ 130532 w 439944"/>
              <a:gd name="connsiteY16" fmla="*/ 380917 h 440244"/>
              <a:gd name="connsiteX17" fmla="*/ 104736 w 439944"/>
              <a:gd name="connsiteY17" fmla="*/ 422185 h 440244"/>
              <a:gd name="connsiteX18" fmla="*/ 104736 w 439944"/>
              <a:gd name="connsiteY18" fmla="*/ 440244 h 440244"/>
              <a:gd name="connsiteX19" fmla="*/ 88964 w 439944"/>
              <a:gd name="connsiteY19" fmla="*/ 400339 h 440244"/>
              <a:gd name="connsiteX20" fmla="*/ 46716 w 439944"/>
              <a:gd name="connsiteY20" fmla="*/ 400339 h 440244"/>
              <a:gd name="connsiteX21" fmla="*/ 37808 w 439944"/>
              <a:gd name="connsiteY21" fmla="*/ 375769 h 440244"/>
              <a:gd name="connsiteX22" fmla="*/ 20021 w 439944"/>
              <a:gd name="connsiteY22" fmla="*/ 331940 h 440244"/>
              <a:gd name="connsiteX23" fmla="*/ 0 w 439944"/>
              <a:gd name="connsiteY23" fmla="*/ 301650 h 440244"/>
              <a:gd name="connsiteX24" fmla="*/ 22227 w 439944"/>
              <a:gd name="connsiteY24" fmla="*/ 267492 h 440244"/>
              <a:gd name="connsiteX25" fmla="*/ 57802 w 439944"/>
              <a:gd name="connsiteY25" fmla="*/ 197977 h 440244"/>
              <a:gd name="connsiteX26" fmla="*/ 80030 w 439944"/>
              <a:gd name="connsiteY26" fmla="*/ 149054 h 440244"/>
              <a:gd name="connsiteX27" fmla="*/ 68916 w 439944"/>
              <a:gd name="connsiteY27" fmla="*/ 97299 h 440244"/>
              <a:gd name="connsiteX28" fmla="*/ 71150 w 439944"/>
              <a:gd name="connsiteY28" fmla="*/ 84579 h 440244"/>
              <a:gd name="connsiteX29" fmla="*/ 88937 w 439944"/>
              <a:gd name="connsiteY29" fmla="*/ 84579 h 44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9944" h="440244">
                <a:moveTo>
                  <a:pt x="88964" y="84524"/>
                </a:moveTo>
                <a:lnTo>
                  <a:pt x="204596" y="97245"/>
                </a:lnTo>
                <a:cubicBezTo>
                  <a:pt x="204596" y="97245"/>
                  <a:pt x="246844" y="98144"/>
                  <a:pt x="253518" y="94657"/>
                </a:cubicBezTo>
                <a:cubicBezTo>
                  <a:pt x="260191" y="91170"/>
                  <a:pt x="303284" y="48241"/>
                  <a:pt x="303284" y="48241"/>
                </a:cubicBezTo>
                <a:lnTo>
                  <a:pt x="334228" y="0"/>
                </a:lnTo>
                <a:lnTo>
                  <a:pt x="429185" y="0"/>
                </a:lnTo>
                <a:lnTo>
                  <a:pt x="439945" y="14709"/>
                </a:lnTo>
                <a:lnTo>
                  <a:pt x="427061" y="55977"/>
                </a:lnTo>
                <a:lnTo>
                  <a:pt x="427061" y="97245"/>
                </a:lnTo>
                <a:lnTo>
                  <a:pt x="388517" y="141073"/>
                </a:lnTo>
                <a:lnTo>
                  <a:pt x="300697" y="298381"/>
                </a:lnTo>
                <a:lnTo>
                  <a:pt x="249132" y="298381"/>
                </a:lnTo>
                <a:lnTo>
                  <a:pt x="220776" y="331913"/>
                </a:lnTo>
                <a:lnTo>
                  <a:pt x="184684" y="342237"/>
                </a:lnTo>
                <a:lnTo>
                  <a:pt x="172644" y="356565"/>
                </a:lnTo>
                <a:lnTo>
                  <a:pt x="161476" y="365445"/>
                </a:lnTo>
                <a:lnTo>
                  <a:pt x="130532" y="380917"/>
                </a:lnTo>
                <a:lnTo>
                  <a:pt x="104736" y="422185"/>
                </a:lnTo>
                <a:lnTo>
                  <a:pt x="104736" y="440244"/>
                </a:lnTo>
                <a:lnTo>
                  <a:pt x="88964" y="400339"/>
                </a:lnTo>
                <a:lnTo>
                  <a:pt x="46716" y="400339"/>
                </a:lnTo>
                <a:lnTo>
                  <a:pt x="37808" y="375769"/>
                </a:lnTo>
                <a:lnTo>
                  <a:pt x="20021" y="331940"/>
                </a:lnTo>
                <a:lnTo>
                  <a:pt x="0" y="301650"/>
                </a:lnTo>
                <a:lnTo>
                  <a:pt x="22227" y="267492"/>
                </a:lnTo>
                <a:lnTo>
                  <a:pt x="57802" y="197977"/>
                </a:lnTo>
                <a:lnTo>
                  <a:pt x="80030" y="149054"/>
                </a:lnTo>
                <a:lnTo>
                  <a:pt x="68916" y="97299"/>
                </a:lnTo>
                <a:lnTo>
                  <a:pt x="71150" y="84579"/>
                </a:lnTo>
                <a:lnTo>
                  <a:pt x="88937" y="84579"/>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44" name="Frihandsfigur: Form 43">
            <a:extLst>
              <a:ext uri="{FF2B5EF4-FFF2-40B4-BE49-F238E27FC236}">
                <a16:creationId xmlns:a16="http://schemas.microsoft.com/office/drawing/2014/main" id="{14065D78-AF16-1710-D436-8C314A076BBD}"/>
              </a:ext>
            </a:extLst>
          </p:cNvPr>
          <p:cNvSpPr/>
          <p:nvPr userDrawn="1"/>
        </p:nvSpPr>
        <p:spPr>
          <a:xfrm>
            <a:off x="4422991" y="3159724"/>
            <a:ext cx="399507" cy="491013"/>
          </a:xfrm>
          <a:custGeom>
            <a:avLst/>
            <a:gdLst>
              <a:gd name="connsiteX0" fmla="*/ 128979 w 280185"/>
              <a:gd name="connsiteY0" fmla="*/ 0 h 344361"/>
              <a:gd name="connsiteX1" fmla="*/ 206802 w 280185"/>
              <a:gd name="connsiteY1" fmla="*/ 33532 h 344361"/>
              <a:gd name="connsiteX2" fmla="*/ 232108 w 280185"/>
              <a:gd name="connsiteY2" fmla="*/ 33532 h 344361"/>
              <a:gd name="connsiteX3" fmla="*/ 263052 w 280185"/>
              <a:gd name="connsiteY3" fmla="*/ 60608 h 344361"/>
              <a:gd name="connsiteX4" fmla="*/ 280185 w 280185"/>
              <a:gd name="connsiteY4" fmla="*/ 148292 h 344361"/>
              <a:gd name="connsiteX5" fmla="*/ 263052 w 280185"/>
              <a:gd name="connsiteY5" fmla="*/ 224807 h 344361"/>
              <a:gd name="connsiteX6" fmla="*/ 263052 w 280185"/>
              <a:gd name="connsiteY6" fmla="*/ 247035 h 344361"/>
              <a:gd name="connsiteX7" fmla="*/ 242867 w 280185"/>
              <a:gd name="connsiteY7" fmla="*/ 278496 h 344361"/>
              <a:gd name="connsiteX8" fmla="*/ 232108 w 280185"/>
              <a:gd name="connsiteY8" fmla="*/ 295276 h 344361"/>
              <a:gd name="connsiteX9" fmla="*/ 182341 w 280185"/>
              <a:gd name="connsiteY9" fmla="*/ 341692 h 344361"/>
              <a:gd name="connsiteX10" fmla="*/ 148809 w 280185"/>
              <a:gd name="connsiteY10" fmla="*/ 344361 h 344361"/>
              <a:gd name="connsiteX11" fmla="*/ 109993 w 280185"/>
              <a:gd name="connsiteY11" fmla="*/ 341692 h 344361"/>
              <a:gd name="connsiteX12" fmla="*/ 0 w 280185"/>
              <a:gd name="connsiteY12" fmla="*/ 331532 h 344361"/>
              <a:gd name="connsiteX13" fmla="*/ 57829 w 280185"/>
              <a:gd name="connsiteY13" fmla="*/ 269262 h 344361"/>
              <a:gd name="connsiteX14" fmla="*/ 64503 w 280185"/>
              <a:gd name="connsiteY14" fmla="*/ 211433 h 344361"/>
              <a:gd name="connsiteX15" fmla="*/ 71177 w 280185"/>
              <a:gd name="connsiteY15" fmla="*/ 130205 h 344361"/>
              <a:gd name="connsiteX16" fmla="*/ 88964 w 280185"/>
              <a:gd name="connsiteY16" fmla="*/ 89100 h 344361"/>
              <a:gd name="connsiteX17" fmla="*/ 108985 w 280185"/>
              <a:gd name="connsiteY17" fmla="*/ 60581 h 344361"/>
              <a:gd name="connsiteX18" fmla="*/ 122469 w 280185"/>
              <a:gd name="connsiteY18" fmla="*/ 17951 h 344361"/>
              <a:gd name="connsiteX19" fmla="*/ 128979 w 280185"/>
              <a:gd name="connsiteY19" fmla="*/ 0 h 34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0185" h="344361">
                <a:moveTo>
                  <a:pt x="128979" y="0"/>
                </a:moveTo>
                <a:lnTo>
                  <a:pt x="206802" y="33532"/>
                </a:lnTo>
                <a:lnTo>
                  <a:pt x="232108" y="33532"/>
                </a:lnTo>
                <a:lnTo>
                  <a:pt x="263052" y="60608"/>
                </a:lnTo>
                <a:lnTo>
                  <a:pt x="280185" y="148292"/>
                </a:lnTo>
                <a:lnTo>
                  <a:pt x="263052" y="224807"/>
                </a:lnTo>
                <a:lnTo>
                  <a:pt x="263052" y="247035"/>
                </a:lnTo>
                <a:lnTo>
                  <a:pt x="242867" y="278496"/>
                </a:lnTo>
                <a:lnTo>
                  <a:pt x="232108" y="295276"/>
                </a:lnTo>
                <a:lnTo>
                  <a:pt x="182341" y="341692"/>
                </a:lnTo>
                <a:lnTo>
                  <a:pt x="148809" y="344361"/>
                </a:lnTo>
                <a:lnTo>
                  <a:pt x="109993" y="341692"/>
                </a:lnTo>
                <a:lnTo>
                  <a:pt x="0" y="331532"/>
                </a:lnTo>
                <a:lnTo>
                  <a:pt x="57829" y="269262"/>
                </a:lnTo>
                <a:lnTo>
                  <a:pt x="64503" y="211433"/>
                </a:lnTo>
                <a:lnTo>
                  <a:pt x="71177" y="130205"/>
                </a:lnTo>
                <a:lnTo>
                  <a:pt x="88964" y="89100"/>
                </a:lnTo>
                <a:cubicBezTo>
                  <a:pt x="88964" y="89100"/>
                  <a:pt x="97871" y="80956"/>
                  <a:pt x="108985" y="60581"/>
                </a:cubicBezTo>
                <a:cubicBezTo>
                  <a:pt x="120099" y="40178"/>
                  <a:pt x="122469" y="17951"/>
                  <a:pt x="122469" y="17951"/>
                </a:cubicBezTo>
                <a:lnTo>
                  <a:pt x="128979" y="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45" name="Frihandsfigur: Form 44">
            <a:extLst>
              <a:ext uri="{FF2B5EF4-FFF2-40B4-BE49-F238E27FC236}">
                <a16:creationId xmlns:a16="http://schemas.microsoft.com/office/drawing/2014/main" id="{ABD68C50-2316-4CBA-C499-2A84E2A1744D}"/>
              </a:ext>
            </a:extLst>
          </p:cNvPr>
          <p:cNvSpPr/>
          <p:nvPr userDrawn="1"/>
        </p:nvSpPr>
        <p:spPr>
          <a:xfrm>
            <a:off x="4086909" y="3315978"/>
            <a:ext cx="364629" cy="408401"/>
          </a:xfrm>
          <a:custGeom>
            <a:avLst/>
            <a:gdLst>
              <a:gd name="connsiteX0" fmla="*/ 155810 w 255724"/>
              <a:gd name="connsiteY0" fmla="*/ 0 h 286423"/>
              <a:gd name="connsiteX1" fmla="*/ 131185 w 255724"/>
              <a:gd name="connsiteY1" fmla="*/ 38680 h 286423"/>
              <a:gd name="connsiteX2" fmla="*/ 113126 w 255724"/>
              <a:gd name="connsiteY2" fmla="*/ 62596 h 286423"/>
              <a:gd name="connsiteX3" fmla="*/ 70441 w 255724"/>
              <a:gd name="connsiteY3" fmla="*/ 50720 h 286423"/>
              <a:gd name="connsiteX4" fmla="*/ 24461 w 255724"/>
              <a:gd name="connsiteY4" fmla="*/ 67064 h 286423"/>
              <a:gd name="connsiteX5" fmla="*/ 0 w 255724"/>
              <a:gd name="connsiteY5" fmla="*/ 121869 h 286423"/>
              <a:gd name="connsiteX6" fmla="*/ 28901 w 255724"/>
              <a:gd name="connsiteY6" fmla="*/ 137423 h 286423"/>
              <a:gd name="connsiteX7" fmla="*/ 77905 w 255724"/>
              <a:gd name="connsiteY7" fmla="*/ 137423 h 286423"/>
              <a:gd name="connsiteX8" fmla="*/ 70441 w 255724"/>
              <a:gd name="connsiteY8" fmla="*/ 166324 h 286423"/>
              <a:gd name="connsiteX9" fmla="*/ 47533 w 255724"/>
              <a:gd name="connsiteY9" fmla="*/ 166324 h 286423"/>
              <a:gd name="connsiteX10" fmla="*/ 47533 w 255724"/>
              <a:gd name="connsiteY10" fmla="*/ 208872 h 286423"/>
              <a:gd name="connsiteX11" fmla="*/ 70441 w 255724"/>
              <a:gd name="connsiteY11" fmla="*/ 232080 h 286423"/>
              <a:gd name="connsiteX12" fmla="*/ 70441 w 255724"/>
              <a:gd name="connsiteY12" fmla="*/ 286423 h 286423"/>
              <a:gd name="connsiteX13" fmla="*/ 113126 w 255724"/>
              <a:gd name="connsiteY13" fmla="*/ 277516 h 286423"/>
              <a:gd name="connsiteX14" fmla="*/ 140093 w 255724"/>
              <a:gd name="connsiteY14" fmla="*/ 232080 h 286423"/>
              <a:gd name="connsiteX15" fmla="*/ 176730 w 255724"/>
              <a:gd name="connsiteY15" fmla="*/ 208872 h 286423"/>
              <a:gd name="connsiteX16" fmla="*/ 191221 w 255724"/>
              <a:gd name="connsiteY16" fmla="*/ 170792 h 286423"/>
              <a:gd name="connsiteX17" fmla="*/ 191221 w 255724"/>
              <a:gd name="connsiteY17" fmla="*/ 143225 h 286423"/>
              <a:gd name="connsiteX18" fmla="*/ 235703 w 255724"/>
              <a:gd name="connsiteY18" fmla="*/ 143225 h 286423"/>
              <a:gd name="connsiteX19" fmla="*/ 255724 w 255724"/>
              <a:gd name="connsiteY19" fmla="*/ 92968 h 286423"/>
              <a:gd name="connsiteX20" fmla="*/ 255724 w 255724"/>
              <a:gd name="connsiteY20" fmla="*/ 55160 h 286423"/>
              <a:gd name="connsiteX21" fmla="*/ 235703 w 255724"/>
              <a:gd name="connsiteY21" fmla="*/ 48486 h 286423"/>
              <a:gd name="connsiteX22" fmla="*/ 213476 w 255724"/>
              <a:gd name="connsiteY22" fmla="*/ 48486 h 286423"/>
              <a:gd name="connsiteX23" fmla="*/ 191248 w 255724"/>
              <a:gd name="connsiteY23" fmla="*/ 67064 h 286423"/>
              <a:gd name="connsiteX24" fmla="*/ 186808 w 255724"/>
              <a:gd name="connsiteY24" fmla="*/ 50720 h 286423"/>
              <a:gd name="connsiteX25" fmla="*/ 193482 w 255724"/>
              <a:gd name="connsiteY25" fmla="*/ 27 h 286423"/>
              <a:gd name="connsiteX26" fmla="*/ 155837 w 255724"/>
              <a:gd name="connsiteY26" fmla="*/ 27 h 28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5724" h="286423">
                <a:moveTo>
                  <a:pt x="155810" y="0"/>
                </a:moveTo>
                <a:lnTo>
                  <a:pt x="131185" y="38680"/>
                </a:lnTo>
                <a:lnTo>
                  <a:pt x="113126" y="62596"/>
                </a:lnTo>
                <a:lnTo>
                  <a:pt x="70441" y="50720"/>
                </a:lnTo>
                <a:lnTo>
                  <a:pt x="24461" y="67064"/>
                </a:lnTo>
                <a:lnTo>
                  <a:pt x="0" y="121869"/>
                </a:lnTo>
                <a:lnTo>
                  <a:pt x="28901" y="137423"/>
                </a:lnTo>
                <a:lnTo>
                  <a:pt x="77905" y="137423"/>
                </a:lnTo>
                <a:lnTo>
                  <a:pt x="70441" y="166324"/>
                </a:lnTo>
                <a:lnTo>
                  <a:pt x="47533" y="166324"/>
                </a:lnTo>
                <a:lnTo>
                  <a:pt x="47533" y="208872"/>
                </a:lnTo>
                <a:lnTo>
                  <a:pt x="70441" y="232080"/>
                </a:lnTo>
                <a:lnTo>
                  <a:pt x="70441" y="286423"/>
                </a:lnTo>
                <a:lnTo>
                  <a:pt x="113126" y="277516"/>
                </a:lnTo>
                <a:cubicBezTo>
                  <a:pt x="113126" y="277516"/>
                  <a:pt x="133419" y="237773"/>
                  <a:pt x="140093" y="232080"/>
                </a:cubicBezTo>
                <a:cubicBezTo>
                  <a:pt x="146766" y="226387"/>
                  <a:pt x="176730" y="208872"/>
                  <a:pt x="176730" y="208872"/>
                </a:cubicBezTo>
                <a:lnTo>
                  <a:pt x="191221" y="170792"/>
                </a:lnTo>
                <a:lnTo>
                  <a:pt x="191221" y="143225"/>
                </a:lnTo>
                <a:lnTo>
                  <a:pt x="235703" y="143225"/>
                </a:lnTo>
                <a:lnTo>
                  <a:pt x="255724" y="92968"/>
                </a:lnTo>
                <a:lnTo>
                  <a:pt x="255724" y="55160"/>
                </a:lnTo>
                <a:lnTo>
                  <a:pt x="235703" y="48486"/>
                </a:lnTo>
                <a:lnTo>
                  <a:pt x="213476" y="48486"/>
                </a:lnTo>
                <a:lnTo>
                  <a:pt x="191248" y="67064"/>
                </a:lnTo>
                <a:cubicBezTo>
                  <a:pt x="191248" y="67064"/>
                  <a:pt x="184575" y="61834"/>
                  <a:pt x="186808" y="50720"/>
                </a:cubicBezTo>
                <a:cubicBezTo>
                  <a:pt x="189042" y="39606"/>
                  <a:pt x="193482" y="27"/>
                  <a:pt x="193482" y="27"/>
                </a:cubicBezTo>
                <a:lnTo>
                  <a:pt x="155837" y="27"/>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46" name="Frihandsfigur: Form 45">
            <a:extLst>
              <a:ext uri="{FF2B5EF4-FFF2-40B4-BE49-F238E27FC236}">
                <a16:creationId xmlns:a16="http://schemas.microsoft.com/office/drawing/2014/main" id="{8829F775-D27C-4469-6436-5A680301F10A}"/>
              </a:ext>
            </a:extLst>
          </p:cNvPr>
          <p:cNvSpPr/>
          <p:nvPr userDrawn="1"/>
        </p:nvSpPr>
        <p:spPr>
          <a:xfrm>
            <a:off x="3933436" y="2808030"/>
            <a:ext cx="645068" cy="563100"/>
          </a:xfrm>
          <a:custGeom>
            <a:avLst/>
            <a:gdLst>
              <a:gd name="connsiteX0" fmla="*/ 220760 w 452404"/>
              <a:gd name="connsiteY0" fmla="*/ 307234 h 394918"/>
              <a:gd name="connsiteX1" fmla="*/ 178076 w 452404"/>
              <a:gd name="connsiteY1" fmla="*/ 356238 h 394918"/>
              <a:gd name="connsiteX2" fmla="*/ 155168 w 452404"/>
              <a:gd name="connsiteY2" fmla="*/ 394918 h 394918"/>
              <a:gd name="connsiteX3" fmla="*/ 98755 w 452404"/>
              <a:gd name="connsiteY3" fmla="*/ 394918 h 394918"/>
              <a:gd name="connsiteX4" fmla="*/ 72060 w 452404"/>
              <a:gd name="connsiteY4" fmla="*/ 376858 h 394918"/>
              <a:gd name="connsiteX5" fmla="*/ 98755 w 452404"/>
              <a:gd name="connsiteY5" fmla="*/ 349782 h 394918"/>
              <a:gd name="connsiteX6" fmla="*/ 107662 w 452404"/>
              <a:gd name="connsiteY6" fmla="*/ 307234 h 394918"/>
              <a:gd name="connsiteX7" fmla="*/ 36513 w 452404"/>
              <a:gd name="connsiteY7" fmla="*/ 246654 h 394918"/>
              <a:gd name="connsiteX8" fmla="*/ 36513 w 452404"/>
              <a:gd name="connsiteY8" fmla="*/ 229874 h 394918"/>
              <a:gd name="connsiteX9" fmla="*/ 938 w 452404"/>
              <a:gd name="connsiteY9" fmla="*/ 266838 h 394918"/>
              <a:gd name="connsiteX10" fmla="*/ 938 w 452404"/>
              <a:gd name="connsiteY10" fmla="*/ 229874 h 394918"/>
              <a:gd name="connsiteX11" fmla="*/ 25399 w 452404"/>
              <a:gd name="connsiteY11" fmla="*/ 184547 h 394918"/>
              <a:gd name="connsiteX12" fmla="*/ 107689 w 452404"/>
              <a:gd name="connsiteY12" fmla="*/ 184547 h 394918"/>
              <a:gd name="connsiteX13" fmla="*/ 196653 w 452404"/>
              <a:gd name="connsiteY13" fmla="*/ 139630 h 394918"/>
              <a:gd name="connsiteX14" fmla="*/ 247809 w 452404"/>
              <a:gd name="connsiteY14" fmla="*/ 83380 h 394918"/>
              <a:gd name="connsiteX15" fmla="*/ 307845 w 452404"/>
              <a:gd name="connsiteY15" fmla="*/ 83380 h 394918"/>
              <a:gd name="connsiteX16" fmla="*/ 318959 w 452404"/>
              <a:gd name="connsiteY16" fmla="*/ 24461 h 394918"/>
              <a:gd name="connsiteX17" fmla="*/ 363441 w 452404"/>
              <a:gd name="connsiteY17" fmla="*/ 0 h 394918"/>
              <a:gd name="connsiteX18" fmla="*/ 394575 w 452404"/>
              <a:gd name="connsiteY18" fmla="*/ 8907 h 394918"/>
              <a:gd name="connsiteX19" fmla="*/ 394575 w 452404"/>
              <a:gd name="connsiteY19" fmla="*/ 70060 h 394918"/>
              <a:gd name="connsiteX20" fmla="*/ 452405 w 452404"/>
              <a:gd name="connsiteY20" fmla="*/ 111301 h 394918"/>
              <a:gd name="connsiteX21" fmla="*/ 444914 w 452404"/>
              <a:gd name="connsiteY21" fmla="*/ 139657 h 394918"/>
              <a:gd name="connsiteX22" fmla="*/ 444914 w 452404"/>
              <a:gd name="connsiteY22" fmla="*/ 280213 h 394918"/>
              <a:gd name="connsiteX23" fmla="*/ 419037 w 452404"/>
              <a:gd name="connsiteY23" fmla="*/ 324695 h 394918"/>
              <a:gd name="connsiteX24" fmla="*/ 363441 w 452404"/>
              <a:gd name="connsiteY24" fmla="*/ 315515 h 394918"/>
              <a:gd name="connsiteX25" fmla="*/ 343420 w 452404"/>
              <a:gd name="connsiteY25" fmla="*/ 329135 h 394918"/>
              <a:gd name="connsiteX26" fmla="*/ 343420 w 452404"/>
              <a:gd name="connsiteY26" fmla="*/ 364709 h 394918"/>
              <a:gd name="connsiteX27" fmla="*/ 314519 w 452404"/>
              <a:gd name="connsiteY27" fmla="*/ 356265 h 394918"/>
              <a:gd name="connsiteX28" fmla="*/ 303405 w 452404"/>
              <a:gd name="connsiteY28" fmla="*/ 324695 h 394918"/>
              <a:gd name="connsiteX29" fmla="*/ 284446 w 452404"/>
              <a:gd name="connsiteY29" fmla="*/ 307289 h 394918"/>
              <a:gd name="connsiteX30" fmla="*/ 252249 w 452404"/>
              <a:gd name="connsiteY30" fmla="*/ 284680 h 394918"/>
              <a:gd name="connsiteX31" fmla="*/ 226208 w 452404"/>
              <a:gd name="connsiteY31" fmla="*/ 293587 h 394918"/>
              <a:gd name="connsiteX32" fmla="*/ 220842 w 452404"/>
              <a:gd name="connsiteY32" fmla="*/ 307316 h 3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2404" h="394918">
                <a:moveTo>
                  <a:pt x="220760" y="307234"/>
                </a:moveTo>
                <a:lnTo>
                  <a:pt x="178076" y="356238"/>
                </a:lnTo>
                <a:lnTo>
                  <a:pt x="155168" y="394918"/>
                </a:lnTo>
                <a:lnTo>
                  <a:pt x="98755" y="394918"/>
                </a:lnTo>
                <a:lnTo>
                  <a:pt x="72060" y="376858"/>
                </a:lnTo>
                <a:cubicBezTo>
                  <a:pt x="72060" y="376858"/>
                  <a:pt x="96521" y="368251"/>
                  <a:pt x="98755" y="349782"/>
                </a:cubicBezTo>
                <a:cubicBezTo>
                  <a:pt x="100988" y="331314"/>
                  <a:pt x="107662" y="307234"/>
                  <a:pt x="107662" y="307234"/>
                </a:cubicBezTo>
                <a:lnTo>
                  <a:pt x="36513" y="246654"/>
                </a:lnTo>
                <a:lnTo>
                  <a:pt x="36513" y="229874"/>
                </a:lnTo>
                <a:lnTo>
                  <a:pt x="938" y="266838"/>
                </a:lnTo>
                <a:cubicBezTo>
                  <a:pt x="938" y="266838"/>
                  <a:pt x="7611" y="237419"/>
                  <a:pt x="938" y="229874"/>
                </a:cubicBezTo>
                <a:cubicBezTo>
                  <a:pt x="-5736" y="222356"/>
                  <a:pt x="25399" y="184547"/>
                  <a:pt x="25399" y="184547"/>
                </a:cubicBezTo>
                <a:lnTo>
                  <a:pt x="107689" y="184547"/>
                </a:lnTo>
                <a:lnTo>
                  <a:pt x="196653" y="139630"/>
                </a:lnTo>
                <a:lnTo>
                  <a:pt x="247809" y="83380"/>
                </a:lnTo>
                <a:lnTo>
                  <a:pt x="307845" y="83380"/>
                </a:lnTo>
                <a:lnTo>
                  <a:pt x="318959" y="24461"/>
                </a:lnTo>
                <a:lnTo>
                  <a:pt x="363441" y="0"/>
                </a:lnTo>
                <a:lnTo>
                  <a:pt x="394575" y="8907"/>
                </a:lnTo>
                <a:lnTo>
                  <a:pt x="394575" y="70060"/>
                </a:lnTo>
                <a:lnTo>
                  <a:pt x="452405" y="111301"/>
                </a:lnTo>
                <a:lnTo>
                  <a:pt x="444914" y="139657"/>
                </a:lnTo>
                <a:lnTo>
                  <a:pt x="444914" y="280213"/>
                </a:lnTo>
                <a:lnTo>
                  <a:pt x="419037" y="324695"/>
                </a:lnTo>
                <a:lnTo>
                  <a:pt x="363441" y="315515"/>
                </a:lnTo>
                <a:lnTo>
                  <a:pt x="343420" y="329135"/>
                </a:lnTo>
                <a:lnTo>
                  <a:pt x="343420" y="364709"/>
                </a:lnTo>
                <a:lnTo>
                  <a:pt x="314519" y="356265"/>
                </a:lnTo>
                <a:lnTo>
                  <a:pt x="303405" y="324695"/>
                </a:lnTo>
                <a:lnTo>
                  <a:pt x="284446" y="307289"/>
                </a:lnTo>
                <a:lnTo>
                  <a:pt x="252249" y="284680"/>
                </a:lnTo>
                <a:lnTo>
                  <a:pt x="226208" y="293587"/>
                </a:lnTo>
                <a:lnTo>
                  <a:pt x="220842" y="307316"/>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47" name="Frihandsfigur: Form 46">
            <a:extLst>
              <a:ext uri="{FF2B5EF4-FFF2-40B4-BE49-F238E27FC236}">
                <a16:creationId xmlns:a16="http://schemas.microsoft.com/office/drawing/2014/main" id="{718A03AF-1251-1FF4-6710-49740D513F84}"/>
              </a:ext>
            </a:extLst>
          </p:cNvPr>
          <p:cNvSpPr/>
          <p:nvPr userDrawn="1"/>
        </p:nvSpPr>
        <p:spPr>
          <a:xfrm>
            <a:off x="4736895" y="2807991"/>
            <a:ext cx="501500" cy="724906"/>
          </a:xfrm>
          <a:custGeom>
            <a:avLst/>
            <a:gdLst>
              <a:gd name="connsiteX0" fmla="*/ 11985 w 351716"/>
              <a:gd name="connsiteY0" fmla="*/ 280213 h 508397"/>
              <a:gd name="connsiteX1" fmla="*/ 0 w 351716"/>
              <a:gd name="connsiteY1" fmla="*/ 246681 h 508397"/>
              <a:gd name="connsiteX2" fmla="*/ 20021 w 351716"/>
              <a:gd name="connsiteY2" fmla="*/ 197459 h 508397"/>
              <a:gd name="connsiteX3" fmla="*/ 60036 w 351716"/>
              <a:gd name="connsiteY3" fmla="*/ 154884 h 508397"/>
              <a:gd name="connsiteX4" fmla="*/ 114270 w 351716"/>
              <a:gd name="connsiteY4" fmla="*/ 83407 h 508397"/>
              <a:gd name="connsiteX5" fmla="*/ 173461 w 351716"/>
              <a:gd name="connsiteY5" fmla="*/ 0 h 508397"/>
              <a:gd name="connsiteX6" fmla="*/ 206829 w 351716"/>
              <a:gd name="connsiteY6" fmla="*/ 40042 h 508397"/>
              <a:gd name="connsiteX7" fmla="*/ 240170 w 351716"/>
              <a:gd name="connsiteY7" fmla="*/ 70060 h 508397"/>
              <a:gd name="connsiteX8" fmla="*/ 240170 w 351716"/>
              <a:gd name="connsiteY8" fmla="*/ 83407 h 508397"/>
              <a:gd name="connsiteX9" fmla="*/ 236847 w 351716"/>
              <a:gd name="connsiteY9" fmla="*/ 96727 h 508397"/>
              <a:gd name="connsiteX10" fmla="*/ 205141 w 351716"/>
              <a:gd name="connsiteY10" fmla="*/ 130613 h 508397"/>
              <a:gd name="connsiteX11" fmla="*/ 180870 w 351716"/>
              <a:gd name="connsiteY11" fmla="*/ 175558 h 508397"/>
              <a:gd name="connsiteX12" fmla="*/ 173461 w 351716"/>
              <a:gd name="connsiteY12" fmla="*/ 196805 h 508397"/>
              <a:gd name="connsiteX13" fmla="*/ 179018 w 351716"/>
              <a:gd name="connsiteY13" fmla="*/ 229901 h 508397"/>
              <a:gd name="connsiteX14" fmla="*/ 182450 w 351716"/>
              <a:gd name="connsiteY14" fmla="*/ 253518 h 508397"/>
              <a:gd name="connsiteX15" fmla="*/ 201817 w 351716"/>
              <a:gd name="connsiteY15" fmla="*/ 286886 h 508397"/>
              <a:gd name="connsiteX16" fmla="*/ 225134 w 351716"/>
              <a:gd name="connsiteY16" fmla="*/ 307261 h 508397"/>
              <a:gd name="connsiteX17" fmla="*/ 256841 w 351716"/>
              <a:gd name="connsiteY17" fmla="*/ 331913 h 508397"/>
              <a:gd name="connsiteX18" fmla="*/ 291762 w 351716"/>
              <a:gd name="connsiteY18" fmla="*/ 325239 h 508397"/>
              <a:gd name="connsiteX19" fmla="*/ 318021 w 351716"/>
              <a:gd name="connsiteY19" fmla="*/ 329107 h 508397"/>
              <a:gd name="connsiteX20" fmla="*/ 336898 w 351716"/>
              <a:gd name="connsiteY20" fmla="*/ 331913 h 508397"/>
              <a:gd name="connsiteX21" fmla="*/ 351716 w 351716"/>
              <a:gd name="connsiteY21" fmla="*/ 349809 h 508397"/>
              <a:gd name="connsiteX22" fmla="*/ 301677 w 351716"/>
              <a:gd name="connsiteY22" fmla="*/ 406413 h 508397"/>
              <a:gd name="connsiteX23" fmla="*/ 290482 w 351716"/>
              <a:gd name="connsiteY23" fmla="*/ 418153 h 508397"/>
              <a:gd name="connsiteX24" fmla="*/ 244066 w 351716"/>
              <a:gd name="connsiteY24" fmla="*/ 451658 h 508397"/>
              <a:gd name="connsiteX25" fmla="*/ 244066 w 351716"/>
              <a:gd name="connsiteY25" fmla="*/ 474866 h 508397"/>
              <a:gd name="connsiteX26" fmla="*/ 225134 w 351716"/>
              <a:gd name="connsiteY26" fmla="*/ 487777 h 508397"/>
              <a:gd name="connsiteX27" fmla="*/ 182450 w 351716"/>
              <a:gd name="connsiteY27" fmla="*/ 501288 h 508397"/>
              <a:gd name="connsiteX28" fmla="*/ 148646 w 351716"/>
              <a:gd name="connsiteY28" fmla="*/ 508398 h 508397"/>
              <a:gd name="connsiteX29" fmla="*/ 137886 w 351716"/>
              <a:gd name="connsiteY29" fmla="*/ 493688 h 508397"/>
              <a:gd name="connsiteX30" fmla="*/ 42929 w 351716"/>
              <a:gd name="connsiteY30" fmla="*/ 493688 h 508397"/>
              <a:gd name="connsiteX31" fmla="*/ 46144 w 351716"/>
              <a:gd name="connsiteY31" fmla="*/ 456997 h 508397"/>
              <a:gd name="connsiteX32" fmla="*/ 60036 w 351716"/>
              <a:gd name="connsiteY32" fmla="*/ 394945 h 508397"/>
              <a:gd name="connsiteX33" fmla="*/ 42929 w 351716"/>
              <a:gd name="connsiteY33" fmla="*/ 307261 h 508397"/>
              <a:gd name="connsiteX34" fmla="*/ 11985 w 351716"/>
              <a:gd name="connsiteY34" fmla="*/ 280213 h 50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1716" h="508397">
                <a:moveTo>
                  <a:pt x="11985" y="280213"/>
                </a:moveTo>
                <a:lnTo>
                  <a:pt x="0" y="246681"/>
                </a:lnTo>
                <a:lnTo>
                  <a:pt x="20021" y="197459"/>
                </a:lnTo>
                <a:lnTo>
                  <a:pt x="60036" y="154884"/>
                </a:lnTo>
                <a:lnTo>
                  <a:pt x="114270" y="83407"/>
                </a:lnTo>
                <a:lnTo>
                  <a:pt x="173461" y="0"/>
                </a:lnTo>
                <a:lnTo>
                  <a:pt x="206829" y="40042"/>
                </a:lnTo>
                <a:lnTo>
                  <a:pt x="240170" y="70060"/>
                </a:lnTo>
                <a:lnTo>
                  <a:pt x="240170" y="83407"/>
                </a:lnTo>
                <a:lnTo>
                  <a:pt x="236847" y="96727"/>
                </a:lnTo>
                <a:lnTo>
                  <a:pt x="205141" y="130613"/>
                </a:lnTo>
                <a:lnTo>
                  <a:pt x="180870" y="175558"/>
                </a:lnTo>
                <a:lnTo>
                  <a:pt x="173461" y="196805"/>
                </a:lnTo>
                <a:lnTo>
                  <a:pt x="179018" y="229901"/>
                </a:lnTo>
                <a:lnTo>
                  <a:pt x="182450" y="253518"/>
                </a:lnTo>
                <a:lnTo>
                  <a:pt x="201817" y="286886"/>
                </a:lnTo>
                <a:lnTo>
                  <a:pt x="225134" y="307261"/>
                </a:lnTo>
                <a:lnTo>
                  <a:pt x="256841" y="331913"/>
                </a:lnTo>
                <a:lnTo>
                  <a:pt x="291762" y="325239"/>
                </a:lnTo>
                <a:lnTo>
                  <a:pt x="318021" y="329107"/>
                </a:lnTo>
                <a:lnTo>
                  <a:pt x="336898" y="331913"/>
                </a:lnTo>
                <a:lnTo>
                  <a:pt x="351716" y="349809"/>
                </a:lnTo>
                <a:lnTo>
                  <a:pt x="301677" y="406413"/>
                </a:lnTo>
                <a:lnTo>
                  <a:pt x="290482" y="418153"/>
                </a:lnTo>
                <a:lnTo>
                  <a:pt x="244066" y="451658"/>
                </a:lnTo>
                <a:lnTo>
                  <a:pt x="244066" y="474866"/>
                </a:lnTo>
                <a:lnTo>
                  <a:pt x="225134" y="487777"/>
                </a:lnTo>
                <a:lnTo>
                  <a:pt x="182450" y="501288"/>
                </a:lnTo>
                <a:lnTo>
                  <a:pt x="148646" y="508398"/>
                </a:lnTo>
                <a:lnTo>
                  <a:pt x="137886" y="493688"/>
                </a:lnTo>
                <a:lnTo>
                  <a:pt x="42929" y="493688"/>
                </a:lnTo>
                <a:lnTo>
                  <a:pt x="46144" y="456997"/>
                </a:lnTo>
                <a:lnTo>
                  <a:pt x="60036" y="394945"/>
                </a:lnTo>
                <a:lnTo>
                  <a:pt x="42929" y="307261"/>
                </a:lnTo>
                <a:lnTo>
                  <a:pt x="11985" y="280213"/>
                </a:lnTo>
                <a:close/>
              </a:path>
            </a:pathLst>
          </a:custGeom>
          <a:solidFill>
            <a:srgbClr val="7CA3B2"/>
          </a:solidFill>
          <a:ln w="2720" cap="flat">
            <a:solidFill>
              <a:srgbClr val="FFFFFF"/>
            </a:solidFill>
            <a:prstDash val="solid"/>
            <a:miter/>
          </a:ln>
        </p:spPr>
        <p:txBody>
          <a:bodyPr rtlCol="0" anchor="ctr"/>
          <a:lstStyle/>
          <a:p>
            <a:endParaRPr lang="sv-SE" sz="500" dirty="0"/>
          </a:p>
        </p:txBody>
      </p:sp>
      <p:sp>
        <p:nvSpPr>
          <p:cNvPr id="48" name="Frihandsfigur: Form 47">
            <a:extLst>
              <a:ext uri="{FF2B5EF4-FFF2-40B4-BE49-F238E27FC236}">
                <a16:creationId xmlns:a16="http://schemas.microsoft.com/office/drawing/2014/main" id="{773E279E-1F50-ABCF-D8A4-DBC71D64D379}"/>
              </a:ext>
            </a:extLst>
          </p:cNvPr>
          <p:cNvSpPr/>
          <p:nvPr userDrawn="1"/>
        </p:nvSpPr>
        <p:spPr>
          <a:xfrm>
            <a:off x="4010784" y="2392638"/>
            <a:ext cx="986300" cy="814898"/>
          </a:xfrm>
          <a:custGeom>
            <a:avLst/>
            <a:gdLst>
              <a:gd name="connsiteX0" fmla="*/ 411561 w 691719"/>
              <a:gd name="connsiteY0" fmla="*/ 498128 h 571511"/>
              <a:gd name="connsiteX1" fmla="*/ 451603 w 691719"/>
              <a:gd name="connsiteY1" fmla="*/ 466857 h 571511"/>
              <a:gd name="connsiteX2" fmla="*/ 451603 w 691719"/>
              <a:gd name="connsiteY2" fmla="*/ 430956 h 571511"/>
              <a:gd name="connsiteX3" fmla="*/ 429213 w 691719"/>
              <a:gd name="connsiteY3" fmla="*/ 402599 h 571511"/>
              <a:gd name="connsiteX4" fmla="*/ 424772 w 691719"/>
              <a:gd name="connsiteY4" fmla="*/ 371383 h 571511"/>
              <a:gd name="connsiteX5" fmla="*/ 390587 w 691719"/>
              <a:gd name="connsiteY5" fmla="*/ 291326 h 571511"/>
              <a:gd name="connsiteX6" fmla="*/ 398078 w 691719"/>
              <a:gd name="connsiteY6" fmla="*/ 271087 h 571511"/>
              <a:gd name="connsiteX7" fmla="*/ 411561 w 691719"/>
              <a:gd name="connsiteY7" fmla="*/ 240170 h 571511"/>
              <a:gd name="connsiteX8" fmla="*/ 371383 w 691719"/>
              <a:gd name="connsiteY8" fmla="*/ 240170 h 571511"/>
              <a:gd name="connsiteX9" fmla="*/ 331341 w 691719"/>
              <a:gd name="connsiteY9" fmla="*/ 209036 h 571511"/>
              <a:gd name="connsiteX10" fmla="*/ 309114 w 691719"/>
              <a:gd name="connsiteY10" fmla="*/ 196315 h 571511"/>
              <a:gd name="connsiteX11" fmla="*/ 309114 w 691719"/>
              <a:gd name="connsiteY11" fmla="*/ 260191 h 571511"/>
              <a:gd name="connsiteX12" fmla="*/ 266865 w 691719"/>
              <a:gd name="connsiteY12" fmla="*/ 251284 h 571511"/>
              <a:gd name="connsiteX13" fmla="*/ 230119 w 691719"/>
              <a:gd name="connsiteY13" fmla="*/ 304646 h 571511"/>
              <a:gd name="connsiteX14" fmla="*/ 197922 w 691719"/>
              <a:gd name="connsiteY14" fmla="*/ 347194 h 571511"/>
              <a:gd name="connsiteX15" fmla="*/ 171881 w 691719"/>
              <a:gd name="connsiteY15" fmla="*/ 347194 h 571511"/>
              <a:gd name="connsiteX16" fmla="*/ 146766 w 691719"/>
              <a:gd name="connsiteY16" fmla="*/ 361332 h 571511"/>
              <a:gd name="connsiteX17" fmla="*/ 133691 w 691719"/>
              <a:gd name="connsiteY17" fmla="*/ 402572 h 571511"/>
              <a:gd name="connsiteX18" fmla="*/ 100895 w 691719"/>
              <a:gd name="connsiteY18" fmla="*/ 421912 h 571511"/>
              <a:gd name="connsiteX19" fmla="*/ 37808 w 691719"/>
              <a:gd name="connsiteY19" fmla="*/ 430928 h 571511"/>
              <a:gd name="connsiteX20" fmla="*/ 0 w 691719"/>
              <a:gd name="connsiteY20" fmla="*/ 430928 h 571511"/>
              <a:gd name="connsiteX21" fmla="*/ 15554 w 691719"/>
              <a:gd name="connsiteY21" fmla="*/ 388026 h 571511"/>
              <a:gd name="connsiteX22" fmla="*/ 66710 w 691719"/>
              <a:gd name="connsiteY22" fmla="*/ 347194 h 571511"/>
              <a:gd name="connsiteX23" fmla="*/ 123803 w 691719"/>
              <a:gd name="connsiteY23" fmla="*/ 320200 h 571511"/>
              <a:gd name="connsiteX24" fmla="*/ 133691 w 691719"/>
              <a:gd name="connsiteY24" fmla="*/ 284571 h 571511"/>
              <a:gd name="connsiteX25" fmla="*/ 133691 w 691719"/>
              <a:gd name="connsiteY25" fmla="*/ 235703 h 571511"/>
              <a:gd name="connsiteX26" fmla="*/ 195688 w 691719"/>
              <a:gd name="connsiteY26" fmla="*/ 161203 h 571511"/>
              <a:gd name="connsiteX27" fmla="*/ 200128 w 691719"/>
              <a:gd name="connsiteY27" fmla="*/ 89209 h 571511"/>
              <a:gd name="connsiteX28" fmla="*/ 255724 w 691719"/>
              <a:gd name="connsiteY28" fmla="*/ 64476 h 571511"/>
              <a:gd name="connsiteX29" fmla="*/ 289093 w 691719"/>
              <a:gd name="connsiteY29" fmla="*/ 64476 h 571511"/>
              <a:gd name="connsiteX30" fmla="*/ 309114 w 691719"/>
              <a:gd name="connsiteY30" fmla="*/ 77823 h 571511"/>
              <a:gd name="connsiteX31" fmla="*/ 360269 w 691719"/>
              <a:gd name="connsiteY31" fmla="*/ 48977 h 571511"/>
              <a:gd name="connsiteX32" fmla="*/ 398078 w 691719"/>
              <a:gd name="connsiteY32" fmla="*/ 37808 h 571511"/>
              <a:gd name="connsiteX33" fmla="*/ 437929 w 691719"/>
              <a:gd name="connsiteY33" fmla="*/ 57829 h 571511"/>
              <a:gd name="connsiteX34" fmla="*/ 495922 w 691719"/>
              <a:gd name="connsiteY34" fmla="*/ 0 h 571511"/>
              <a:gd name="connsiteX35" fmla="*/ 569305 w 691719"/>
              <a:gd name="connsiteY35" fmla="*/ 0 h 571511"/>
              <a:gd name="connsiteX36" fmla="*/ 593004 w 691719"/>
              <a:gd name="connsiteY36" fmla="*/ 30018 h 571511"/>
              <a:gd name="connsiteX37" fmla="*/ 627135 w 691719"/>
              <a:gd name="connsiteY37" fmla="*/ 30018 h 571511"/>
              <a:gd name="connsiteX38" fmla="*/ 627135 w 691719"/>
              <a:gd name="connsiteY38" fmla="*/ 46688 h 571511"/>
              <a:gd name="connsiteX39" fmla="*/ 691719 w 691719"/>
              <a:gd name="connsiteY39" fmla="*/ 122305 h 571511"/>
              <a:gd name="connsiteX40" fmla="*/ 691719 w 691719"/>
              <a:gd name="connsiteY40" fmla="*/ 175667 h 571511"/>
              <a:gd name="connsiteX41" fmla="*/ 658269 w 691719"/>
              <a:gd name="connsiteY41" fmla="*/ 209036 h 571511"/>
              <a:gd name="connsiteX42" fmla="*/ 674858 w 691719"/>
              <a:gd name="connsiteY42" fmla="*/ 271087 h 571511"/>
              <a:gd name="connsiteX43" fmla="*/ 682730 w 691719"/>
              <a:gd name="connsiteY43" fmla="*/ 291326 h 571511"/>
              <a:gd name="connsiteX44" fmla="*/ 623539 w 691719"/>
              <a:gd name="connsiteY44" fmla="*/ 374706 h 571511"/>
              <a:gd name="connsiteX45" fmla="*/ 580882 w 691719"/>
              <a:gd name="connsiteY45" fmla="*/ 430956 h 571511"/>
              <a:gd name="connsiteX46" fmla="*/ 569332 w 691719"/>
              <a:gd name="connsiteY46" fmla="*/ 446210 h 571511"/>
              <a:gd name="connsiteX47" fmla="*/ 529290 w 691719"/>
              <a:gd name="connsiteY47" fmla="*/ 488785 h 571511"/>
              <a:gd name="connsiteX48" fmla="*/ 509269 w 691719"/>
              <a:gd name="connsiteY48" fmla="*/ 537980 h 571511"/>
              <a:gd name="connsiteX49" fmla="*/ 521227 w 691719"/>
              <a:gd name="connsiteY49" fmla="*/ 571512 h 571511"/>
              <a:gd name="connsiteX50" fmla="*/ 495922 w 691719"/>
              <a:gd name="connsiteY50" fmla="*/ 571512 h 571511"/>
              <a:gd name="connsiteX51" fmla="*/ 418099 w 691719"/>
              <a:gd name="connsiteY51" fmla="*/ 537980 h 571511"/>
              <a:gd name="connsiteX52" fmla="*/ 411589 w 691719"/>
              <a:gd name="connsiteY52" fmla="*/ 498128 h 57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91719" h="571511">
                <a:moveTo>
                  <a:pt x="411561" y="498128"/>
                </a:moveTo>
                <a:lnTo>
                  <a:pt x="451603" y="466857"/>
                </a:lnTo>
                <a:lnTo>
                  <a:pt x="451603" y="430956"/>
                </a:lnTo>
                <a:cubicBezTo>
                  <a:pt x="451603" y="430956"/>
                  <a:pt x="433653" y="433816"/>
                  <a:pt x="429213" y="402599"/>
                </a:cubicBezTo>
                <a:lnTo>
                  <a:pt x="424772" y="371383"/>
                </a:lnTo>
                <a:lnTo>
                  <a:pt x="390587" y="291326"/>
                </a:lnTo>
                <a:lnTo>
                  <a:pt x="398078" y="271087"/>
                </a:lnTo>
                <a:lnTo>
                  <a:pt x="411561" y="240170"/>
                </a:lnTo>
                <a:lnTo>
                  <a:pt x="371383" y="240170"/>
                </a:lnTo>
                <a:lnTo>
                  <a:pt x="331341" y="209036"/>
                </a:lnTo>
                <a:lnTo>
                  <a:pt x="309114" y="196315"/>
                </a:lnTo>
                <a:lnTo>
                  <a:pt x="309114" y="260191"/>
                </a:lnTo>
                <a:lnTo>
                  <a:pt x="266865" y="251284"/>
                </a:lnTo>
                <a:lnTo>
                  <a:pt x="230119" y="304646"/>
                </a:lnTo>
                <a:lnTo>
                  <a:pt x="197922" y="347194"/>
                </a:lnTo>
                <a:lnTo>
                  <a:pt x="171881" y="347194"/>
                </a:lnTo>
                <a:lnTo>
                  <a:pt x="146766" y="361332"/>
                </a:lnTo>
                <a:lnTo>
                  <a:pt x="133691" y="402572"/>
                </a:lnTo>
                <a:lnTo>
                  <a:pt x="100895" y="421912"/>
                </a:lnTo>
                <a:cubicBezTo>
                  <a:pt x="100895" y="421912"/>
                  <a:pt x="44482" y="423819"/>
                  <a:pt x="37808" y="430928"/>
                </a:cubicBezTo>
                <a:cubicBezTo>
                  <a:pt x="31135" y="438038"/>
                  <a:pt x="0" y="430928"/>
                  <a:pt x="0" y="430928"/>
                </a:cubicBezTo>
                <a:cubicBezTo>
                  <a:pt x="0" y="430928"/>
                  <a:pt x="6674" y="398023"/>
                  <a:pt x="15554" y="388026"/>
                </a:cubicBezTo>
                <a:cubicBezTo>
                  <a:pt x="24461" y="378029"/>
                  <a:pt x="66710" y="347194"/>
                  <a:pt x="66710" y="347194"/>
                </a:cubicBezTo>
                <a:lnTo>
                  <a:pt x="123803" y="320200"/>
                </a:lnTo>
                <a:lnTo>
                  <a:pt x="133691" y="284571"/>
                </a:lnTo>
                <a:lnTo>
                  <a:pt x="133691" y="235703"/>
                </a:lnTo>
                <a:lnTo>
                  <a:pt x="195688" y="161203"/>
                </a:lnTo>
                <a:lnTo>
                  <a:pt x="200128" y="89209"/>
                </a:lnTo>
                <a:lnTo>
                  <a:pt x="255724" y="64476"/>
                </a:lnTo>
                <a:lnTo>
                  <a:pt x="289093" y="64476"/>
                </a:lnTo>
                <a:lnTo>
                  <a:pt x="309114" y="77823"/>
                </a:lnTo>
                <a:lnTo>
                  <a:pt x="360269" y="48977"/>
                </a:lnTo>
                <a:lnTo>
                  <a:pt x="398078" y="37808"/>
                </a:lnTo>
                <a:lnTo>
                  <a:pt x="437929" y="57829"/>
                </a:lnTo>
                <a:lnTo>
                  <a:pt x="495922" y="0"/>
                </a:lnTo>
                <a:lnTo>
                  <a:pt x="569305" y="0"/>
                </a:lnTo>
                <a:lnTo>
                  <a:pt x="593004" y="30018"/>
                </a:lnTo>
                <a:lnTo>
                  <a:pt x="627135" y="30018"/>
                </a:lnTo>
                <a:lnTo>
                  <a:pt x="627135" y="46688"/>
                </a:lnTo>
                <a:lnTo>
                  <a:pt x="691719" y="122305"/>
                </a:lnTo>
                <a:lnTo>
                  <a:pt x="691719" y="175667"/>
                </a:lnTo>
                <a:lnTo>
                  <a:pt x="658269" y="209036"/>
                </a:lnTo>
                <a:lnTo>
                  <a:pt x="674858" y="271087"/>
                </a:lnTo>
                <a:lnTo>
                  <a:pt x="682730" y="291326"/>
                </a:lnTo>
                <a:lnTo>
                  <a:pt x="623539" y="374706"/>
                </a:lnTo>
                <a:lnTo>
                  <a:pt x="580882" y="430956"/>
                </a:lnTo>
                <a:lnTo>
                  <a:pt x="569332" y="446210"/>
                </a:lnTo>
                <a:lnTo>
                  <a:pt x="529290" y="488785"/>
                </a:lnTo>
                <a:lnTo>
                  <a:pt x="509269" y="537980"/>
                </a:lnTo>
                <a:lnTo>
                  <a:pt x="521227" y="571512"/>
                </a:lnTo>
                <a:lnTo>
                  <a:pt x="495922" y="571512"/>
                </a:lnTo>
                <a:lnTo>
                  <a:pt x="418099" y="537980"/>
                </a:lnTo>
                <a:lnTo>
                  <a:pt x="411589" y="498128"/>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49" name="Frihandsfigur: Form 48">
            <a:extLst>
              <a:ext uri="{FF2B5EF4-FFF2-40B4-BE49-F238E27FC236}">
                <a16:creationId xmlns:a16="http://schemas.microsoft.com/office/drawing/2014/main" id="{9750EC26-3811-FB66-053D-27D680C903CA}"/>
              </a:ext>
            </a:extLst>
          </p:cNvPr>
          <p:cNvSpPr/>
          <p:nvPr userDrawn="1"/>
        </p:nvSpPr>
        <p:spPr>
          <a:xfrm>
            <a:off x="3988489" y="2306995"/>
            <a:ext cx="307649" cy="542164"/>
          </a:xfrm>
          <a:custGeom>
            <a:avLst/>
            <a:gdLst>
              <a:gd name="connsiteX0" fmla="*/ 54 w 215763"/>
              <a:gd name="connsiteY0" fmla="*/ 193482 h 380235"/>
              <a:gd name="connsiteX1" fmla="*/ 68998 w 215763"/>
              <a:gd name="connsiteY1" fmla="*/ 47478 h 380235"/>
              <a:gd name="connsiteX2" fmla="*/ 139439 w 215763"/>
              <a:gd name="connsiteY2" fmla="*/ 0 h 380235"/>
              <a:gd name="connsiteX3" fmla="*/ 166842 w 215763"/>
              <a:gd name="connsiteY3" fmla="*/ 0 h 380235"/>
              <a:gd name="connsiteX4" fmla="*/ 196860 w 215763"/>
              <a:gd name="connsiteY4" fmla="*/ 60036 h 380235"/>
              <a:gd name="connsiteX5" fmla="*/ 215764 w 215763"/>
              <a:gd name="connsiteY5" fmla="*/ 149245 h 380235"/>
              <a:gd name="connsiteX6" fmla="*/ 211324 w 215763"/>
              <a:gd name="connsiteY6" fmla="*/ 221239 h 380235"/>
              <a:gd name="connsiteX7" fmla="*/ 149327 w 215763"/>
              <a:gd name="connsiteY7" fmla="*/ 295739 h 380235"/>
              <a:gd name="connsiteX8" fmla="*/ 129033 w 215763"/>
              <a:gd name="connsiteY8" fmla="*/ 311293 h 380235"/>
              <a:gd name="connsiteX9" fmla="*/ 107896 w 215763"/>
              <a:gd name="connsiteY9" fmla="*/ 345751 h 380235"/>
              <a:gd name="connsiteX10" fmla="*/ 68970 w 215763"/>
              <a:gd name="connsiteY10" fmla="*/ 366888 h 380235"/>
              <a:gd name="connsiteX11" fmla="*/ 48949 w 215763"/>
              <a:gd name="connsiteY11" fmla="*/ 380236 h 380235"/>
              <a:gd name="connsiteX12" fmla="*/ 15581 w 215763"/>
              <a:gd name="connsiteY12" fmla="*/ 373562 h 380235"/>
              <a:gd name="connsiteX13" fmla="*/ 46716 w 215763"/>
              <a:gd name="connsiteY13" fmla="*/ 344607 h 380235"/>
              <a:gd name="connsiteX14" fmla="*/ 53389 w 215763"/>
              <a:gd name="connsiteY14" fmla="*/ 286832 h 380235"/>
              <a:gd name="connsiteX15" fmla="*/ 33368 w 215763"/>
              <a:gd name="connsiteY15" fmla="*/ 246790 h 380235"/>
              <a:gd name="connsiteX16" fmla="*/ 0 w 215763"/>
              <a:gd name="connsiteY16" fmla="*/ 204432 h 380235"/>
              <a:gd name="connsiteX17" fmla="*/ 0 w 215763"/>
              <a:gd name="connsiteY17" fmla="*/ 193427 h 38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763" h="380235">
                <a:moveTo>
                  <a:pt x="54" y="193482"/>
                </a:moveTo>
                <a:lnTo>
                  <a:pt x="68998" y="47478"/>
                </a:lnTo>
                <a:lnTo>
                  <a:pt x="139439" y="0"/>
                </a:lnTo>
                <a:lnTo>
                  <a:pt x="166842" y="0"/>
                </a:lnTo>
                <a:lnTo>
                  <a:pt x="196860" y="60036"/>
                </a:lnTo>
                <a:lnTo>
                  <a:pt x="215764" y="149245"/>
                </a:lnTo>
                <a:lnTo>
                  <a:pt x="211324" y="221239"/>
                </a:lnTo>
                <a:lnTo>
                  <a:pt x="149327" y="295739"/>
                </a:lnTo>
                <a:lnTo>
                  <a:pt x="129033" y="311293"/>
                </a:lnTo>
                <a:cubicBezTo>
                  <a:pt x="129033" y="311293"/>
                  <a:pt x="122360" y="337987"/>
                  <a:pt x="107896" y="345751"/>
                </a:cubicBezTo>
                <a:cubicBezTo>
                  <a:pt x="93431" y="353541"/>
                  <a:pt x="68970" y="366888"/>
                  <a:pt x="68970" y="366888"/>
                </a:cubicBezTo>
                <a:lnTo>
                  <a:pt x="48949" y="380236"/>
                </a:lnTo>
                <a:lnTo>
                  <a:pt x="15581" y="373562"/>
                </a:lnTo>
                <a:lnTo>
                  <a:pt x="46716" y="344607"/>
                </a:lnTo>
                <a:lnTo>
                  <a:pt x="53389" y="286832"/>
                </a:lnTo>
                <a:lnTo>
                  <a:pt x="33368" y="246790"/>
                </a:lnTo>
                <a:lnTo>
                  <a:pt x="0" y="204432"/>
                </a:lnTo>
                <a:lnTo>
                  <a:pt x="0" y="193427"/>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50" name="Frihandsfigur: Form 49">
            <a:extLst>
              <a:ext uri="{FF2B5EF4-FFF2-40B4-BE49-F238E27FC236}">
                <a16:creationId xmlns:a16="http://schemas.microsoft.com/office/drawing/2014/main" id="{F5DC8067-5EDA-1E7E-2603-F50FF8AABF84}"/>
              </a:ext>
            </a:extLst>
          </p:cNvPr>
          <p:cNvSpPr/>
          <p:nvPr userDrawn="1"/>
        </p:nvSpPr>
        <p:spPr>
          <a:xfrm>
            <a:off x="3795182" y="2260504"/>
            <a:ext cx="326527" cy="362026"/>
          </a:xfrm>
          <a:custGeom>
            <a:avLst/>
            <a:gdLst>
              <a:gd name="connsiteX0" fmla="*/ 182341 w 229002"/>
              <a:gd name="connsiteY0" fmla="*/ 0 h 253899"/>
              <a:gd name="connsiteX1" fmla="*/ 96891 w 229002"/>
              <a:gd name="connsiteY1" fmla="*/ 32606 h 253899"/>
              <a:gd name="connsiteX2" fmla="*/ 88937 w 229002"/>
              <a:gd name="connsiteY2" fmla="*/ 47615 h 253899"/>
              <a:gd name="connsiteX3" fmla="*/ 88937 w 229002"/>
              <a:gd name="connsiteY3" fmla="*/ 101549 h 253899"/>
              <a:gd name="connsiteX4" fmla="*/ 73383 w 229002"/>
              <a:gd name="connsiteY4" fmla="*/ 122687 h 253899"/>
              <a:gd name="connsiteX5" fmla="*/ 28901 w 229002"/>
              <a:gd name="connsiteY5" fmla="*/ 106016 h 253899"/>
              <a:gd name="connsiteX6" fmla="*/ 15554 w 229002"/>
              <a:gd name="connsiteY6" fmla="*/ 122687 h 253899"/>
              <a:gd name="connsiteX7" fmla="*/ 15554 w 229002"/>
              <a:gd name="connsiteY7" fmla="*/ 172725 h 253899"/>
              <a:gd name="connsiteX8" fmla="*/ 14573 w 229002"/>
              <a:gd name="connsiteY8" fmla="*/ 222764 h 253899"/>
              <a:gd name="connsiteX9" fmla="*/ 0 w 229002"/>
              <a:gd name="connsiteY9" fmla="*/ 237120 h 253899"/>
              <a:gd name="connsiteX10" fmla="*/ 13347 w 229002"/>
              <a:gd name="connsiteY10" fmla="*/ 253899 h 253899"/>
              <a:gd name="connsiteX11" fmla="*/ 42248 w 229002"/>
              <a:gd name="connsiteY11" fmla="*/ 253899 h 253899"/>
              <a:gd name="connsiteX12" fmla="*/ 80057 w 229002"/>
              <a:gd name="connsiteY12" fmla="*/ 214974 h 253899"/>
              <a:gd name="connsiteX13" fmla="*/ 111192 w 229002"/>
              <a:gd name="connsiteY13" fmla="*/ 237120 h 253899"/>
              <a:gd name="connsiteX14" fmla="*/ 135653 w 229002"/>
              <a:gd name="connsiteY14" fmla="*/ 237120 h 253899"/>
              <a:gd name="connsiteX15" fmla="*/ 198658 w 229002"/>
              <a:gd name="connsiteY15" fmla="*/ 92669 h 253899"/>
              <a:gd name="connsiteX16" fmla="*/ 204596 w 229002"/>
              <a:gd name="connsiteY16" fmla="*/ 80111 h 253899"/>
              <a:gd name="connsiteX17" fmla="*/ 229002 w 229002"/>
              <a:gd name="connsiteY17" fmla="*/ 63659 h 253899"/>
              <a:gd name="connsiteX18" fmla="*/ 182368 w 229002"/>
              <a:gd name="connsiteY18" fmla="*/ 0 h 25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002" h="253899">
                <a:moveTo>
                  <a:pt x="182341" y="0"/>
                </a:moveTo>
                <a:lnTo>
                  <a:pt x="96891" y="32606"/>
                </a:lnTo>
                <a:lnTo>
                  <a:pt x="88937" y="47615"/>
                </a:lnTo>
                <a:lnTo>
                  <a:pt x="88937" y="101549"/>
                </a:lnTo>
                <a:lnTo>
                  <a:pt x="73383" y="122687"/>
                </a:lnTo>
                <a:lnTo>
                  <a:pt x="28901" y="106016"/>
                </a:lnTo>
                <a:lnTo>
                  <a:pt x="15554" y="122687"/>
                </a:lnTo>
                <a:cubicBezTo>
                  <a:pt x="15554" y="122687"/>
                  <a:pt x="13320" y="166052"/>
                  <a:pt x="15554" y="172725"/>
                </a:cubicBezTo>
                <a:cubicBezTo>
                  <a:pt x="17787" y="179399"/>
                  <a:pt x="14573" y="222764"/>
                  <a:pt x="14573" y="222764"/>
                </a:cubicBezTo>
                <a:lnTo>
                  <a:pt x="0" y="237120"/>
                </a:lnTo>
                <a:lnTo>
                  <a:pt x="13347" y="253899"/>
                </a:lnTo>
                <a:lnTo>
                  <a:pt x="42248" y="253899"/>
                </a:lnTo>
                <a:cubicBezTo>
                  <a:pt x="42248" y="253899"/>
                  <a:pt x="73383" y="212768"/>
                  <a:pt x="80057" y="214974"/>
                </a:cubicBezTo>
                <a:cubicBezTo>
                  <a:pt x="86731" y="217208"/>
                  <a:pt x="111192" y="237120"/>
                  <a:pt x="111192" y="237120"/>
                </a:cubicBezTo>
                <a:lnTo>
                  <a:pt x="135653" y="237120"/>
                </a:lnTo>
                <a:lnTo>
                  <a:pt x="198658" y="92669"/>
                </a:lnTo>
                <a:lnTo>
                  <a:pt x="204596" y="80111"/>
                </a:lnTo>
                <a:lnTo>
                  <a:pt x="229002" y="63659"/>
                </a:lnTo>
                <a:lnTo>
                  <a:pt x="182368" y="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51" name="Frihandsfigur: Form 50">
            <a:extLst>
              <a:ext uri="{FF2B5EF4-FFF2-40B4-BE49-F238E27FC236}">
                <a16:creationId xmlns:a16="http://schemas.microsoft.com/office/drawing/2014/main" id="{56621AAD-65A2-9CEB-2115-3E67C4E01348}"/>
              </a:ext>
            </a:extLst>
          </p:cNvPr>
          <p:cNvSpPr/>
          <p:nvPr userDrawn="1"/>
        </p:nvSpPr>
        <p:spPr>
          <a:xfrm>
            <a:off x="4048730" y="1435079"/>
            <a:ext cx="688165" cy="1084835"/>
          </a:xfrm>
          <a:custGeom>
            <a:avLst/>
            <a:gdLst>
              <a:gd name="connsiteX0" fmla="*/ 54 w 482629"/>
              <a:gd name="connsiteY0" fmla="*/ 557510 h 760825"/>
              <a:gd name="connsiteX1" fmla="*/ 54 w 482629"/>
              <a:gd name="connsiteY1" fmla="*/ 499109 h 760825"/>
              <a:gd name="connsiteX2" fmla="*/ 51128 w 482629"/>
              <a:gd name="connsiteY2" fmla="*/ 462499 h 760825"/>
              <a:gd name="connsiteX3" fmla="*/ 51128 w 482629"/>
              <a:gd name="connsiteY3" fmla="*/ 394809 h 760825"/>
              <a:gd name="connsiteX4" fmla="*/ 97190 w 482629"/>
              <a:gd name="connsiteY4" fmla="*/ 349101 h 760825"/>
              <a:gd name="connsiteX5" fmla="*/ 97190 w 482629"/>
              <a:gd name="connsiteY5" fmla="*/ 302413 h 760825"/>
              <a:gd name="connsiteX6" fmla="*/ 124593 w 482629"/>
              <a:gd name="connsiteY6" fmla="*/ 271278 h 760825"/>
              <a:gd name="connsiteX7" fmla="*/ 139875 w 482629"/>
              <a:gd name="connsiteY7" fmla="*/ 271278 h 760825"/>
              <a:gd name="connsiteX8" fmla="*/ 191303 w 482629"/>
              <a:gd name="connsiteY8" fmla="*/ 321208 h 760825"/>
              <a:gd name="connsiteX9" fmla="*/ 240225 w 482629"/>
              <a:gd name="connsiteY9" fmla="*/ 321208 h 760825"/>
              <a:gd name="connsiteX10" fmla="*/ 253572 w 482629"/>
              <a:gd name="connsiteY10" fmla="*/ 290182 h 760825"/>
              <a:gd name="connsiteX11" fmla="*/ 253572 w 482629"/>
              <a:gd name="connsiteY11" fmla="*/ 260164 h 760825"/>
              <a:gd name="connsiteX12" fmla="*/ 238019 w 482629"/>
              <a:gd name="connsiteY12" fmla="*/ 237937 h 760825"/>
              <a:gd name="connsiteX13" fmla="*/ 235785 w 482629"/>
              <a:gd name="connsiteY13" fmla="*/ 217916 h 760825"/>
              <a:gd name="connsiteX14" fmla="*/ 262480 w 482629"/>
              <a:gd name="connsiteY14" fmla="*/ 189015 h 760825"/>
              <a:gd name="connsiteX15" fmla="*/ 262480 w 482629"/>
              <a:gd name="connsiteY15" fmla="*/ 143280 h 760825"/>
              <a:gd name="connsiteX16" fmla="*/ 282501 w 482629"/>
              <a:gd name="connsiteY16" fmla="*/ 106724 h 760825"/>
              <a:gd name="connsiteX17" fmla="*/ 293614 w 482629"/>
              <a:gd name="connsiteY17" fmla="*/ 71150 h 760825"/>
              <a:gd name="connsiteX18" fmla="*/ 293614 w 482629"/>
              <a:gd name="connsiteY18" fmla="*/ 0 h 760825"/>
              <a:gd name="connsiteX19" fmla="*/ 363947 w 482629"/>
              <a:gd name="connsiteY19" fmla="*/ 24461 h 760825"/>
              <a:gd name="connsiteX20" fmla="*/ 363947 w 482629"/>
              <a:gd name="connsiteY20" fmla="*/ 96864 h 760825"/>
              <a:gd name="connsiteX21" fmla="*/ 384921 w 482629"/>
              <a:gd name="connsiteY21" fmla="*/ 115632 h 760825"/>
              <a:gd name="connsiteX22" fmla="*/ 411289 w 482629"/>
              <a:gd name="connsiteY22" fmla="*/ 131185 h 760825"/>
              <a:gd name="connsiteX23" fmla="*/ 411289 w 482629"/>
              <a:gd name="connsiteY23" fmla="*/ 189015 h 760825"/>
              <a:gd name="connsiteX24" fmla="*/ 460402 w 482629"/>
              <a:gd name="connsiteY24" fmla="*/ 220149 h 760825"/>
              <a:gd name="connsiteX25" fmla="*/ 482629 w 482629"/>
              <a:gd name="connsiteY25" fmla="*/ 244611 h 760825"/>
              <a:gd name="connsiteX26" fmla="*/ 469282 w 482629"/>
              <a:gd name="connsiteY26" fmla="*/ 290209 h 760825"/>
              <a:gd name="connsiteX27" fmla="*/ 458168 w 482629"/>
              <a:gd name="connsiteY27" fmla="*/ 342482 h 760825"/>
              <a:gd name="connsiteX28" fmla="*/ 411289 w 482629"/>
              <a:gd name="connsiteY28" fmla="*/ 377975 h 760825"/>
              <a:gd name="connsiteX29" fmla="*/ 402572 w 482629"/>
              <a:gd name="connsiteY29" fmla="*/ 413659 h 760825"/>
              <a:gd name="connsiteX30" fmla="*/ 402572 w 482629"/>
              <a:gd name="connsiteY30" fmla="*/ 533758 h 760825"/>
              <a:gd name="connsiteX31" fmla="*/ 444821 w 482629"/>
              <a:gd name="connsiteY31" fmla="*/ 557592 h 760825"/>
              <a:gd name="connsiteX32" fmla="*/ 435913 w 482629"/>
              <a:gd name="connsiteY32" fmla="*/ 578975 h 760825"/>
              <a:gd name="connsiteX33" fmla="*/ 411262 w 482629"/>
              <a:gd name="connsiteY33" fmla="*/ 589353 h 760825"/>
              <a:gd name="connsiteX34" fmla="*/ 438120 w 482629"/>
              <a:gd name="connsiteY34" fmla="*/ 649389 h 760825"/>
              <a:gd name="connsiteX35" fmla="*/ 455880 w 482629"/>
              <a:gd name="connsiteY35" fmla="*/ 684964 h 760825"/>
              <a:gd name="connsiteX36" fmla="*/ 411262 w 482629"/>
              <a:gd name="connsiteY36" fmla="*/ 729446 h 760825"/>
              <a:gd name="connsiteX37" fmla="*/ 371410 w 482629"/>
              <a:gd name="connsiteY37" fmla="*/ 709425 h 760825"/>
              <a:gd name="connsiteX38" fmla="*/ 333602 w 482629"/>
              <a:gd name="connsiteY38" fmla="*/ 720593 h 760825"/>
              <a:gd name="connsiteX39" fmla="*/ 282446 w 482629"/>
              <a:gd name="connsiteY39" fmla="*/ 749440 h 760825"/>
              <a:gd name="connsiteX40" fmla="*/ 262425 w 482629"/>
              <a:gd name="connsiteY40" fmla="*/ 736093 h 760825"/>
              <a:gd name="connsiteX41" fmla="*/ 229057 w 482629"/>
              <a:gd name="connsiteY41" fmla="*/ 736093 h 760825"/>
              <a:gd name="connsiteX42" fmla="*/ 173461 w 482629"/>
              <a:gd name="connsiteY42" fmla="*/ 760826 h 760825"/>
              <a:gd name="connsiteX43" fmla="*/ 157853 w 482629"/>
              <a:gd name="connsiteY43" fmla="*/ 687170 h 760825"/>
              <a:gd name="connsiteX44" fmla="*/ 154557 w 482629"/>
              <a:gd name="connsiteY44" fmla="*/ 671589 h 760825"/>
              <a:gd name="connsiteX45" fmla="*/ 124539 w 482629"/>
              <a:gd name="connsiteY45" fmla="*/ 611554 h 760825"/>
              <a:gd name="connsiteX46" fmla="*/ 97136 w 482629"/>
              <a:gd name="connsiteY46" fmla="*/ 611554 h 760825"/>
              <a:gd name="connsiteX47" fmla="*/ 51074 w 482629"/>
              <a:gd name="connsiteY47" fmla="*/ 642579 h 760825"/>
              <a:gd name="connsiteX48" fmla="*/ 4440 w 482629"/>
              <a:gd name="connsiteY48" fmla="*/ 578921 h 760825"/>
              <a:gd name="connsiteX49" fmla="*/ 0 w 482629"/>
              <a:gd name="connsiteY49" fmla="*/ 557538 h 76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82629" h="760825">
                <a:moveTo>
                  <a:pt x="54" y="557510"/>
                </a:moveTo>
                <a:lnTo>
                  <a:pt x="54" y="499109"/>
                </a:lnTo>
                <a:lnTo>
                  <a:pt x="51128" y="462499"/>
                </a:lnTo>
                <a:cubicBezTo>
                  <a:pt x="51128" y="462499"/>
                  <a:pt x="37727" y="407148"/>
                  <a:pt x="51128" y="394809"/>
                </a:cubicBezTo>
                <a:cubicBezTo>
                  <a:pt x="64530" y="382442"/>
                  <a:pt x="97190" y="349101"/>
                  <a:pt x="97190" y="349101"/>
                </a:cubicBezTo>
                <a:lnTo>
                  <a:pt x="97190" y="302413"/>
                </a:lnTo>
                <a:lnTo>
                  <a:pt x="124593" y="271278"/>
                </a:lnTo>
                <a:lnTo>
                  <a:pt x="139875" y="271278"/>
                </a:lnTo>
                <a:lnTo>
                  <a:pt x="191303" y="321208"/>
                </a:lnTo>
                <a:lnTo>
                  <a:pt x="240225" y="321208"/>
                </a:lnTo>
                <a:lnTo>
                  <a:pt x="253572" y="290182"/>
                </a:lnTo>
                <a:lnTo>
                  <a:pt x="253572" y="260164"/>
                </a:lnTo>
                <a:lnTo>
                  <a:pt x="238019" y="237937"/>
                </a:lnTo>
                <a:lnTo>
                  <a:pt x="235785" y="217916"/>
                </a:lnTo>
                <a:lnTo>
                  <a:pt x="262480" y="189015"/>
                </a:lnTo>
                <a:lnTo>
                  <a:pt x="262480" y="143280"/>
                </a:lnTo>
                <a:lnTo>
                  <a:pt x="282501" y="106724"/>
                </a:lnTo>
                <a:lnTo>
                  <a:pt x="293614" y="71150"/>
                </a:lnTo>
                <a:lnTo>
                  <a:pt x="293614" y="0"/>
                </a:lnTo>
                <a:lnTo>
                  <a:pt x="363947" y="24461"/>
                </a:lnTo>
                <a:lnTo>
                  <a:pt x="363947" y="96864"/>
                </a:lnTo>
                <a:lnTo>
                  <a:pt x="384921" y="115632"/>
                </a:lnTo>
                <a:lnTo>
                  <a:pt x="411289" y="131185"/>
                </a:lnTo>
                <a:lnTo>
                  <a:pt x="411289" y="189015"/>
                </a:lnTo>
                <a:lnTo>
                  <a:pt x="460402" y="220149"/>
                </a:lnTo>
                <a:lnTo>
                  <a:pt x="482629" y="244611"/>
                </a:lnTo>
                <a:lnTo>
                  <a:pt x="469282" y="290209"/>
                </a:lnTo>
                <a:lnTo>
                  <a:pt x="458168" y="342482"/>
                </a:lnTo>
                <a:lnTo>
                  <a:pt x="411289" y="377975"/>
                </a:lnTo>
                <a:lnTo>
                  <a:pt x="402572" y="413659"/>
                </a:lnTo>
                <a:lnTo>
                  <a:pt x="402572" y="533758"/>
                </a:lnTo>
                <a:lnTo>
                  <a:pt x="444821" y="557592"/>
                </a:lnTo>
                <a:lnTo>
                  <a:pt x="435913" y="578975"/>
                </a:lnTo>
                <a:lnTo>
                  <a:pt x="411262" y="589353"/>
                </a:lnTo>
                <a:lnTo>
                  <a:pt x="438120" y="649389"/>
                </a:lnTo>
                <a:lnTo>
                  <a:pt x="455880" y="684964"/>
                </a:lnTo>
                <a:lnTo>
                  <a:pt x="411262" y="729446"/>
                </a:lnTo>
                <a:lnTo>
                  <a:pt x="371410" y="709425"/>
                </a:lnTo>
                <a:lnTo>
                  <a:pt x="333602" y="720593"/>
                </a:lnTo>
                <a:lnTo>
                  <a:pt x="282446" y="749440"/>
                </a:lnTo>
                <a:lnTo>
                  <a:pt x="262425" y="736093"/>
                </a:lnTo>
                <a:lnTo>
                  <a:pt x="229057" y="736093"/>
                </a:lnTo>
                <a:lnTo>
                  <a:pt x="173461" y="760826"/>
                </a:lnTo>
                <a:lnTo>
                  <a:pt x="157853" y="687170"/>
                </a:lnTo>
                <a:lnTo>
                  <a:pt x="154557" y="671589"/>
                </a:lnTo>
                <a:lnTo>
                  <a:pt x="124539" y="611554"/>
                </a:lnTo>
                <a:lnTo>
                  <a:pt x="97136" y="611554"/>
                </a:lnTo>
                <a:lnTo>
                  <a:pt x="51074" y="642579"/>
                </a:lnTo>
                <a:lnTo>
                  <a:pt x="4440" y="578921"/>
                </a:lnTo>
                <a:lnTo>
                  <a:pt x="0" y="557538"/>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52" name="Frihandsfigur: Form 51">
            <a:extLst>
              <a:ext uri="{FF2B5EF4-FFF2-40B4-BE49-F238E27FC236}">
                <a16:creationId xmlns:a16="http://schemas.microsoft.com/office/drawing/2014/main" id="{82470A95-8549-5D8C-A16A-6BD6485BCFC2}"/>
              </a:ext>
            </a:extLst>
          </p:cNvPr>
          <p:cNvSpPr/>
          <p:nvPr userDrawn="1"/>
        </p:nvSpPr>
        <p:spPr>
          <a:xfrm>
            <a:off x="5044429" y="1400124"/>
            <a:ext cx="665909" cy="829890"/>
          </a:xfrm>
          <a:custGeom>
            <a:avLst/>
            <a:gdLst>
              <a:gd name="connsiteX0" fmla="*/ 9452 w 467020"/>
              <a:gd name="connsiteY0" fmla="*/ 386964 h 582025"/>
              <a:gd name="connsiteX1" fmla="*/ 31162 w 467020"/>
              <a:gd name="connsiteY1" fmla="*/ 314671 h 582025"/>
              <a:gd name="connsiteX2" fmla="*/ 46743 w 467020"/>
              <a:gd name="connsiteY2" fmla="*/ 262425 h 582025"/>
              <a:gd name="connsiteX3" fmla="*/ 28084 w 467020"/>
              <a:gd name="connsiteY3" fmla="*/ 167768 h 582025"/>
              <a:gd name="connsiteX4" fmla="*/ 95665 w 467020"/>
              <a:gd name="connsiteY4" fmla="*/ 133446 h 582025"/>
              <a:gd name="connsiteX5" fmla="*/ 95665 w 467020"/>
              <a:gd name="connsiteY5" fmla="*/ 88964 h 582025"/>
              <a:gd name="connsiteX6" fmla="*/ 74800 w 467020"/>
              <a:gd name="connsiteY6" fmla="*/ 62269 h 582025"/>
              <a:gd name="connsiteX7" fmla="*/ 95665 w 467020"/>
              <a:gd name="connsiteY7" fmla="*/ 11141 h 582025"/>
              <a:gd name="connsiteX8" fmla="*/ 136034 w 467020"/>
              <a:gd name="connsiteY8" fmla="*/ 0 h 582025"/>
              <a:gd name="connsiteX9" fmla="*/ 193509 w 467020"/>
              <a:gd name="connsiteY9" fmla="*/ 0 h 582025"/>
              <a:gd name="connsiteX10" fmla="*/ 226850 w 467020"/>
              <a:gd name="connsiteY10" fmla="*/ 24461 h 582025"/>
              <a:gd name="connsiteX11" fmla="*/ 282446 w 467020"/>
              <a:gd name="connsiteY11" fmla="*/ 24461 h 582025"/>
              <a:gd name="connsiteX12" fmla="*/ 386964 w 467020"/>
              <a:gd name="connsiteY12" fmla="*/ 97844 h 582025"/>
              <a:gd name="connsiteX13" fmla="*/ 358444 w 467020"/>
              <a:gd name="connsiteY13" fmla="*/ 160114 h 582025"/>
              <a:gd name="connsiteX14" fmla="*/ 311374 w 467020"/>
              <a:gd name="connsiteY14" fmla="*/ 206829 h 582025"/>
              <a:gd name="connsiteX15" fmla="*/ 304701 w 467020"/>
              <a:gd name="connsiteY15" fmla="*/ 266865 h 582025"/>
              <a:gd name="connsiteX16" fmla="*/ 322352 w 467020"/>
              <a:gd name="connsiteY16" fmla="*/ 314671 h 582025"/>
              <a:gd name="connsiteX17" fmla="*/ 342373 w 467020"/>
              <a:gd name="connsiteY17" fmla="*/ 362503 h 582025"/>
              <a:gd name="connsiteX18" fmla="*/ 435532 w 467020"/>
              <a:gd name="connsiteY18" fmla="*/ 366943 h 582025"/>
              <a:gd name="connsiteX19" fmla="*/ 467021 w 467020"/>
              <a:gd name="connsiteY19" fmla="*/ 386964 h 582025"/>
              <a:gd name="connsiteX20" fmla="*/ 467021 w 467020"/>
              <a:gd name="connsiteY20" fmla="*/ 404888 h 582025"/>
              <a:gd name="connsiteX21" fmla="*/ 413659 w 467020"/>
              <a:gd name="connsiteY21" fmla="*/ 451440 h 582025"/>
              <a:gd name="connsiteX22" fmla="*/ 358444 w 467020"/>
              <a:gd name="connsiteY22" fmla="*/ 523625 h 582025"/>
              <a:gd name="connsiteX23" fmla="*/ 331368 w 467020"/>
              <a:gd name="connsiteY23" fmla="*/ 582026 h 582025"/>
              <a:gd name="connsiteX24" fmla="*/ 256133 w 467020"/>
              <a:gd name="connsiteY24" fmla="*/ 502596 h 582025"/>
              <a:gd name="connsiteX25" fmla="*/ 217371 w 467020"/>
              <a:gd name="connsiteY25" fmla="*/ 500035 h 582025"/>
              <a:gd name="connsiteX26" fmla="*/ 194926 w 467020"/>
              <a:gd name="connsiteY26" fmla="*/ 501152 h 582025"/>
              <a:gd name="connsiteX27" fmla="*/ 163137 w 467020"/>
              <a:gd name="connsiteY27" fmla="*/ 483610 h 582025"/>
              <a:gd name="connsiteX28" fmla="*/ 115659 w 467020"/>
              <a:gd name="connsiteY28" fmla="*/ 449206 h 582025"/>
              <a:gd name="connsiteX29" fmla="*/ 44509 w 467020"/>
              <a:gd name="connsiteY29" fmla="*/ 420305 h 582025"/>
              <a:gd name="connsiteX30" fmla="*/ 0 w 467020"/>
              <a:gd name="connsiteY30" fmla="*/ 419325 h 582025"/>
              <a:gd name="connsiteX31" fmla="*/ 9452 w 467020"/>
              <a:gd name="connsiteY31" fmla="*/ 386964 h 58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7020" h="582025">
                <a:moveTo>
                  <a:pt x="9452" y="386964"/>
                </a:moveTo>
                <a:lnTo>
                  <a:pt x="31162" y="314671"/>
                </a:lnTo>
                <a:lnTo>
                  <a:pt x="46743" y="262425"/>
                </a:lnTo>
                <a:lnTo>
                  <a:pt x="28084" y="167768"/>
                </a:lnTo>
                <a:lnTo>
                  <a:pt x="95665" y="133446"/>
                </a:lnTo>
                <a:lnTo>
                  <a:pt x="95665" y="88964"/>
                </a:lnTo>
                <a:lnTo>
                  <a:pt x="74800" y="62269"/>
                </a:lnTo>
                <a:lnTo>
                  <a:pt x="95665" y="11141"/>
                </a:lnTo>
                <a:lnTo>
                  <a:pt x="136034" y="0"/>
                </a:lnTo>
                <a:lnTo>
                  <a:pt x="193509" y="0"/>
                </a:lnTo>
                <a:lnTo>
                  <a:pt x="226850" y="24461"/>
                </a:lnTo>
                <a:lnTo>
                  <a:pt x="282446" y="24461"/>
                </a:lnTo>
                <a:lnTo>
                  <a:pt x="386964" y="97844"/>
                </a:lnTo>
                <a:lnTo>
                  <a:pt x="358444" y="160114"/>
                </a:lnTo>
                <a:lnTo>
                  <a:pt x="311374" y="206829"/>
                </a:lnTo>
                <a:lnTo>
                  <a:pt x="304701" y="266865"/>
                </a:lnTo>
                <a:lnTo>
                  <a:pt x="322352" y="314671"/>
                </a:lnTo>
                <a:lnTo>
                  <a:pt x="342373" y="362503"/>
                </a:lnTo>
                <a:lnTo>
                  <a:pt x="435532" y="366943"/>
                </a:lnTo>
                <a:lnTo>
                  <a:pt x="467021" y="386964"/>
                </a:lnTo>
                <a:lnTo>
                  <a:pt x="467021" y="404888"/>
                </a:lnTo>
                <a:lnTo>
                  <a:pt x="413659" y="451440"/>
                </a:lnTo>
                <a:lnTo>
                  <a:pt x="358444" y="523625"/>
                </a:lnTo>
                <a:lnTo>
                  <a:pt x="331368" y="582026"/>
                </a:lnTo>
                <a:lnTo>
                  <a:pt x="256133" y="502596"/>
                </a:lnTo>
                <a:lnTo>
                  <a:pt x="217371" y="500035"/>
                </a:lnTo>
                <a:lnTo>
                  <a:pt x="194926" y="501152"/>
                </a:lnTo>
                <a:lnTo>
                  <a:pt x="163137" y="483610"/>
                </a:lnTo>
                <a:lnTo>
                  <a:pt x="115659" y="449206"/>
                </a:lnTo>
                <a:lnTo>
                  <a:pt x="44509" y="420305"/>
                </a:lnTo>
                <a:lnTo>
                  <a:pt x="0" y="419325"/>
                </a:lnTo>
                <a:lnTo>
                  <a:pt x="9452" y="386964"/>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53" name="Frihandsfigur: Form 52">
            <a:extLst>
              <a:ext uri="{FF2B5EF4-FFF2-40B4-BE49-F238E27FC236}">
                <a16:creationId xmlns:a16="http://schemas.microsoft.com/office/drawing/2014/main" id="{B8B6944B-F5CF-9A49-327B-23AC58E646E1}"/>
              </a:ext>
            </a:extLst>
          </p:cNvPr>
          <p:cNvSpPr/>
          <p:nvPr userDrawn="1"/>
        </p:nvSpPr>
        <p:spPr>
          <a:xfrm>
            <a:off x="4622745" y="1520644"/>
            <a:ext cx="488334" cy="914756"/>
          </a:xfrm>
          <a:custGeom>
            <a:avLst/>
            <a:gdLst>
              <a:gd name="connsiteX0" fmla="*/ 8717 w 342482"/>
              <a:gd name="connsiteY0" fmla="*/ 26204 h 641544"/>
              <a:gd name="connsiteX1" fmla="*/ 57829 w 342482"/>
              <a:gd name="connsiteY1" fmla="*/ 0 h 641544"/>
              <a:gd name="connsiteX2" fmla="*/ 122986 w 342482"/>
              <a:gd name="connsiteY2" fmla="*/ 13102 h 641544"/>
              <a:gd name="connsiteX3" fmla="*/ 155674 w 342482"/>
              <a:gd name="connsiteY3" fmla="*/ 13102 h 641544"/>
              <a:gd name="connsiteX4" fmla="*/ 177275 w 342482"/>
              <a:gd name="connsiteY4" fmla="*/ 36828 h 641544"/>
              <a:gd name="connsiteX5" fmla="*/ 253409 w 342482"/>
              <a:gd name="connsiteY5" fmla="*/ 18414 h 641544"/>
              <a:gd name="connsiteX6" fmla="*/ 295739 w 342482"/>
              <a:gd name="connsiteY6" fmla="*/ 48922 h 641544"/>
              <a:gd name="connsiteX7" fmla="*/ 323823 w 342482"/>
              <a:gd name="connsiteY7" fmla="*/ 83244 h 641544"/>
              <a:gd name="connsiteX8" fmla="*/ 342482 w 342482"/>
              <a:gd name="connsiteY8" fmla="*/ 177901 h 641544"/>
              <a:gd name="connsiteX9" fmla="*/ 295739 w 342482"/>
              <a:gd name="connsiteY9" fmla="*/ 334800 h 641544"/>
              <a:gd name="connsiteX10" fmla="*/ 275745 w 342482"/>
              <a:gd name="connsiteY10" fmla="*/ 335781 h 641544"/>
              <a:gd name="connsiteX11" fmla="*/ 244393 w 342482"/>
              <a:gd name="connsiteY11" fmla="*/ 439100 h 641544"/>
              <a:gd name="connsiteX12" fmla="*/ 197922 w 342482"/>
              <a:gd name="connsiteY12" fmla="*/ 566499 h 641544"/>
              <a:gd name="connsiteX13" fmla="*/ 197922 w 342482"/>
              <a:gd name="connsiteY13" fmla="*/ 641544 h 641544"/>
              <a:gd name="connsiteX14" fmla="*/ 163791 w 342482"/>
              <a:gd name="connsiteY14" fmla="*/ 641544 h 641544"/>
              <a:gd name="connsiteX15" fmla="*/ 140093 w 342482"/>
              <a:gd name="connsiteY15" fmla="*/ 611526 h 641544"/>
              <a:gd name="connsiteX16" fmla="*/ 80057 w 342482"/>
              <a:gd name="connsiteY16" fmla="*/ 611526 h 641544"/>
              <a:gd name="connsiteX17" fmla="*/ 53335 w 342482"/>
              <a:gd name="connsiteY17" fmla="*/ 624874 h 641544"/>
              <a:gd name="connsiteX18" fmla="*/ 8717 w 342482"/>
              <a:gd name="connsiteY18" fmla="*/ 529263 h 641544"/>
              <a:gd name="connsiteX19" fmla="*/ 33368 w 342482"/>
              <a:gd name="connsiteY19" fmla="*/ 518885 h 641544"/>
              <a:gd name="connsiteX20" fmla="*/ 42248 w 342482"/>
              <a:gd name="connsiteY20" fmla="*/ 497502 h 641544"/>
              <a:gd name="connsiteX21" fmla="*/ 0 w 342482"/>
              <a:gd name="connsiteY21" fmla="*/ 473667 h 641544"/>
              <a:gd name="connsiteX22" fmla="*/ 0 w 342482"/>
              <a:gd name="connsiteY22" fmla="*/ 369149 h 641544"/>
              <a:gd name="connsiteX23" fmla="*/ 0 w 342482"/>
              <a:gd name="connsiteY23" fmla="*/ 344688 h 641544"/>
              <a:gd name="connsiteX24" fmla="*/ 8717 w 342482"/>
              <a:gd name="connsiteY24" fmla="*/ 317912 h 641544"/>
              <a:gd name="connsiteX25" fmla="*/ 55596 w 342482"/>
              <a:gd name="connsiteY25" fmla="*/ 282419 h 641544"/>
              <a:gd name="connsiteX26" fmla="*/ 80057 w 342482"/>
              <a:gd name="connsiteY26" fmla="*/ 184575 h 641544"/>
              <a:gd name="connsiteX27" fmla="*/ 57829 w 342482"/>
              <a:gd name="connsiteY27" fmla="*/ 160114 h 641544"/>
              <a:gd name="connsiteX28" fmla="*/ 8717 w 342482"/>
              <a:gd name="connsiteY28" fmla="*/ 128979 h 641544"/>
              <a:gd name="connsiteX29" fmla="*/ 8717 w 342482"/>
              <a:gd name="connsiteY29" fmla="*/ 71150 h 641544"/>
              <a:gd name="connsiteX30" fmla="*/ 8717 w 342482"/>
              <a:gd name="connsiteY30" fmla="*/ 26204 h 64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2482" h="641544">
                <a:moveTo>
                  <a:pt x="8717" y="26204"/>
                </a:moveTo>
                <a:lnTo>
                  <a:pt x="57829" y="0"/>
                </a:lnTo>
                <a:lnTo>
                  <a:pt x="122986" y="13102"/>
                </a:lnTo>
                <a:lnTo>
                  <a:pt x="155674" y="13102"/>
                </a:lnTo>
                <a:lnTo>
                  <a:pt x="177275" y="36828"/>
                </a:lnTo>
                <a:lnTo>
                  <a:pt x="253409" y="18414"/>
                </a:lnTo>
                <a:lnTo>
                  <a:pt x="295739" y="48922"/>
                </a:lnTo>
                <a:lnTo>
                  <a:pt x="323823" y="83244"/>
                </a:lnTo>
                <a:lnTo>
                  <a:pt x="342482" y="177901"/>
                </a:lnTo>
                <a:lnTo>
                  <a:pt x="295739" y="334800"/>
                </a:lnTo>
                <a:lnTo>
                  <a:pt x="275745" y="335781"/>
                </a:lnTo>
                <a:lnTo>
                  <a:pt x="244393" y="439100"/>
                </a:lnTo>
                <a:lnTo>
                  <a:pt x="197922" y="566499"/>
                </a:lnTo>
                <a:lnTo>
                  <a:pt x="197922" y="641544"/>
                </a:lnTo>
                <a:lnTo>
                  <a:pt x="163791" y="641544"/>
                </a:lnTo>
                <a:lnTo>
                  <a:pt x="140093" y="611526"/>
                </a:lnTo>
                <a:lnTo>
                  <a:pt x="80057" y="611526"/>
                </a:lnTo>
                <a:lnTo>
                  <a:pt x="53335" y="624874"/>
                </a:lnTo>
                <a:lnTo>
                  <a:pt x="8717" y="529263"/>
                </a:lnTo>
                <a:lnTo>
                  <a:pt x="33368" y="518885"/>
                </a:lnTo>
                <a:lnTo>
                  <a:pt x="42248" y="497502"/>
                </a:lnTo>
                <a:lnTo>
                  <a:pt x="0" y="473667"/>
                </a:lnTo>
                <a:lnTo>
                  <a:pt x="0" y="369149"/>
                </a:lnTo>
                <a:lnTo>
                  <a:pt x="0" y="344688"/>
                </a:lnTo>
                <a:lnTo>
                  <a:pt x="8717" y="317912"/>
                </a:lnTo>
                <a:lnTo>
                  <a:pt x="55596" y="282419"/>
                </a:lnTo>
                <a:lnTo>
                  <a:pt x="80057" y="184575"/>
                </a:lnTo>
                <a:lnTo>
                  <a:pt x="57829" y="160114"/>
                </a:lnTo>
                <a:lnTo>
                  <a:pt x="8717" y="128979"/>
                </a:lnTo>
                <a:lnTo>
                  <a:pt x="8717" y="71150"/>
                </a:lnTo>
                <a:lnTo>
                  <a:pt x="8717" y="26204"/>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54" name="Frihandsfigur: Form 53">
            <a:extLst>
              <a:ext uri="{FF2B5EF4-FFF2-40B4-BE49-F238E27FC236}">
                <a16:creationId xmlns:a16="http://schemas.microsoft.com/office/drawing/2014/main" id="{88E64AC6-8991-E34E-49EE-28C17507745D}"/>
              </a:ext>
            </a:extLst>
          </p:cNvPr>
          <p:cNvSpPr/>
          <p:nvPr userDrawn="1"/>
        </p:nvSpPr>
        <p:spPr>
          <a:xfrm>
            <a:off x="3744419" y="1190855"/>
            <a:ext cx="738812" cy="1116139"/>
          </a:xfrm>
          <a:custGeom>
            <a:avLst/>
            <a:gdLst>
              <a:gd name="connsiteX0" fmla="*/ 108958 w 518149"/>
              <a:gd name="connsiteY0" fmla="*/ 750175 h 782780"/>
              <a:gd name="connsiteX1" fmla="*/ 80057 w 518149"/>
              <a:gd name="connsiteY1" fmla="*/ 627107 h 782780"/>
              <a:gd name="connsiteX2" fmla="*/ 108958 w 518149"/>
              <a:gd name="connsiteY2" fmla="*/ 566091 h 782780"/>
              <a:gd name="connsiteX3" fmla="*/ 108958 w 518149"/>
              <a:gd name="connsiteY3" fmla="*/ 492463 h 782780"/>
              <a:gd name="connsiteX4" fmla="*/ 64503 w 518149"/>
              <a:gd name="connsiteY4" fmla="*/ 375823 h 782780"/>
              <a:gd name="connsiteX5" fmla="*/ 0 w 518149"/>
              <a:gd name="connsiteY5" fmla="*/ 268118 h 782780"/>
              <a:gd name="connsiteX6" fmla="*/ 15581 w 518149"/>
              <a:gd name="connsiteY6" fmla="*/ 171227 h 782780"/>
              <a:gd name="connsiteX7" fmla="*/ 22255 w 518149"/>
              <a:gd name="connsiteY7" fmla="*/ 120099 h 782780"/>
              <a:gd name="connsiteX8" fmla="*/ 93404 w 518149"/>
              <a:gd name="connsiteY8" fmla="*/ 84497 h 782780"/>
              <a:gd name="connsiteX9" fmla="*/ 150090 w 518149"/>
              <a:gd name="connsiteY9" fmla="*/ 84497 h 782780"/>
              <a:gd name="connsiteX10" fmla="*/ 171227 w 518149"/>
              <a:gd name="connsiteY10" fmla="*/ 60036 h 782780"/>
              <a:gd name="connsiteX11" fmla="*/ 204596 w 518149"/>
              <a:gd name="connsiteY11" fmla="*/ 97926 h 782780"/>
              <a:gd name="connsiteX12" fmla="*/ 240170 w 518149"/>
              <a:gd name="connsiteY12" fmla="*/ 97926 h 782780"/>
              <a:gd name="connsiteX13" fmla="*/ 298000 w 518149"/>
              <a:gd name="connsiteY13" fmla="*/ 40042 h 782780"/>
              <a:gd name="connsiteX14" fmla="*/ 340248 w 518149"/>
              <a:gd name="connsiteY14" fmla="*/ 64503 h 782780"/>
              <a:gd name="connsiteX15" fmla="*/ 404724 w 518149"/>
              <a:gd name="connsiteY15" fmla="*/ 40042 h 782780"/>
              <a:gd name="connsiteX16" fmla="*/ 454763 w 518149"/>
              <a:gd name="connsiteY16" fmla="*/ 0 h 782780"/>
              <a:gd name="connsiteX17" fmla="*/ 495922 w 518149"/>
              <a:gd name="connsiteY17" fmla="*/ 44482 h 782780"/>
              <a:gd name="connsiteX18" fmla="*/ 518149 w 518149"/>
              <a:gd name="connsiteY18" fmla="*/ 80057 h 782780"/>
              <a:gd name="connsiteX19" fmla="*/ 507036 w 518149"/>
              <a:gd name="connsiteY19" fmla="*/ 134018 h 782780"/>
              <a:gd name="connsiteX20" fmla="*/ 507036 w 518149"/>
              <a:gd name="connsiteY20" fmla="*/ 171227 h 782780"/>
              <a:gd name="connsiteX21" fmla="*/ 507036 w 518149"/>
              <a:gd name="connsiteY21" fmla="*/ 222383 h 782780"/>
              <a:gd name="connsiteX22" fmla="*/ 507036 w 518149"/>
              <a:gd name="connsiteY22" fmla="*/ 242404 h 782780"/>
              <a:gd name="connsiteX23" fmla="*/ 495922 w 518149"/>
              <a:gd name="connsiteY23" fmla="*/ 277979 h 782780"/>
              <a:gd name="connsiteX24" fmla="*/ 475901 w 518149"/>
              <a:gd name="connsiteY24" fmla="*/ 314534 h 782780"/>
              <a:gd name="connsiteX25" fmla="*/ 475901 w 518149"/>
              <a:gd name="connsiteY25" fmla="*/ 360269 h 782780"/>
              <a:gd name="connsiteX26" fmla="*/ 449206 w 518149"/>
              <a:gd name="connsiteY26" fmla="*/ 389170 h 782780"/>
              <a:gd name="connsiteX27" fmla="*/ 451440 w 518149"/>
              <a:gd name="connsiteY27" fmla="*/ 409191 h 782780"/>
              <a:gd name="connsiteX28" fmla="*/ 466994 w 518149"/>
              <a:gd name="connsiteY28" fmla="*/ 431419 h 782780"/>
              <a:gd name="connsiteX29" fmla="*/ 466994 w 518149"/>
              <a:gd name="connsiteY29" fmla="*/ 461437 h 782780"/>
              <a:gd name="connsiteX30" fmla="*/ 453646 w 518149"/>
              <a:gd name="connsiteY30" fmla="*/ 492463 h 782780"/>
              <a:gd name="connsiteX31" fmla="*/ 404724 w 518149"/>
              <a:gd name="connsiteY31" fmla="*/ 492463 h 782780"/>
              <a:gd name="connsiteX32" fmla="*/ 353323 w 518149"/>
              <a:gd name="connsiteY32" fmla="*/ 442533 h 782780"/>
              <a:gd name="connsiteX33" fmla="*/ 338015 w 518149"/>
              <a:gd name="connsiteY33" fmla="*/ 442533 h 782780"/>
              <a:gd name="connsiteX34" fmla="*/ 310612 w 518149"/>
              <a:gd name="connsiteY34" fmla="*/ 473667 h 782780"/>
              <a:gd name="connsiteX35" fmla="*/ 310612 w 518149"/>
              <a:gd name="connsiteY35" fmla="*/ 520383 h 782780"/>
              <a:gd name="connsiteX36" fmla="*/ 264577 w 518149"/>
              <a:gd name="connsiteY36" fmla="*/ 566091 h 782780"/>
              <a:gd name="connsiteX37" fmla="*/ 259075 w 518149"/>
              <a:gd name="connsiteY37" fmla="*/ 580446 h 782780"/>
              <a:gd name="connsiteX38" fmla="*/ 259075 w 518149"/>
              <a:gd name="connsiteY38" fmla="*/ 599623 h 782780"/>
              <a:gd name="connsiteX39" fmla="*/ 264577 w 518149"/>
              <a:gd name="connsiteY39" fmla="*/ 633781 h 782780"/>
              <a:gd name="connsiteX40" fmla="*/ 213476 w 518149"/>
              <a:gd name="connsiteY40" fmla="*/ 670391 h 782780"/>
              <a:gd name="connsiteX41" fmla="*/ 217943 w 518149"/>
              <a:gd name="connsiteY41" fmla="*/ 750175 h 782780"/>
              <a:gd name="connsiteX42" fmla="*/ 171227 w 518149"/>
              <a:gd name="connsiteY42" fmla="*/ 767990 h 782780"/>
              <a:gd name="connsiteX43" fmla="*/ 132493 w 518149"/>
              <a:gd name="connsiteY43" fmla="*/ 782781 h 782780"/>
              <a:gd name="connsiteX44" fmla="*/ 108958 w 518149"/>
              <a:gd name="connsiteY44" fmla="*/ 750175 h 78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8149" h="782780">
                <a:moveTo>
                  <a:pt x="108958" y="750175"/>
                </a:moveTo>
                <a:lnTo>
                  <a:pt x="80057" y="627107"/>
                </a:lnTo>
                <a:lnTo>
                  <a:pt x="108958" y="566091"/>
                </a:lnTo>
                <a:lnTo>
                  <a:pt x="108958" y="492463"/>
                </a:lnTo>
                <a:lnTo>
                  <a:pt x="64503" y="375823"/>
                </a:lnTo>
                <a:lnTo>
                  <a:pt x="0" y="268118"/>
                </a:lnTo>
                <a:lnTo>
                  <a:pt x="15581" y="171227"/>
                </a:lnTo>
                <a:lnTo>
                  <a:pt x="22255" y="120099"/>
                </a:lnTo>
                <a:lnTo>
                  <a:pt x="93404" y="84497"/>
                </a:lnTo>
                <a:lnTo>
                  <a:pt x="150090" y="84497"/>
                </a:lnTo>
                <a:lnTo>
                  <a:pt x="171227" y="60036"/>
                </a:lnTo>
                <a:lnTo>
                  <a:pt x="204596" y="97926"/>
                </a:lnTo>
                <a:lnTo>
                  <a:pt x="240170" y="97926"/>
                </a:lnTo>
                <a:lnTo>
                  <a:pt x="298000" y="40042"/>
                </a:lnTo>
                <a:lnTo>
                  <a:pt x="340248" y="64503"/>
                </a:lnTo>
                <a:lnTo>
                  <a:pt x="404724" y="40042"/>
                </a:lnTo>
                <a:lnTo>
                  <a:pt x="454763" y="0"/>
                </a:lnTo>
                <a:lnTo>
                  <a:pt x="495922" y="44482"/>
                </a:lnTo>
                <a:lnTo>
                  <a:pt x="518149" y="80057"/>
                </a:lnTo>
                <a:lnTo>
                  <a:pt x="507036" y="134018"/>
                </a:lnTo>
                <a:lnTo>
                  <a:pt x="507036" y="171227"/>
                </a:lnTo>
                <a:lnTo>
                  <a:pt x="507036" y="222383"/>
                </a:lnTo>
                <a:lnTo>
                  <a:pt x="507036" y="242404"/>
                </a:lnTo>
                <a:lnTo>
                  <a:pt x="495922" y="277979"/>
                </a:lnTo>
                <a:lnTo>
                  <a:pt x="475901" y="314534"/>
                </a:lnTo>
                <a:lnTo>
                  <a:pt x="475901" y="360269"/>
                </a:lnTo>
                <a:lnTo>
                  <a:pt x="449206" y="389170"/>
                </a:lnTo>
                <a:lnTo>
                  <a:pt x="451440" y="409191"/>
                </a:lnTo>
                <a:lnTo>
                  <a:pt x="466994" y="431419"/>
                </a:lnTo>
                <a:lnTo>
                  <a:pt x="466994" y="461437"/>
                </a:lnTo>
                <a:lnTo>
                  <a:pt x="453646" y="492463"/>
                </a:lnTo>
                <a:lnTo>
                  <a:pt x="404724" y="492463"/>
                </a:lnTo>
                <a:lnTo>
                  <a:pt x="353323" y="442533"/>
                </a:lnTo>
                <a:lnTo>
                  <a:pt x="338015" y="442533"/>
                </a:lnTo>
                <a:lnTo>
                  <a:pt x="310612" y="473667"/>
                </a:lnTo>
                <a:lnTo>
                  <a:pt x="310612" y="520383"/>
                </a:lnTo>
                <a:lnTo>
                  <a:pt x="264577" y="566091"/>
                </a:lnTo>
                <a:lnTo>
                  <a:pt x="259075" y="580446"/>
                </a:lnTo>
                <a:lnTo>
                  <a:pt x="259075" y="599623"/>
                </a:lnTo>
                <a:lnTo>
                  <a:pt x="264577" y="633781"/>
                </a:lnTo>
                <a:lnTo>
                  <a:pt x="213476" y="670391"/>
                </a:lnTo>
                <a:lnTo>
                  <a:pt x="217943" y="750175"/>
                </a:lnTo>
                <a:lnTo>
                  <a:pt x="171227" y="767990"/>
                </a:lnTo>
                <a:lnTo>
                  <a:pt x="132493" y="782781"/>
                </a:lnTo>
                <a:lnTo>
                  <a:pt x="108958" y="750175"/>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55" name="Frihandsfigur: Form 54">
            <a:extLst>
              <a:ext uri="{FF2B5EF4-FFF2-40B4-BE49-F238E27FC236}">
                <a16:creationId xmlns:a16="http://schemas.microsoft.com/office/drawing/2014/main" id="{AD7C88F4-61B2-8984-0889-AF4F4E297FE0}"/>
              </a:ext>
            </a:extLst>
          </p:cNvPr>
          <p:cNvSpPr/>
          <p:nvPr userDrawn="1"/>
        </p:nvSpPr>
        <p:spPr>
          <a:xfrm>
            <a:off x="3731757" y="654982"/>
            <a:ext cx="437569" cy="707157"/>
          </a:xfrm>
          <a:custGeom>
            <a:avLst/>
            <a:gdLst>
              <a:gd name="connsiteX0" fmla="*/ 24461 w 306879"/>
              <a:gd name="connsiteY0" fmla="*/ 447000 h 495949"/>
              <a:gd name="connsiteX1" fmla="*/ 0 w 306879"/>
              <a:gd name="connsiteY1" fmla="*/ 353596 h 495949"/>
              <a:gd name="connsiteX2" fmla="*/ 0 w 306879"/>
              <a:gd name="connsiteY2" fmla="*/ 340248 h 495949"/>
              <a:gd name="connsiteX3" fmla="*/ 44482 w 306879"/>
              <a:gd name="connsiteY3" fmla="*/ 340248 h 495949"/>
              <a:gd name="connsiteX4" fmla="*/ 44482 w 306879"/>
              <a:gd name="connsiteY4" fmla="*/ 306880 h 495949"/>
              <a:gd name="connsiteX5" fmla="*/ 8907 w 306879"/>
              <a:gd name="connsiteY5" fmla="*/ 266838 h 495949"/>
              <a:gd name="connsiteX6" fmla="*/ 8907 w 306879"/>
              <a:gd name="connsiteY6" fmla="*/ 182341 h 495949"/>
              <a:gd name="connsiteX7" fmla="*/ 44482 w 306879"/>
              <a:gd name="connsiteY7" fmla="*/ 120072 h 495949"/>
              <a:gd name="connsiteX8" fmla="*/ 73383 w 306879"/>
              <a:gd name="connsiteY8" fmla="*/ 53362 h 495949"/>
              <a:gd name="connsiteX9" fmla="*/ 141373 w 306879"/>
              <a:gd name="connsiteY9" fmla="*/ 28901 h 495949"/>
              <a:gd name="connsiteX10" fmla="*/ 195688 w 306879"/>
              <a:gd name="connsiteY10" fmla="*/ 0 h 495949"/>
              <a:gd name="connsiteX11" fmla="*/ 249051 w 306879"/>
              <a:gd name="connsiteY11" fmla="*/ 35575 h 495949"/>
              <a:gd name="connsiteX12" fmla="*/ 296583 w 306879"/>
              <a:gd name="connsiteY12" fmla="*/ 155674 h 495949"/>
              <a:gd name="connsiteX13" fmla="*/ 296583 w 306879"/>
              <a:gd name="connsiteY13" fmla="*/ 244638 h 495949"/>
              <a:gd name="connsiteX14" fmla="*/ 273457 w 306879"/>
              <a:gd name="connsiteY14" fmla="*/ 324695 h 495949"/>
              <a:gd name="connsiteX15" fmla="*/ 273457 w 306879"/>
              <a:gd name="connsiteY15" fmla="*/ 375850 h 495949"/>
              <a:gd name="connsiteX16" fmla="*/ 306880 w 306879"/>
              <a:gd name="connsiteY16" fmla="*/ 415892 h 495949"/>
              <a:gd name="connsiteX17" fmla="*/ 267955 w 306879"/>
              <a:gd name="connsiteY17" fmla="*/ 454845 h 495949"/>
              <a:gd name="connsiteX18" fmla="*/ 249051 w 306879"/>
              <a:gd name="connsiteY18" fmla="*/ 473776 h 495949"/>
              <a:gd name="connsiteX19" fmla="*/ 213476 w 306879"/>
              <a:gd name="connsiteY19" fmla="*/ 473776 h 495949"/>
              <a:gd name="connsiteX20" fmla="*/ 180107 w 306879"/>
              <a:gd name="connsiteY20" fmla="*/ 435913 h 495949"/>
              <a:gd name="connsiteX21" fmla="*/ 158942 w 306879"/>
              <a:gd name="connsiteY21" fmla="*/ 460374 h 495949"/>
              <a:gd name="connsiteX22" fmla="*/ 102257 w 306879"/>
              <a:gd name="connsiteY22" fmla="*/ 460374 h 495949"/>
              <a:gd name="connsiteX23" fmla="*/ 31107 w 306879"/>
              <a:gd name="connsiteY23" fmla="*/ 495949 h 495949"/>
              <a:gd name="connsiteX24" fmla="*/ 24434 w 306879"/>
              <a:gd name="connsiteY24" fmla="*/ 447027 h 49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6879" h="495949">
                <a:moveTo>
                  <a:pt x="24461" y="447000"/>
                </a:moveTo>
                <a:lnTo>
                  <a:pt x="0" y="353596"/>
                </a:lnTo>
                <a:lnTo>
                  <a:pt x="0" y="340248"/>
                </a:lnTo>
                <a:lnTo>
                  <a:pt x="44482" y="340248"/>
                </a:lnTo>
                <a:lnTo>
                  <a:pt x="44482" y="306880"/>
                </a:lnTo>
                <a:lnTo>
                  <a:pt x="8907" y="266838"/>
                </a:lnTo>
                <a:lnTo>
                  <a:pt x="8907" y="182341"/>
                </a:lnTo>
                <a:lnTo>
                  <a:pt x="44482" y="120072"/>
                </a:lnTo>
                <a:lnTo>
                  <a:pt x="73383" y="53362"/>
                </a:lnTo>
                <a:cubicBezTo>
                  <a:pt x="73383" y="53362"/>
                  <a:pt x="142680" y="28901"/>
                  <a:pt x="141373" y="28901"/>
                </a:cubicBezTo>
                <a:cubicBezTo>
                  <a:pt x="140065" y="28901"/>
                  <a:pt x="195688" y="0"/>
                  <a:pt x="195688" y="0"/>
                </a:cubicBezTo>
                <a:lnTo>
                  <a:pt x="249051" y="35575"/>
                </a:lnTo>
                <a:lnTo>
                  <a:pt x="296583" y="155674"/>
                </a:lnTo>
                <a:lnTo>
                  <a:pt x="296583" y="244638"/>
                </a:lnTo>
                <a:lnTo>
                  <a:pt x="273457" y="324695"/>
                </a:lnTo>
                <a:lnTo>
                  <a:pt x="273457" y="375850"/>
                </a:lnTo>
                <a:lnTo>
                  <a:pt x="306880" y="415892"/>
                </a:lnTo>
                <a:lnTo>
                  <a:pt x="267955" y="454845"/>
                </a:lnTo>
                <a:lnTo>
                  <a:pt x="249051" y="473776"/>
                </a:lnTo>
                <a:lnTo>
                  <a:pt x="213476" y="473776"/>
                </a:lnTo>
                <a:lnTo>
                  <a:pt x="180107" y="435913"/>
                </a:lnTo>
                <a:lnTo>
                  <a:pt x="158942" y="460374"/>
                </a:lnTo>
                <a:lnTo>
                  <a:pt x="102257" y="460374"/>
                </a:lnTo>
                <a:lnTo>
                  <a:pt x="31107" y="495949"/>
                </a:lnTo>
                <a:lnTo>
                  <a:pt x="24434" y="447027"/>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56" name="Frihandsfigur: Form 55">
            <a:extLst>
              <a:ext uri="{FF2B5EF4-FFF2-40B4-BE49-F238E27FC236}">
                <a16:creationId xmlns:a16="http://schemas.microsoft.com/office/drawing/2014/main" id="{588387C9-590A-67A7-71BE-3466DF378AFB}"/>
              </a:ext>
            </a:extLst>
          </p:cNvPr>
          <p:cNvSpPr/>
          <p:nvPr userDrawn="1"/>
        </p:nvSpPr>
        <p:spPr>
          <a:xfrm>
            <a:off x="4392852" y="398134"/>
            <a:ext cx="651577" cy="1223959"/>
          </a:xfrm>
          <a:custGeom>
            <a:avLst/>
            <a:gdLst>
              <a:gd name="connsiteX0" fmla="*/ 21138 w 456969"/>
              <a:gd name="connsiteY0" fmla="*/ 520383 h 858397"/>
              <a:gd name="connsiteX1" fmla="*/ 41159 w 456969"/>
              <a:gd name="connsiteY1" fmla="*/ 428096 h 858397"/>
              <a:gd name="connsiteX2" fmla="*/ 92287 w 456969"/>
              <a:gd name="connsiteY2" fmla="*/ 322461 h 858397"/>
              <a:gd name="connsiteX3" fmla="*/ 130096 w 456969"/>
              <a:gd name="connsiteY3" fmla="*/ 246844 h 858397"/>
              <a:gd name="connsiteX4" fmla="*/ 121216 w 456969"/>
              <a:gd name="connsiteY4" fmla="*/ 82290 h 858397"/>
              <a:gd name="connsiteX5" fmla="*/ 143607 w 456969"/>
              <a:gd name="connsiteY5" fmla="*/ 46716 h 858397"/>
              <a:gd name="connsiteX6" fmla="*/ 210153 w 456969"/>
              <a:gd name="connsiteY6" fmla="*/ 0 h 858397"/>
              <a:gd name="connsiteX7" fmla="*/ 270188 w 456969"/>
              <a:gd name="connsiteY7" fmla="*/ 84524 h 858397"/>
              <a:gd name="connsiteX8" fmla="*/ 270188 w 456969"/>
              <a:gd name="connsiteY8" fmla="*/ 151234 h 858397"/>
              <a:gd name="connsiteX9" fmla="*/ 325022 w 456969"/>
              <a:gd name="connsiteY9" fmla="*/ 164581 h 858397"/>
              <a:gd name="connsiteX10" fmla="*/ 371873 w 456969"/>
              <a:gd name="connsiteY10" fmla="*/ 260192 h 858397"/>
              <a:gd name="connsiteX11" fmla="*/ 389933 w 456969"/>
              <a:gd name="connsiteY11" fmla="*/ 331368 h 858397"/>
              <a:gd name="connsiteX12" fmla="*/ 417145 w 456969"/>
              <a:gd name="connsiteY12" fmla="*/ 389170 h 858397"/>
              <a:gd name="connsiteX13" fmla="*/ 417145 w 456969"/>
              <a:gd name="connsiteY13" fmla="*/ 447000 h 858397"/>
              <a:gd name="connsiteX14" fmla="*/ 456970 w 456969"/>
              <a:gd name="connsiteY14" fmla="*/ 460347 h 858397"/>
              <a:gd name="connsiteX15" fmla="*/ 441443 w 456969"/>
              <a:gd name="connsiteY15" fmla="*/ 500362 h 858397"/>
              <a:gd name="connsiteX16" fmla="*/ 417145 w 456969"/>
              <a:gd name="connsiteY16" fmla="*/ 535937 h 858397"/>
              <a:gd name="connsiteX17" fmla="*/ 417145 w 456969"/>
              <a:gd name="connsiteY17" fmla="*/ 567071 h 858397"/>
              <a:gd name="connsiteX18" fmla="*/ 434769 w 456969"/>
              <a:gd name="connsiteY18" fmla="*/ 591533 h 858397"/>
              <a:gd name="connsiteX19" fmla="*/ 414639 w 456969"/>
              <a:gd name="connsiteY19" fmla="*/ 631575 h 858397"/>
              <a:gd name="connsiteX20" fmla="*/ 414639 w 456969"/>
              <a:gd name="connsiteY20" fmla="*/ 676057 h 858397"/>
              <a:gd name="connsiteX21" fmla="*/ 359153 w 456969"/>
              <a:gd name="connsiteY21" fmla="*/ 676057 h 858397"/>
              <a:gd name="connsiteX22" fmla="*/ 325022 w 456969"/>
              <a:gd name="connsiteY22" fmla="*/ 742766 h 858397"/>
              <a:gd name="connsiteX23" fmla="*/ 284217 w 456969"/>
              <a:gd name="connsiteY23" fmla="*/ 800350 h 858397"/>
              <a:gd name="connsiteX24" fmla="*/ 219060 w 456969"/>
              <a:gd name="connsiteY24" fmla="*/ 787248 h 858397"/>
              <a:gd name="connsiteX25" fmla="*/ 169947 w 456969"/>
              <a:gd name="connsiteY25" fmla="*/ 813453 h 858397"/>
              <a:gd name="connsiteX26" fmla="*/ 169947 w 456969"/>
              <a:gd name="connsiteY26" fmla="*/ 858398 h 858397"/>
              <a:gd name="connsiteX27" fmla="*/ 122605 w 456969"/>
              <a:gd name="connsiteY27" fmla="*/ 824076 h 858397"/>
              <a:gd name="connsiteX28" fmla="*/ 122605 w 456969"/>
              <a:gd name="connsiteY28" fmla="*/ 751646 h 858397"/>
              <a:gd name="connsiteX29" fmla="*/ 52273 w 456969"/>
              <a:gd name="connsiteY29" fmla="*/ 727185 h 858397"/>
              <a:gd name="connsiteX30" fmla="*/ 52273 w 456969"/>
              <a:gd name="connsiteY30" fmla="*/ 702724 h 858397"/>
              <a:gd name="connsiteX31" fmla="*/ 52273 w 456969"/>
              <a:gd name="connsiteY31" fmla="*/ 689976 h 858397"/>
              <a:gd name="connsiteX32" fmla="*/ 63386 w 456969"/>
              <a:gd name="connsiteY32" fmla="*/ 636015 h 858397"/>
              <a:gd name="connsiteX33" fmla="*/ 41159 w 456969"/>
              <a:gd name="connsiteY33" fmla="*/ 600440 h 858397"/>
              <a:gd name="connsiteX34" fmla="*/ 0 w 456969"/>
              <a:gd name="connsiteY34" fmla="*/ 555958 h 858397"/>
              <a:gd name="connsiteX35" fmla="*/ 21138 w 456969"/>
              <a:gd name="connsiteY35" fmla="*/ 520383 h 85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6969" h="858397">
                <a:moveTo>
                  <a:pt x="21138" y="520383"/>
                </a:moveTo>
                <a:lnTo>
                  <a:pt x="41159" y="428096"/>
                </a:lnTo>
                <a:lnTo>
                  <a:pt x="92287" y="322461"/>
                </a:lnTo>
                <a:lnTo>
                  <a:pt x="130096" y="246844"/>
                </a:lnTo>
                <a:lnTo>
                  <a:pt x="121216" y="82290"/>
                </a:lnTo>
                <a:lnTo>
                  <a:pt x="143607" y="46716"/>
                </a:lnTo>
                <a:lnTo>
                  <a:pt x="210153" y="0"/>
                </a:lnTo>
                <a:lnTo>
                  <a:pt x="270188" y="84524"/>
                </a:lnTo>
                <a:lnTo>
                  <a:pt x="270188" y="151234"/>
                </a:lnTo>
                <a:lnTo>
                  <a:pt x="325022" y="164581"/>
                </a:lnTo>
                <a:lnTo>
                  <a:pt x="371873" y="260192"/>
                </a:lnTo>
                <a:lnTo>
                  <a:pt x="389933" y="331368"/>
                </a:lnTo>
                <a:lnTo>
                  <a:pt x="417145" y="389170"/>
                </a:lnTo>
                <a:lnTo>
                  <a:pt x="417145" y="447000"/>
                </a:lnTo>
                <a:lnTo>
                  <a:pt x="456970" y="460347"/>
                </a:lnTo>
                <a:lnTo>
                  <a:pt x="441443" y="500362"/>
                </a:lnTo>
                <a:lnTo>
                  <a:pt x="417145" y="535937"/>
                </a:lnTo>
                <a:lnTo>
                  <a:pt x="417145" y="567071"/>
                </a:lnTo>
                <a:lnTo>
                  <a:pt x="434769" y="591533"/>
                </a:lnTo>
                <a:lnTo>
                  <a:pt x="414639" y="631575"/>
                </a:lnTo>
                <a:lnTo>
                  <a:pt x="414639" y="676057"/>
                </a:lnTo>
                <a:lnTo>
                  <a:pt x="359153" y="676057"/>
                </a:lnTo>
                <a:lnTo>
                  <a:pt x="325022" y="742766"/>
                </a:lnTo>
                <a:lnTo>
                  <a:pt x="284217" y="800350"/>
                </a:lnTo>
                <a:lnTo>
                  <a:pt x="219060" y="787248"/>
                </a:lnTo>
                <a:lnTo>
                  <a:pt x="169947" y="813453"/>
                </a:lnTo>
                <a:lnTo>
                  <a:pt x="169947" y="858398"/>
                </a:lnTo>
                <a:lnTo>
                  <a:pt x="122605" y="824076"/>
                </a:lnTo>
                <a:lnTo>
                  <a:pt x="122605" y="751646"/>
                </a:lnTo>
                <a:lnTo>
                  <a:pt x="52273" y="727185"/>
                </a:lnTo>
                <a:lnTo>
                  <a:pt x="52273" y="702724"/>
                </a:lnTo>
                <a:lnTo>
                  <a:pt x="52273" y="689976"/>
                </a:lnTo>
                <a:lnTo>
                  <a:pt x="63386" y="636015"/>
                </a:lnTo>
                <a:lnTo>
                  <a:pt x="41159" y="600440"/>
                </a:lnTo>
                <a:lnTo>
                  <a:pt x="0" y="555958"/>
                </a:lnTo>
                <a:lnTo>
                  <a:pt x="21138" y="520383"/>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57" name="Frihandsfigur: Form 56">
            <a:extLst>
              <a:ext uri="{FF2B5EF4-FFF2-40B4-BE49-F238E27FC236}">
                <a16:creationId xmlns:a16="http://schemas.microsoft.com/office/drawing/2014/main" id="{903D29EF-49BF-DC2A-34BA-73E49E28102E}"/>
              </a:ext>
            </a:extLst>
          </p:cNvPr>
          <p:cNvSpPr/>
          <p:nvPr userDrawn="1"/>
        </p:nvSpPr>
        <p:spPr>
          <a:xfrm>
            <a:off x="4692501" y="344263"/>
            <a:ext cx="811558" cy="1295076"/>
          </a:xfrm>
          <a:custGeom>
            <a:avLst/>
            <a:gdLst>
              <a:gd name="connsiteX0" fmla="*/ 43120 w 569168"/>
              <a:gd name="connsiteY0" fmla="*/ 8880 h 908273"/>
              <a:gd name="connsiteX1" fmla="*/ 91171 w 569168"/>
              <a:gd name="connsiteY1" fmla="*/ 0 h 908273"/>
              <a:gd name="connsiteX2" fmla="*/ 128352 w 569168"/>
              <a:gd name="connsiteY2" fmla="*/ 4440 h 908273"/>
              <a:gd name="connsiteX3" fmla="*/ 161721 w 569168"/>
              <a:gd name="connsiteY3" fmla="*/ 37781 h 908273"/>
              <a:gd name="connsiteX4" fmla="*/ 206993 w 569168"/>
              <a:gd name="connsiteY4" fmla="*/ 108958 h 908273"/>
              <a:gd name="connsiteX5" fmla="*/ 204487 w 569168"/>
              <a:gd name="connsiteY5" fmla="*/ 0 h 908273"/>
              <a:gd name="connsiteX6" fmla="*/ 293560 w 569168"/>
              <a:gd name="connsiteY6" fmla="*/ 0 h 908273"/>
              <a:gd name="connsiteX7" fmla="*/ 396825 w 569168"/>
              <a:gd name="connsiteY7" fmla="*/ 0 h 908273"/>
              <a:gd name="connsiteX8" fmla="*/ 411398 w 569168"/>
              <a:gd name="connsiteY8" fmla="*/ 95611 h 908273"/>
              <a:gd name="connsiteX9" fmla="*/ 453129 w 569168"/>
              <a:gd name="connsiteY9" fmla="*/ 148973 h 908273"/>
              <a:gd name="connsiteX10" fmla="*/ 540785 w 569168"/>
              <a:gd name="connsiteY10" fmla="*/ 157880 h 908273"/>
              <a:gd name="connsiteX11" fmla="*/ 569169 w 569168"/>
              <a:gd name="connsiteY11" fmla="*/ 195688 h 908273"/>
              <a:gd name="connsiteX12" fmla="*/ 569169 w 569168"/>
              <a:gd name="connsiteY12" fmla="*/ 240170 h 908273"/>
              <a:gd name="connsiteX13" fmla="*/ 540785 w 569168"/>
              <a:gd name="connsiteY13" fmla="*/ 329107 h 908273"/>
              <a:gd name="connsiteX14" fmla="*/ 502950 w 569168"/>
              <a:gd name="connsiteY14" fmla="*/ 426952 h 908273"/>
              <a:gd name="connsiteX15" fmla="*/ 518149 w 569168"/>
              <a:gd name="connsiteY15" fmla="*/ 529263 h 908273"/>
              <a:gd name="connsiteX16" fmla="*/ 538225 w 569168"/>
              <a:gd name="connsiteY16" fmla="*/ 618200 h 908273"/>
              <a:gd name="connsiteX17" fmla="*/ 540785 w 569168"/>
              <a:gd name="connsiteY17" fmla="*/ 691665 h 908273"/>
              <a:gd name="connsiteX18" fmla="*/ 529263 w 569168"/>
              <a:gd name="connsiteY18" fmla="*/ 764966 h 908273"/>
              <a:gd name="connsiteX19" fmla="*/ 473667 w 569168"/>
              <a:gd name="connsiteY19" fmla="*/ 764966 h 908273"/>
              <a:gd name="connsiteX20" fmla="*/ 440326 w 569168"/>
              <a:gd name="connsiteY20" fmla="*/ 740505 h 908273"/>
              <a:gd name="connsiteX21" fmla="*/ 382851 w 569168"/>
              <a:gd name="connsiteY21" fmla="*/ 740505 h 908273"/>
              <a:gd name="connsiteX22" fmla="*/ 342482 w 569168"/>
              <a:gd name="connsiteY22" fmla="*/ 751646 h 908273"/>
              <a:gd name="connsiteX23" fmla="*/ 321617 w 569168"/>
              <a:gd name="connsiteY23" fmla="*/ 802775 h 908273"/>
              <a:gd name="connsiteX24" fmla="*/ 342482 w 569168"/>
              <a:gd name="connsiteY24" fmla="*/ 829469 h 908273"/>
              <a:gd name="connsiteX25" fmla="*/ 342482 w 569168"/>
              <a:gd name="connsiteY25" fmla="*/ 873951 h 908273"/>
              <a:gd name="connsiteX26" fmla="*/ 274901 w 569168"/>
              <a:gd name="connsiteY26" fmla="*/ 908273 h 908273"/>
              <a:gd name="connsiteX27" fmla="*/ 246817 w 569168"/>
              <a:gd name="connsiteY27" fmla="*/ 873951 h 908273"/>
              <a:gd name="connsiteX28" fmla="*/ 204487 w 569168"/>
              <a:gd name="connsiteY28" fmla="*/ 843443 h 908273"/>
              <a:gd name="connsiteX29" fmla="*/ 128352 w 569168"/>
              <a:gd name="connsiteY29" fmla="*/ 861857 h 908273"/>
              <a:gd name="connsiteX30" fmla="*/ 106752 w 569168"/>
              <a:gd name="connsiteY30" fmla="*/ 838132 h 908273"/>
              <a:gd name="connsiteX31" fmla="*/ 74064 w 569168"/>
              <a:gd name="connsiteY31" fmla="*/ 838132 h 908273"/>
              <a:gd name="connsiteX32" fmla="*/ 114869 w 569168"/>
              <a:gd name="connsiteY32" fmla="*/ 780547 h 908273"/>
              <a:gd name="connsiteX33" fmla="*/ 149000 w 569168"/>
              <a:gd name="connsiteY33" fmla="*/ 713838 h 908273"/>
              <a:gd name="connsiteX34" fmla="*/ 204487 w 569168"/>
              <a:gd name="connsiteY34" fmla="*/ 713838 h 908273"/>
              <a:gd name="connsiteX35" fmla="*/ 204487 w 569168"/>
              <a:gd name="connsiteY35" fmla="*/ 669356 h 908273"/>
              <a:gd name="connsiteX36" fmla="*/ 224617 w 569168"/>
              <a:gd name="connsiteY36" fmla="*/ 629314 h 908273"/>
              <a:gd name="connsiteX37" fmla="*/ 206993 w 569168"/>
              <a:gd name="connsiteY37" fmla="*/ 604853 h 908273"/>
              <a:gd name="connsiteX38" fmla="*/ 206993 w 569168"/>
              <a:gd name="connsiteY38" fmla="*/ 573718 h 908273"/>
              <a:gd name="connsiteX39" fmla="*/ 231290 w 569168"/>
              <a:gd name="connsiteY39" fmla="*/ 538143 h 908273"/>
              <a:gd name="connsiteX40" fmla="*/ 246817 w 569168"/>
              <a:gd name="connsiteY40" fmla="*/ 498128 h 908273"/>
              <a:gd name="connsiteX41" fmla="*/ 206993 w 569168"/>
              <a:gd name="connsiteY41" fmla="*/ 484781 h 908273"/>
              <a:gd name="connsiteX42" fmla="*/ 206993 w 569168"/>
              <a:gd name="connsiteY42" fmla="*/ 426952 h 908273"/>
              <a:gd name="connsiteX43" fmla="*/ 179781 w 569168"/>
              <a:gd name="connsiteY43" fmla="*/ 369149 h 908273"/>
              <a:gd name="connsiteX44" fmla="*/ 164554 w 569168"/>
              <a:gd name="connsiteY44" fmla="*/ 309114 h 908273"/>
              <a:gd name="connsiteX45" fmla="*/ 114869 w 569168"/>
              <a:gd name="connsiteY45" fmla="*/ 202362 h 908273"/>
              <a:gd name="connsiteX46" fmla="*/ 60036 w 569168"/>
              <a:gd name="connsiteY46" fmla="*/ 189015 h 908273"/>
              <a:gd name="connsiteX47" fmla="*/ 60036 w 569168"/>
              <a:gd name="connsiteY47" fmla="*/ 122305 h 908273"/>
              <a:gd name="connsiteX48" fmla="*/ 0 w 569168"/>
              <a:gd name="connsiteY48" fmla="*/ 37781 h 908273"/>
              <a:gd name="connsiteX49" fmla="*/ 43120 w 569168"/>
              <a:gd name="connsiteY49" fmla="*/ 8880 h 90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69168" h="908273">
                <a:moveTo>
                  <a:pt x="43120" y="8880"/>
                </a:moveTo>
                <a:lnTo>
                  <a:pt x="91171" y="0"/>
                </a:lnTo>
                <a:lnTo>
                  <a:pt x="128352" y="4440"/>
                </a:lnTo>
                <a:lnTo>
                  <a:pt x="161721" y="37781"/>
                </a:lnTo>
                <a:lnTo>
                  <a:pt x="206993" y="108958"/>
                </a:lnTo>
                <a:lnTo>
                  <a:pt x="204487" y="0"/>
                </a:lnTo>
                <a:lnTo>
                  <a:pt x="293560" y="0"/>
                </a:lnTo>
                <a:lnTo>
                  <a:pt x="396825" y="0"/>
                </a:lnTo>
                <a:lnTo>
                  <a:pt x="411398" y="95611"/>
                </a:lnTo>
                <a:lnTo>
                  <a:pt x="453129" y="148973"/>
                </a:lnTo>
                <a:lnTo>
                  <a:pt x="540785" y="157880"/>
                </a:lnTo>
                <a:lnTo>
                  <a:pt x="569169" y="195688"/>
                </a:lnTo>
                <a:lnTo>
                  <a:pt x="569169" y="240170"/>
                </a:lnTo>
                <a:lnTo>
                  <a:pt x="540785" y="329107"/>
                </a:lnTo>
                <a:lnTo>
                  <a:pt x="502950" y="426952"/>
                </a:lnTo>
                <a:lnTo>
                  <a:pt x="518149" y="529263"/>
                </a:lnTo>
                <a:lnTo>
                  <a:pt x="538225" y="618200"/>
                </a:lnTo>
                <a:lnTo>
                  <a:pt x="540785" y="691665"/>
                </a:lnTo>
                <a:lnTo>
                  <a:pt x="529263" y="764966"/>
                </a:lnTo>
                <a:lnTo>
                  <a:pt x="473667" y="764966"/>
                </a:lnTo>
                <a:lnTo>
                  <a:pt x="440326" y="740505"/>
                </a:lnTo>
                <a:lnTo>
                  <a:pt x="382851" y="740505"/>
                </a:lnTo>
                <a:lnTo>
                  <a:pt x="342482" y="751646"/>
                </a:lnTo>
                <a:lnTo>
                  <a:pt x="321617" y="802775"/>
                </a:lnTo>
                <a:lnTo>
                  <a:pt x="342482" y="829469"/>
                </a:lnTo>
                <a:lnTo>
                  <a:pt x="342482" y="873951"/>
                </a:lnTo>
                <a:lnTo>
                  <a:pt x="274901" y="908273"/>
                </a:lnTo>
                <a:lnTo>
                  <a:pt x="246817" y="873951"/>
                </a:lnTo>
                <a:lnTo>
                  <a:pt x="204487" y="843443"/>
                </a:lnTo>
                <a:lnTo>
                  <a:pt x="128352" y="861857"/>
                </a:lnTo>
                <a:lnTo>
                  <a:pt x="106752" y="838132"/>
                </a:lnTo>
                <a:lnTo>
                  <a:pt x="74064" y="838132"/>
                </a:lnTo>
                <a:lnTo>
                  <a:pt x="114869" y="780547"/>
                </a:lnTo>
                <a:lnTo>
                  <a:pt x="149000" y="713838"/>
                </a:lnTo>
                <a:lnTo>
                  <a:pt x="204487" y="713838"/>
                </a:lnTo>
                <a:lnTo>
                  <a:pt x="204487" y="669356"/>
                </a:lnTo>
                <a:lnTo>
                  <a:pt x="224617" y="629314"/>
                </a:lnTo>
                <a:lnTo>
                  <a:pt x="206993" y="604853"/>
                </a:lnTo>
                <a:lnTo>
                  <a:pt x="206993" y="573718"/>
                </a:lnTo>
                <a:lnTo>
                  <a:pt x="231290" y="538143"/>
                </a:lnTo>
                <a:lnTo>
                  <a:pt x="246817" y="498128"/>
                </a:lnTo>
                <a:lnTo>
                  <a:pt x="206993" y="484781"/>
                </a:lnTo>
                <a:lnTo>
                  <a:pt x="206993" y="426952"/>
                </a:lnTo>
                <a:lnTo>
                  <a:pt x="179781" y="369149"/>
                </a:lnTo>
                <a:lnTo>
                  <a:pt x="164554" y="309114"/>
                </a:lnTo>
                <a:lnTo>
                  <a:pt x="114869" y="202362"/>
                </a:lnTo>
                <a:lnTo>
                  <a:pt x="60036" y="189015"/>
                </a:lnTo>
                <a:lnTo>
                  <a:pt x="60036" y="122305"/>
                </a:lnTo>
                <a:lnTo>
                  <a:pt x="0" y="37781"/>
                </a:lnTo>
                <a:lnTo>
                  <a:pt x="43120" y="888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58" name="Frihandsfigur: Form 57">
            <a:extLst>
              <a:ext uri="{FF2B5EF4-FFF2-40B4-BE49-F238E27FC236}">
                <a16:creationId xmlns:a16="http://schemas.microsoft.com/office/drawing/2014/main" id="{7F53F883-4ADE-F748-52E7-5593A8C02546}"/>
              </a:ext>
            </a:extLst>
          </p:cNvPr>
          <p:cNvSpPr/>
          <p:nvPr userDrawn="1"/>
        </p:nvSpPr>
        <p:spPr>
          <a:xfrm>
            <a:off x="5409641" y="559863"/>
            <a:ext cx="490936" cy="979734"/>
          </a:xfrm>
          <a:custGeom>
            <a:avLst/>
            <a:gdLst>
              <a:gd name="connsiteX0" fmla="*/ 113044 w 344307"/>
              <a:gd name="connsiteY0" fmla="*/ 91171 h 687115"/>
              <a:gd name="connsiteX1" fmla="*/ 168640 w 344307"/>
              <a:gd name="connsiteY1" fmla="*/ 117865 h 687115"/>
              <a:gd name="connsiteX2" fmla="*/ 200292 w 344307"/>
              <a:gd name="connsiteY2" fmla="*/ 66709 h 687115"/>
              <a:gd name="connsiteX3" fmla="*/ 226714 w 344307"/>
              <a:gd name="connsiteY3" fmla="*/ 0 h 687115"/>
              <a:gd name="connsiteX4" fmla="*/ 297619 w 344307"/>
              <a:gd name="connsiteY4" fmla="*/ 22227 h 687115"/>
              <a:gd name="connsiteX5" fmla="*/ 344307 w 344307"/>
              <a:gd name="connsiteY5" fmla="*/ 66709 h 687115"/>
              <a:gd name="connsiteX6" fmla="*/ 344307 w 344307"/>
              <a:gd name="connsiteY6" fmla="*/ 231263 h 687115"/>
              <a:gd name="connsiteX7" fmla="*/ 313172 w 344307"/>
              <a:gd name="connsiteY7" fmla="*/ 302903 h 687115"/>
              <a:gd name="connsiteX8" fmla="*/ 258312 w 344307"/>
              <a:gd name="connsiteY8" fmla="*/ 389143 h 687115"/>
              <a:gd name="connsiteX9" fmla="*/ 210888 w 344307"/>
              <a:gd name="connsiteY9" fmla="*/ 466966 h 687115"/>
              <a:gd name="connsiteX10" fmla="*/ 210888 w 344307"/>
              <a:gd name="connsiteY10" fmla="*/ 562577 h 687115"/>
              <a:gd name="connsiteX11" fmla="*/ 179372 w 344307"/>
              <a:gd name="connsiteY11" fmla="*/ 613733 h 687115"/>
              <a:gd name="connsiteX12" fmla="*/ 130831 w 344307"/>
              <a:gd name="connsiteY12" fmla="*/ 687116 h 687115"/>
              <a:gd name="connsiteX13" fmla="*/ 26313 w 344307"/>
              <a:gd name="connsiteY13" fmla="*/ 613733 h 687115"/>
              <a:gd name="connsiteX14" fmla="*/ 35248 w 344307"/>
              <a:gd name="connsiteY14" fmla="*/ 556829 h 687115"/>
              <a:gd name="connsiteX15" fmla="*/ 35248 w 344307"/>
              <a:gd name="connsiteY15" fmla="*/ 466966 h 687115"/>
              <a:gd name="connsiteX16" fmla="*/ 21138 w 344307"/>
              <a:gd name="connsiteY16" fmla="*/ 404370 h 687115"/>
              <a:gd name="connsiteX17" fmla="*/ 5775 w 344307"/>
              <a:gd name="connsiteY17" fmla="*/ 314643 h 687115"/>
              <a:gd name="connsiteX18" fmla="*/ 0 w 344307"/>
              <a:gd name="connsiteY18" fmla="*/ 275718 h 687115"/>
              <a:gd name="connsiteX19" fmla="*/ 37836 w 344307"/>
              <a:gd name="connsiteY19" fmla="*/ 177874 h 687115"/>
              <a:gd name="connsiteX20" fmla="*/ 66192 w 344307"/>
              <a:gd name="connsiteY20" fmla="*/ 88910 h 687115"/>
              <a:gd name="connsiteX21" fmla="*/ 113044 w 344307"/>
              <a:gd name="connsiteY21" fmla="*/ 91143 h 68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4307" h="687115">
                <a:moveTo>
                  <a:pt x="113044" y="91171"/>
                </a:moveTo>
                <a:cubicBezTo>
                  <a:pt x="113044" y="91171"/>
                  <a:pt x="168640" y="126745"/>
                  <a:pt x="168640" y="117865"/>
                </a:cubicBezTo>
                <a:cubicBezTo>
                  <a:pt x="168640" y="108985"/>
                  <a:pt x="200292" y="66709"/>
                  <a:pt x="200292" y="66709"/>
                </a:cubicBezTo>
                <a:lnTo>
                  <a:pt x="226714" y="0"/>
                </a:lnTo>
                <a:lnTo>
                  <a:pt x="297619" y="22227"/>
                </a:lnTo>
                <a:lnTo>
                  <a:pt x="344307" y="66709"/>
                </a:lnTo>
                <a:lnTo>
                  <a:pt x="344307" y="231263"/>
                </a:lnTo>
                <a:lnTo>
                  <a:pt x="313172" y="302903"/>
                </a:lnTo>
                <a:lnTo>
                  <a:pt x="258312" y="389143"/>
                </a:lnTo>
                <a:lnTo>
                  <a:pt x="210888" y="466966"/>
                </a:lnTo>
                <a:lnTo>
                  <a:pt x="210888" y="562577"/>
                </a:lnTo>
                <a:lnTo>
                  <a:pt x="179372" y="613733"/>
                </a:lnTo>
                <a:lnTo>
                  <a:pt x="130831" y="687116"/>
                </a:lnTo>
                <a:lnTo>
                  <a:pt x="26313" y="613733"/>
                </a:lnTo>
                <a:lnTo>
                  <a:pt x="35248" y="556829"/>
                </a:lnTo>
                <a:lnTo>
                  <a:pt x="35248" y="466966"/>
                </a:lnTo>
                <a:lnTo>
                  <a:pt x="21138" y="404370"/>
                </a:lnTo>
                <a:lnTo>
                  <a:pt x="5775" y="314643"/>
                </a:lnTo>
                <a:lnTo>
                  <a:pt x="0" y="275718"/>
                </a:lnTo>
                <a:lnTo>
                  <a:pt x="37836" y="177874"/>
                </a:lnTo>
                <a:lnTo>
                  <a:pt x="66192" y="88910"/>
                </a:lnTo>
                <a:lnTo>
                  <a:pt x="113044" y="91143"/>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59" name="Frihandsfigur: Form 58">
            <a:extLst>
              <a:ext uri="{FF2B5EF4-FFF2-40B4-BE49-F238E27FC236}">
                <a16:creationId xmlns:a16="http://schemas.microsoft.com/office/drawing/2014/main" id="{5AE87501-9AEF-B019-7EA9-FE14DC07FE3F}"/>
              </a:ext>
            </a:extLst>
          </p:cNvPr>
          <p:cNvSpPr/>
          <p:nvPr userDrawn="1"/>
        </p:nvSpPr>
        <p:spPr>
          <a:xfrm>
            <a:off x="4616686" y="4611441"/>
            <a:ext cx="1626420" cy="1208463"/>
          </a:xfrm>
          <a:custGeom>
            <a:avLst/>
            <a:gdLst>
              <a:gd name="connsiteX0" fmla="*/ 0 w 1140653"/>
              <a:gd name="connsiteY0" fmla="*/ 53280 h 847529"/>
              <a:gd name="connsiteX1" fmla="*/ 70496 w 1140653"/>
              <a:gd name="connsiteY1" fmla="*/ 56740 h 847529"/>
              <a:gd name="connsiteX2" fmla="*/ 91116 w 1140653"/>
              <a:gd name="connsiteY2" fmla="*/ 79076 h 847529"/>
              <a:gd name="connsiteX3" fmla="*/ 134100 w 1140653"/>
              <a:gd name="connsiteY3" fmla="*/ 68752 h 847529"/>
              <a:gd name="connsiteX4" fmla="*/ 198576 w 1140653"/>
              <a:gd name="connsiteY4" fmla="*/ 77360 h 847529"/>
              <a:gd name="connsiteX5" fmla="*/ 247552 w 1140653"/>
              <a:gd name="connsiteY5" fmla="*/ 29228 h 847529"/>
              <a:gd name="connsiteX6" fmla="*/ 287104 w 1140653"/>
              <a:gd name="connsiteY6" fmla="*/ 24080 h 847529"/>
              <a:gd name="connsiteX7" fmla="*/ 309441 w 1140653"/>
              <a:gd name="connsiteY7" fmla="*/ 0 h 847529"/>
              <a:gd name="connsiteX8" fmla="*/ 381652 w 1140653"/>
              <a:gd name="connsiteY8" fmla="*/ 53280 h 847529"/>
              <a:gd name="connsiteX9" fmla="*/ 374788 w 1140653"/>
              <a:gd name="connsiteY9" fmla="*/ 108304 h 847529"/>
              <a:gd name="connsiteX10" fmla="*/ 374788 w 1140653"/>
              <a:gd name="connsiteY10" fmla="*/ 146113 h 847529"/>
              <a:gd name="connsiteX11" fmla="*/ 397124 w 1140653"/>
              <a:gd name="connsiteY11" fmla="*/ 195988 h 847529"/>
              <a:gd name="connsiteX12" fmla="*/ 388517 w 1140653"/>
              <a:gd name="connsiteY12" fmla="*/ 235512 h 847529"/>
              <a:gd name="connsiteX13" fmla="*/ 431501 w 1140653"/>
              <a:gd name="connsiteY13" fmla="*/ 328344 h 847529"/>
              <a:gd name="connsiteX14" fmla="*/ 436022 w 1140653"/>
              <a:gd name="connsiteY14" fmla="*/ 415511 h 847529"/>
              <a:gd name="connsiteX15" fmla="*/ 412460 w 1140653"/>
              <a:gd name="connsiteY15" fmla="*/ 477099 h 847529"/>
              <a:gd name="connsiteX16" fmla="*/ 441824 w 1140653"/>
              <a:gd name="connsiteY16" fmla="*/ 498537 h 847529"/>
              <a:gd name="connsiteX17" fmla="*/ 452148 w 1140653"/>
              <a:gd name="connsiteY17" fmla="*/ 586221 h 847529"/>
              <a:gd name="connsiteX18" fmla="*/ 510577 w 1140653"/>
              <a:gd name="connsiteY18" fmla="*/ 579329 h 847529"/>
              <a:gd name="connsiteX19" fmla="*/ 558709 w 1140653"/>
              <a:gd name="connsiteY19" fmla="*/ 514009 h 847529"/>
              <a:gd name="connsiteX20" fmla="*/ 598261 w 1140653"/>
              <a:gd name="connsiteY20" fmla="*/ 527765 h 847529"/>
              <a:gd name="connsiteX21" fmla="*/ 639529 w 1140653"/>
              <a:gd name="connsiteY21" fmla="*/ 498537 h 847529"/>
              <a:gd name="connsiteX22" fmla="*/ 697957 w 1140653"/>
              <a:gd name="connsiteY22" fmla="*/ 498537 h 847529"/>
              <a:gd name="connsiteX23" fmla="*/ 756413 w 1140653"/>
              <a:gd name="connsiteY23" fmla="*/ 527765 h 847529"/>
              <a:gd name="connsiteX24" fmla="*/ 817593 w 1140653"/>
              <a:gd name="connsiteY24" fmla="*/ 582789 h 847529"/>
              <a:gd name="connsiteX25" fmla="*/ 867305 w 1140653"/>
              <a:gd name="connsiteY25" fmla="*/ 641217 h 847529"/>
              <a:gd name="connsiteX26" fmla="*/ 942077 w 1140653"/>
              <a:gd name="connsiteY26" fmla="*/ 641217 h 847529"/>
              <a:gd name="connsiteX27" fmla="*/ 958666 w 1140653"/>
              <a:gd name="connsiteY27" fmla="*/ 798988 h 847529"/>
              <a:gd name="connsiteX28" fmla="*/ 1045233 w 1140653"/>
              <a:gd name="connsiteY28" fmla="*/ 798988 h 847529"/>
              <a:gd name="connsiteX29" fmla="*/ 1045233 w 1140653"/>
              <a:gd name="connsiteY29" fmla="*/ 844288 h 847529"/>
              <a:gd name="connsiteX30" fmla="*/ 1071029 w 1140653"/>
              <a:gd name="connsiteY30" fmla="*/ 847529 h 847529"/>
              <a:gd name="connsiteX31" fmla="*/ 1120006 w 1140653"/>
              <a:gd name="connsiteY31" fmla="*/ 832057 h 847529"/>
              <a:gd name="connsiteX32" fmla="*/ 1140653 w 1140653"/>
              <a:gd name="connsiteY32" fmla="*/ 828570 h 84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0653" h="847529">
                <a:moveTo>
                  <a:pt x="0" y="53280"/>
                </a:moveTo>
                <a:lnTo>
                  <a:pt x="70496" y="56740"/>
                </a:lnTo>
                <a:lnTo>
                  <a:pt x="91116" y="79076"/>
                </a:lnTo>
                <a:lnTo>
                  <a:pt x="134100" y="68752"/>
                </a:lnTo>
                <a:lnTo>
                  <a:pt x="198576" y="77360"/>
                </a:lnTo>
                <a:lnTo>
                  <a:pt x="247552" y="29228"/>
                </a:lnTo>
                <a:lnTo>
                  <a:pt x="287104" y="24080"/>
                </a:lnTo>
                <a:lnTo>
                  <a:pt x="309441" y="0"/>
                </a:lnTo>
                <a:lnTo>
                  <a:pt x="381652" y="53280"/>
                </a:lnTo>
                <a:lnTo>
                  <a:pt x="374788" y="108304"/>
                </a:lnTo>
                <a:lnTo>
                  <a:pt x="374788" y="146113"/>
                </a:lnTo>
                <a:lnTo>
                  <a:pt x="397124" y="195988"/>
                </a:lnTo>
                <a:lnTo>
                  <a:pt x="388517" y="235512"/>
                </a:lnTo>
                <a:lnTo>
                  <a:pt x="431501" y="328344"/>
                </a:lnTo>
                <a:lnTo>
                  <a:pt x="436022" y="415511"/>
                </a:lnTo>
                <a:lnTo>
                  <a:pt x="412460" y="477099"/>
                </a:lnTo>
                <a:lnTo>
                  <a:pt x="441824" y="498537"/>
                </a:lnTo>
                <a:lnTo>
                  <a:pt x="452148" y="586221"/>
                </a:lnTo>
                <a:lnTo>
                  <a:pt x="510577" y="579329"/>
                </a:lnTo>
                <a:lnTo>
                  <a:pt x="558709" y="514009"/>
                </a:lnTo>
                <a:lnTo>
                  <a:pt x="598261" y="527765"/>
                </a:lnTo>
                <a:lnTo>
                  <a:pt x="639529" y="498537"/>
                </a:lnTo>
                <a:lnTo>
                  <a:pt x="697957" y="498537"/>
                </a:lnTo>
                <a:lnTo>
                  <a:pt x="756413" y="527765"/>
                </a:lnTo>
                <a:lnTo>
                  <a:pt x="817593" y="582789"/>
                </a:lnTo>
                <a:lnTo>
                  <a:pt x="867305" y="641217"/>
                </a:lnTo>
                <a:lnTo>
                  <a:pt x="942077" y="641217"/>
                </a:lnTo>
                <a:lnTo>
                  <a:pt x="958666" y="798988"/>
                </a:lnTo>
                <a:lnTo>
                  <a:pt x="1045233" y="798988"/>
                </a:lnTo>
                <a:lnTo>
                  <a:pt x="1045233" y="844288"/>
                </a:lnTo>
                <a:lnTo>
                  <a:pt x="1071029" y="847529"/>
                </a:lnTo>
                <a:lnTo>
                  <a:pt x="1120006" y="832057"/>
                </a:lnTo>
                <a:lnTo>
                  <a:pt x="1140653" y="828570"/>
                </a:lnTo>
              </a:path>
            </a:pathLst>
          </a:custGeom>
          <a:noFill/>
          <a:ln w="16322" cap="flat">
            <a:solidFill>
              <a:srgbClr val="EEEEEE"/>
            </a:solidFill>
            <a:prstDash val="solid"/>
            <a:miter/>
          </a:ln>
        </p:spPr>
        <p:txBody>
          <a:bodyPr rtlCol="0" anchor="ctr"/>
          <a:lstStyle/>
          <a:p>
            <a:endParaRPr lang="sv-SE" sz="500"/>
          </a:p>
        </p:txBody>
      </p:sp>
      <p:pic>
        <p:nvPicPr>
          <p:cNvPr id="60" name="Bild 59">
            <a:extLst>
              <a:ext uri="{FF2B5EF4-FFF2-40B4-BE49-F238E27FC236}">
                <a16:creationId xmlns:a16="http://schemas.microsoft.com/office/drawing/2014/main" id="{16BB4A9D-5CED-8C38-E71D-CA66AC838CE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76087" y="6177679"/>
            <a:ext cx="1438579" cy="584151"/>
          </a:xfrm>
          <a:prstGeom prst="rect">
            <a:avLst/>
          </a:prstGeom>
        </p:spPr>
      </p:pic>
    </p:spTree>
    <p:extLst>
      <p:ext uri="{BB962C8B-B14F-4D97-AF65-F5344CB8AC3E}">
        <p14:creationId xmlns:p14="http://schemas.microsoft.com/office/powerpoint/2010/main" val="206825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rta delregioner">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872BFD7D-7BC8-B497-6968-85387E655011}"/>
              </a:ext>
            </a:extLst>
          </p:cNvPr>
          <p:cNvSpPr>
            <a:spLocks noGrp="1"/>
          </p:cNvSpPr>
          <p:nvPr>
            <p:ph type="sldNum" sz="quarter" idx="10"/>
          </p:nvPr>
        </p:nvSpPr>
        <p:spPr>
          <a:xfrm>
            <a:off x="106326" y="6370526"/>
            <a:ext cx="501502" cy="365125"/>
          </a:xfrm>
          <a:prstGeom prst="rect">
            <a:avLst/>
          </a:prstGeom>
        </p:spPr>
        <p:txBody>
          <a:bodyPr/>
          <a:lstStyle/>
          <a:p>
            <a:fld id="{1998DE93-7944-4E79-AD72-DA1F1D1A6E79}" type="slidenum">
              <a:rPr lang="sv-SE" smtClean="0"/>
              <a:pPr/>
              <a:t>‹#›</a:t>
            </a:fld>
            <a:endParaRPr lang="sv-SE"/>
          </a:p>
        </p:txBody>
      </p:sp>
      <p:sp>
        <p:nvSpPr>
          <p:cNvPr id="5" name="Rektangel 4">
            <a:extLst>
              <a:ext uri="{FF2B5EF4-FFF2-40B4-BE49-F238E27FC236}">
                <a16:creationId xmlns:a16="http://schemas.microsoft.com/office/drawing/2014/main" id="{91AEBDD8-C297-3AEF-F9C9-47FF39A28CB4}"/>
              </a:ext>
              <a:ext uri="{C183D7F6-B498-43B3-948B-1728B52AA6E4}">
                <adec:decorative xmlns:adec="http://schemas.microsoft.com/office/drawing/2017/decorative" val="1"/>
              </a:ext>
            </a:extLst>
          </p:cNvPr>
          <p:cNvSpPr/>
          <p:nvPr userDrawn="1"/>
        </p:nvSpPr>
        <p:spPr>
          <a:xfrm>
            <a:off x="928577" y="6100594"/>
            <a:ext cx="3370373"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7510B31-362F-599C-6536-30DF4E63DEDD}"/>
              </a:ext>
              <a:ext uri="{C183D7F6-B498-43B3-948B-1728B52AA6E4}">
                <adec:decorative xmlns:adec="http://schemas.microsoft.com/office/drawing/2017/decorative" val="1"/>
              </a:ext>
            </a:extLst>
          </p:cNvPr>
          <p:cNvSpPr/>
          <p:nvPr userDrawn="1"/>
        </p:nvSpPr>
        <p:spPr>
          <a:xfrm>
            <a:off x="0" y="6100594"/>
            <a:ext cx="821978"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359DCA7-6B4D-27BD-2982-689CAEFFA181}"/>
              </a:ext>
              <a:ext uri="{C183D7F6-B498-43B3-948B-1728B52AA6E4}">
                <adec:decorative xmlns:adec="http://schemas.microsoft.com/office/drawing/2017/decorative" val="1"/>
              </a:ext>
            </a:extLst>
          </p:cNvPr>
          <p:cNvSpPr/>
          <p:nvPr userDrawn="1"/>
        </p:nvSpPr>
        <p:spPr>
          <a:xfrm>
            <a:off x="4400550" y="6100593"/>
            <a:ext cx="1636714"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01D1EA9-8E0D-4822-1DB1-85599A5223AD}"/>
              </a:ext>
              <a:ext uri="{C183D7F6-B498-43B3-948B-1728B52AA6E4}">
                <adec:decorative xmlns:adec="http://schemas.microsoft.com/office/drawing/2017/decorative" val="1"/>
              </a:ext>
            </a:extLst>
          </p:cNvPr>
          <p:cNvSpPr/>
          <p:nvPr userDrawn="1"/>
        </p:nvSpPr>
        <p:spPr>
          <a:xfrm>
            <a:off x="6138862" y="6100594"/>
            <a:ext cx="1641475"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F6D2CF08-71E8-9BA1-50F5-5CF46D8E0CD3}"/>
              </a:ext>
              <a:ext uri="{C183D7F6-B498-43B3-948B-1728B52AA6E4}">
                <adec:decorative xmlns:adec="http://schemas.microsoft.com/office/drawing/2017/decorative" val="1"/>
              </a:ext>
            </a:extLst>
          </p:cNvPr>
          <p:cNvSpPr/>
          <p:nvPr userDrawn="1"/>
        </p:nvSpPr>
        <p:spPr>
          <a:xfrm>
            <a:off x="7881938" y="6100593"/>
            <a:ext cx="3381485" cy="7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C598392C-2C14-194F-938C-0062E74B1020}"/>
              </a:ext>
            </a:extLst>
          </p:cNvPr>
          <p:cNvGrpSpPr/>
          <p:nvPr userDrawn="1"/>
        </p:nvGrpSpPr>
        <p:grpSpPr>
          <a:xfrm>
            <a:off x="3620921" y="344263"/>
            <a:ext cx="4950158" cy="5475641"/>
            <a:chOff x="1707948" y="1468388"/>
            <a:chExt cx="3471681" cy="3840221"/>
          </a:xfrm>
        </p:grpSpPr>
        <p:sp>
          <p:nvSpPr>
            <p:cNvPr id="10" name="Frihandsfigur: Form 9">
              <a:extLst>
                <a:ext uri="{FF2B5EF4-FFF2-40B4-BE49-F238E27FC236}">
                  <a16:creationId xmlns:a16="http://schemas.microsoft.com/office/drawing/2014/main" id="{696132FB-60A0-72CF-3E8F-82672DBB4492}"/>
                </a:ext>
              </a:extLst>
            </p:cNvPr>
            <p:cNvSpPr/>
            <p:nvPr/>
          </p:nvSpPr>
          <p:spPr>
            <a:xfrm>
              <a:off x="3267963" y="4375112"/>
              <a:ext cx="486932" cy="933497"/>
            </a:xfrm>
            <a:custGeom>
              <a:avLst/>
              <a:gdLst>
                <a:gd name="connsiteX0" fmla="*/ 0 w 486932"/>
                <a:gd name="connsiteY0" fmla="*/ 658433 h 933497"/>
                <a:gd name="connsiteX1" fmla="*/ 92396 w 486932"/>
                <a:gd name="connsiteY1" fmla="*/ 563067 h 933497"/>
                <a:gd name="connsiteX2" fmla="*/ 111736 w 486932"/>
                <a:gd name="connsiteY2" fmla="*/ 527983 h 933497"/>
                <a:gd name="connsiteX3" fmla="*/ 111736 w 486932"/>
                <a:gd name="connsiteY3" fmla="*/ 502841 h 933497"/>
                <a:gd name="connsiteX4" fmla="*/ 111736 w 486932"/>
                <a:gd name="connsiteY4" fmla="*/ 444821 h 933497"/>
                <a:gd name="connsiteX5" fmla="*/ 111736 w 486932"/>
                <a:gd name="connsiteY5" fmla="*/ 394537 h 933497"/>
                <a:gd name="connsiteX6" fmla="*/ 92396 w 486932"/>
                <a:gd name="connsiteY6" fmla="*/ 371329 h 933497"/>
                <a:gd name="connsiteX7" fmla="*/ 73056 w 486932"/>
                <a:gd name="connsiteY7" fmla="*/ 349864 h 933497"/>
                <a:gd name="connsiteX8" fmla="*/ 136824 w 486932"/>
                <a:gd name="connsiteY8" fmla="*/ 270760 h 933497"/>
                <a:gd name="connsiteX9" fmla="*/ 177492 w 486932"/>
                <a:gd name="connsiteY9" fmla="*/ 170192 h 933497"/>
                <a:gd name="connsiteX10" fmla="*/ 223909 w 486932"/>
                <a:gd name="connsiteY10" fmla="*/ 131512 h 933497"/>
                <a:gd name="connsiteX11" fmla="*/ 312873 w 486932"/>
                <a:gd name="connsiteY11" fmla="*/ 85968 h 933497"/>
                <a:gd name="connsiteX12" fmla="*/ 344688 w 486932"/>
                <a:gd name="connsiteY12" fmla="*/ 30944 h 933497"/>
                <a:gd name="connsiteX13" fmla="*/ 344688 w 486932"/>
                <a:gd name="connsiteY13" fmla="*/ 0 h 933497"/>
                <a:gd name="connsiteX14" fmla="*/ 390233 w 486932"/>
                <a:gd name="connsiteY14" fmla="*/ 0 h 933497"/>
                <a:gd name="connsiteX15" fmla="*/ 428913 w 486932"/>
                <a:gd name="connsiteY15" fmla="*/ 50284 h 933497"/>
                <a:gd name="connsiteX16" fmla="*/ 386365 w 486932"/>
                <a:gd name="connsiteY16" fmla="*/ 127644 h 933497"/>
                <a:gd name="connsiteX17" fmla="*/ 356728 w 486932"/>
                <a:gd name="connsiteY17" fmla="*/ 216608 h 933497"/>
                <a:gd name="connsiteX18" fmla="*/ 386365 w 486932"/>
                <a:gd name="connsiteY18" fmla="*/ 239816 h 933497"/>
                <a:gd name="connsiteX19" fmla="*/ 405705 w 486932"/>
                <a:gd name="connsiteY19" fmla="*/ 255288 h 933497"/>
                <a:gd name="connsiteX20" fmla="*/ 461219 w 486932"/>
                <a:gd name="connsiteY20" fmla="*/ 232081 h 933497"/>
                <a:gd name="connsiteX21" fmla="*/ 486933 w 486932"/>
                <a:gd name="connsiteY21" fmla="*/ 282365 h 933497"/>
                <a:gd name="connsiteX22" fmla="*/ 486933 w 486932"/>
                <a:gd name="connsiteY22" fmla="*/ 329216 h 933497"/>
                <a:gd name="connsiteX23" fmla="*/ 461219 w 486932"/>
                <a:gd name="connsiteY23" fmla="*/ 349864 h 933497"/>
                <a:gd name="connsiteX24" fmla="*/ 413441 w 486932"/>
                <a:gd name="connsiteY24" fmla="*/ 367461 h 933497"/>
                <a:gd name="connsiteX25" fmla="*/ 405705 w 486932"/>
                <a:gd name="connsiteY25" fmla="*/ 421613 h 933497"/>
                <a:gd name="connsiteX26" fmla="*/ 440517 w 486932"/>
                <a:gd name="connsiteY26" fmla="*/ 425481 h 933497"/>
                <a:gd name="connsiteX27" fmla="*/ 417309 w 486932"/>
                <a:gd name="connsiteY27" fmla="*/ 510577 h 933497"/>
                <a:gd name="connsiteX28" fmla="*/ 436649 w 486932"/>
                <a:gd name="connsiteY28" fmla="*/ 527983 h 933497"/>
                <a:gd name="connsiteX29" fmla="*/ 461219 w 486932"/>
                <a:gd name="connsiteY29" fmla="*/ 563067 h 933497"/>
                <a:gd name="connsiteX30" fmla="*/ 461219 w 486932"/>
                <a:gd name="connsiteY30" fmla="*/ 599541 h 933497"/>
                <a:gd name="connsiteX31" fmla="*/ 417309 w 486932"/>
                <a:gd name="connsiteY31" fmla="*/ 642089 h 933497"/>
                <a:gd name="connsiteX32" fmla="*/ 461219 w 486932"/>
                <a:gd name="connsiteY32" fmla="*/ 696241 h 933497"/>
                <a:gd name="connsiteX33" fmla="*/ 461219 w 486932"/>
                <a:gd name="connsiteY33" fmla="*/ 773601 h 933497"/>
                <a:gd name="connsiteX34" fmla="*/ 421177 w 486932"/>
                <a:gd name="connsiteY34" fmla="*/ 758129 h 933497"/>
                <a:gd name="connsiteX35" fmla="*/ 378629 w 486932"/>
                <a:gd name="connsiteY35" fmla="*/ 773601 h 933497"/>
                <a:gd name="connsiteX36" fmla="*/ 356728 w 486932"/>
                <a:gd name="connsiteY36" fmla="*/ 858697 h 933497"/>
                <a:gd name="connsiteX37" fmla="*/ 336081 w 486932"/>
                <a:gd name="connsiteY37" fmla="*/ 918025 h 933497"/>
                <a:gd name="connsiteX38" fmla="*/ 307724 w 486932"/>
                <a:gd name="connsiteY38" fmla="*/ 918025 h 933497"/>
                <a:gd name="connsiteX39" fmla="*/ 287104 w 486932"/>
                <a:gd name="connsiteY39" fmla="*/ 933497 h 933497"/>
                <a:gd name="connsiteX40" fmla="*/ 245836 w 486932"/>
                <a:gd name="connsiteY40" fmla="*/ 928322 h 933497"/>
                <a:gd name="connsiteX41" fmla="*/ 261308 w 486932"/>
                <a:gd name="connsiteY41" fmla="*/ 884956 h 933497"/>
                <a:gd name="connsiteX42" fmla="*/ 160740 w 486932"/>
                <a:gd name="connsiteY42" fmla="*/ 884956 h 933497"/>
                <a:gd name="connsiteX43" fmla="*/ 158152 w 486932"/>
                <a:gd name="connsiteY43" fmla="*/ 727185 h 933497"/>
                <a:gd name="connsiteX44" fmla="*/ 83380 w 486932"/>
                <a:gd name="connsiteY44" fmla="*/ 727185 h 933497"/>
                <a:gd name="connsiteX45" fmla="*/ 33668 w 486932"/>
                <a:gd name="connsiteY45" fmla="*/ 668756 h 933497"/>
                <a:gd name="connsiteX46" fmla="*/ 0 w 486932"/>
                <a:gd name="connsiteY46" fmla="*/ 658433 h 93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6932" h="933497">
                  <a:moveTo>
                    <a:pt x="0" y="658433"/>
                  </a:moveTo>
                  <a:lnTo>
                    <a:pt x="92396" y="563067"/>
                  </a:lnTo>
                  <a:lnTo>
                    <a:pt x="111736" y="527983"/>
                  </a:lnTo>
                  <a:lnTo>
                    <a:pt x="111736" y="502841"/>
                  </a:lnTo>
                  <a:lnTo>
                    <a:pt x="111736" y="444821"/>
                  </a:lnTo>
                  <a:lnTo>
                    <a:pt x="111736" y="394537"/>
                  </a:lnTo>
                  <a:lnTo>
                    <a:pt x="92396" y="371329"/>
                  </a:lnTo>
                  <a:lnTo>
                    <a:pt x="73056" y="349864"/>
                  </a:lnTo>
                  <a:lnTo>
                    <a:pt x="136824" y="270760"/>
                  </a:lnTo>
                  <a:lnTo>
                    <a:pt x="177492" y="170192"/>
                  </a:lnTo>
                  <a:lnTo>
                    <a:pt x="223909" y="131512"/>
                  </a:lnTo>
                  <a:lnTo>
                    <a:pt x="312873" y="85968"/>
                  </a:lnTo>
                  <a:lnTo>
                    <a:pt x="344688" y="30944"/>
                  </a:lnTo>
                  <a:lnTo>
                    <a:pt x="344688" y="0"/>
                  </a:lnTo>
                  <a:lnTo>
                    <a:pt x="390233" y="0"/>
                  </a:lnTo>
                  <a:lnTo>
                    <a:pt x="428913" y="50284"/>
                  </a:lnTo>
                  <a:lnTo>
                    <a:pt x="386365" y="127644"/>
                  </a:lnTo>
                  <a:lnTo>
                    <a:pt x="356728" y="216608"/>
                  </a:lnTo>
                  <a:lnTo>
                    <a:pt x="386365" y="239816"/>
                  </a:lnTo>
                  <a:lnTo>
                    <a:pt x="405705" y="255288"/>
                  </a:lnTo>
                  <a:lnTo>
                    <a:pt x="461219" y="232081"/>
                  </a:lnTo>
                  <a:lnTo>
                    <a:pt x="486933" y="282365"/>
                  </a:lnTo>
                  <a:lnTo>
                    <a:pt x="486933" y="329216"/>
                  </a:lnTo>
                  <a:lnTo>
                    <a:pt x="461219" y="349864"/>
                  </a:lnTo>
                  <a:lnTo>
                    <a:pt x="413441" y="367461"/>
                  </a:lnTo>
                  <a:lnTo>
                    <a:pt x="405705" y="421613"/>
                  </a:lnTo>
                  <a:lnTo>
                    <a:pt x="440517" y="425481"/>
                  </a:lnTo>
                  <a:lnTo>
                    <a:pt x="417309" y="510577"/>
                  </a:lnTo>
                  <a:lnTo>
                    <a:pt x="436649" y="527983"/>
                  </a:lnTo>
                  <a:lnTo>
                    <a:pt x="461219" y="563067"/>
                  </a:lnTo>
                  <a:lnTo>
                    <a:pt x="461219" y="599541"/>
                  </a:lnTo>
                  <a:lnTo>
                    <a:pt x="417309" y="642089"/>
                  </a:lnTo>
                  <a:lnTo>
                    <a:pt x="461219" y="696241"/>
                  </a:lnTo>
                  <a:lnTo>
                    <a:pt x="461219" y="773601"/>
                  </a:lnTo>
                  <a:lnTo>
                    <a:pt x="421177" y="758129"/>
                  </a:lnTo>
                  <a:lnTo>
                    <a:pt x="378629" y="773601"/>
                  </a:lnTo>
                  <a:lnTo>
                    <a:pt x="356728" y="858697"/>
                  </a:lnTo>
                  <a:lnTo>
                    <a:pt x="336081" y="918025"/>
                  </a:lnTo>
                  <a:lnTo>
                    <a:pt x="307724" y="918025"/>
                  </a:lnTo>
                  <a:lnTo>
                    <a:pt x="287104" y="933497"/>
                  </a:lnTo>
                  <a:lnTo>
                    <a:pt x="245836" y="928322"/>
                  </a:lnTo>
                  <a:lnTo>
                    <a:pt x="261308" y="884956"/>
                  </a:lnTo>
                  <a:lnTo>
                    <a:pt x="160740" y="884956"/>
                  </a:lnTo>
                  <a:lnTo>
                    <a:pt x="158152" y="727185"/>
                  </a:lnTo>
                  <a:lnTo>
                    <a:pt x="83380" y="727185"/>
                  </a:lnTo>
                  <a:lnTo>
                    <a:pt x="33668" y="668756"/>
                  </a:lnTo>
                  <a:lnTo>
                    <a:pt x="0" y="658433"/>
                  </a:lnTo>
                  <a:close/>
                </a:path>
              </a:pathLst>
            </a:custGeom>
            <a:solidFill>
              <a:srgbClr val="F6D87E"/>
            </a:solidFill>
            <a:ln w="2720" cap="flat">
              <a:solidFill>
                <a:srgbClr val="FFFFFF"/>
              </a:solidFill>
              <a:prstDash val="solid"/>
              <a:miter/>
            </a:ln>
          </p:spPr>
          <p:txBody>
            <a:bodyPr rtlCol="0" anchor="ctr"/>
            <a:lstStyle/>
            <a:p>
              <a:endParaRPr lang="sv-SE" sz="500"/>
            </a:p>
          </p:txBody>
        </p:sp>
        <p:sp>
          <p:nvSpPr>
            <p:cNvPr id="11" name="Frihandsfigur: Form 10">
              <a:extLst>
                <a:ext uri="{FF2B5EF4-FFF2-40B4-BE49-F238E27FC236}">
                  <a16:creationId xmlns:a16="http://schemas.microsoft.com/office/drawing/2014/main" id="{7C201186-8A03-680F-7462-A8D37438759B}"/>
                </a:ext>
              </a:extLst>
            </p:cNvPr>
            <p:cNvSpPr/>
            <p:nvPr/>
          </p:nvSpPr>
          <p:spPr>
            <a:xfrm>
              <a:off x="2858826" y="4437000"/>
              <a:ext cx="597034" cy="610300"/>
            </a:xfrm>
            <a:custGeom>
              <a:avLst/>
              <a:gdLst>
                <a:gd name="connsiteX0" fmla="*/ 25769 w 597034"/>
                <a:gd name="connsiteY0" fmla="*/ 51592 h 610300"/>
                <a:gd name="connsiteX1" fmla="*/ 43828 w 597034"/>
                <a:gd name="connsiteY1" fmla="*/ 0 h 610300"/>
                <a:gd name="connsiteX2" fmla="*/ 109666 w 597034"/>
                <a:gd name="connsiteY2" fmla="*/ 0 h 610300"/>
                <a:gd name="connsiteX3" fmla="*/ 175341 w 597034"/>
                <a:gd name="connsiteY3" fmla="*/ 24080 h 610300"/>
                <a:gd name="connsiteX4" fmla="*/ 216608 w 597034"/>
                <a:gd name="connsiteY4" fmla="*/ 10324 h 610300"/>
                <a:gd name="connsiteX5" fmla="*/ 291381 w 597034"/>
                <a:gd name="connsiteY5" fmla="*/ 0 h 610300"/>
                <a:gd name="connsiteX6" fmla="*/ 291381 w 597034"/>
                <a:gd name="connsiteY6" fmla="*/ 69624 h 610300"/>
                <a:gd name="connsiteX7" fmla="*/ 335209 w 597034"/>
                <a:gd name="connsiteY7" fmla="*/ 139248 h 610300"/>
                <a:gd name="connsiteX8" fmla="*/ 409137 w 597034"/>
                <a:gd name="connsiteY8" fmla="*/ 69624 h 610300"/>
                <a:gd name="connsiteX9" fmla="*/ 442805 w 597034"/>
                <a:gd name="connsiteY9" fmla="*/ 69624 h 610300"/>
                <a:gd name="connsiteX10" fmla="*/ 489929 w 597034"/>
                <a:gd name="connsiteY10" fmla="*/ 123776 h 610300"/>
                <a:gd name="connsiteX11" fmla="*/ 523461 w 597034"/>
                <a:gd name="connsiteY11" fmla="*/ 116040 h 610300"/>
                <a:gd name="connsiteX12" fmla="*/ 597035 w 597034"/>
                <a:gd name="connsiteY12" fmla="*/ 99642 h 610300"/>
                <a:gd name="connsiteX13" fmla="*/ 565355 w 597034"/>
                <a:gd name="connsiteY13" fmla="*/ 160904 h 610300"/>
                <a:gd name="connsiteX14" fmla="*/ 550728 w 597034"/>
                <a:gd name="connsiteY14" fmla="*/ 197078 h 610300"/>
                <a:gd name="connsiteX15" fmla="*/ 535882 w 597034"/>
                <a:gd name="connsiteY15" fmla="*/ 221375 h 610300"/>
                <a:gd name="connsiteX16" fmla="*/ 482193 w 597034"/>
                <a:gd name="connsiteY16" fmla="*/ 287976 h 610300"/>
                <a:gd name="connsiteX17" fmla="*/ 520873 w 597034"/>
                <a:gd name="connsiteY17" fmla="*/ 332649 h 610300"/>
                <a:gd name="connsiteX18" fmla="*/ 520873 w 597034"/>
                <a:gd name="connsiteY18" fmla="*/ 394537 h 610300"/>
                <a:gd name="connsiteX19" fmla="*/ 520873 w 597034"/>
                <a:gd name="connsiteY19" fmla="*/ 466095 h 610300"/>
                <a:gd name="connsiteX20" fmla="*/ 501533 w 597034"/>
                <a:gd name="connsiteY20" fmla="*/ 501179 h 610300"/>
                <a:gd name="connsiteX21" fmla="*/ 412379 w 597034"/>
                <a:gd name="connsiteY21" fmla="*/ 593221 h 610300"/>
                <a:gd name="connsiteX22" fmla="*/ 399685 w 597034"/>
                <a:gd name="connsiteY22" fmla="*/ 581209 h 610300"/>
                <a:gd name="connsiteX23" fmla="*/ 381625 w 597034"/>
                <a:gd name="connsiteY23" fmla="*/ 551845 h 610300"/>
                <a:gd name="connsiteX24" fmla="*/ 323169 w 597034"/>
                <a:gd name="connsiteY24" fmla="*/ 522617 h 610300"/>
                <a:gd name="connsiteX25" fmla="*/ 247552 w 597034"/>
                <a:gd name="connsiteY25" fmla="*/ 522617 h 610300"/>
                <a:gd name="connsiteX26" fmla="*/ 223473 w 597034"/>
                <a:gd name="connsiteY26" fmla="*/ 551845 h 610300"/>
                <a:gd name="connsiteX27" fmla="*/ 183921 w 597034"/>
                <a:gd name="connsiteY27" fmla="*/ 538089 h 610300"/>
                <a:gd name="connsiteX28" fmla="*/ 148128 w 597034"/>
                <a:gd name="connsiteY28" fmla="*/ 588455 h 610300"/>
                <a:gd name="connsiteX29" fmla="*/ 135789 w 597034"/>
                <a:gd name="connsiteY29" fmla="*/ 603409 h 610300"/>
                <a:gd name="connsiteX30" fmla="*/ 109666 w 597034"/>
                <a:gd name="connsiteY30" fmla="*/ 610301 h 610300"/>
                <a:gd name="connsiteX31" fmla="*/ 77360 w 597034"/>
                <a:gd name="connsiteY31" fmla="*/ 610301 h 610300"/>
                <a:gd name="connsiteX32" fmla="*/ 68752 w 597034"/>
                <a:gd name="connsiteY32" fmla="*/ 544980 h 610300"/>
                <a:gd name="connsiteX33" fmla="*/ 67036 w 597034"/>
                <a:gd name="connsiteY33" fmla="*/ 522617 h 610300"/>
                <a:gd name="connsiteX34" fmla="*/ 37672 w 597034"/>
                <a:gd name="connsiteY34" fmla="*/ 501179 h 610300"/>
                <a:gd name="connsiteX35" fmla="*/ 56713 w 597034"/>
                <a:gd name="connsiteY35" fmla="*/ 466095 h 610300"/>
                <a:gd name="connsiteX36" fmla="*/ 56713 w 597034"/>
                <a:gd name="connsiteY36" fmla="*/ 404860 h 610300"/>
                <a:gd name="connsiteX37" fmla="*/ 56713 w 597034"/>
                <a:gd name="connsiteY37" fmla="*/ 352424 h 610300"/>
                <a:gd name="connsiteX38" fmla="*/ 37808 w 597034"/>
                <a:gd name="connsiteY38" fmla="*/ 304292 h 610300"/>
                <a:gd name="connsiteX39" fmla="*/ 29201 w 597034"/>
                <a:gd name="connsiteY39" fmla="*/ 271632 h 610300"/>
                <a:gd name="connsiteX40" fmla="*/ 13729 w 597034"/>
                <a:gd name="connsiteY40" fmla="*/ 259592 h 610300"/>
                <a:gd name="connsiteX41" fmla="*/ 13729 w 597034"/>
                <a:gd name="connsiteY41" fmla="*/ 230364 h 610300"/>
                <a:gd name="connsiteX42" fmla="*/ 22336 w 597034"/>
                <a:gd name="connsiteY42" fmla="*/ 220068 h 610300"/>
                <a:gd name="connsiteX43" fmla="*/ 17188 w 597034"/>
                <a:gd name="connsiteY43" fmla="*/ 195988 h 610300"/>
                <a:gd name="connsiteX44" fmla="*/ 0 w 597034"/>
                <a:gd name="connsiteY44" fmla="*/ 170193 h 610300"/>
                <a:gd name="connsiteX45" fmla="*/ 0 w 597034"/>
                <a:gd name="connsiteY45" fmla="*/ 132384 h 610300"/>
                <a:gd name="connsiteX46" fmla="*/ 8580 w 597034"/>
                <a:gd name="connsiteY46" fmla="*/ 104872 h 610300"/>
                <a:gd name="connsiteX47" fmla="*/ 6864 w 597034"/>
                <a:gd name="connsiteY47" fmla="*/ 77360 h 610300"/>
                <a:gd name="connsiteX48" fmla="*/ 25769 w 597034"/>
                <a:gd name="connsiteY48" fmla="*/ 51592 h 61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97034" h="610300">
                  <a:moveTo>
                    <a:pt x="25769" y="51592"/>
                  </a:moveTo>
                  <a:lnTo>
                    <a:pt x="43828" y="0"/>
                  </a:lnTo>
                  <a:lnTo>
                    <a:pt x="109666" y="0"/>
                  </a:lnTo>
                  <a:lnTo>
                    <a:pt x="175341" y="24080"/>
                  </a:lnTo>
                  <a:lnTo>
                    <a:pt x="216608" y="10324"/>
                  </a:lnTo>
                  <a:lnTo>
                    <a:pt x="291381" y="0"/>
                  </a:lnTo>
                  <a:lnTo>
                    <a:pt x="291381" y="69624"/>
                  </a:lnTo>
                  <a:lnTo>
                    <a:pt x="335209" y="139248"/>
                  </a:lnTo>
                  <a:lnTo>
                    <a:pt x="409137" y="69624"/>
                  </a:lnTo>
                  <a:lnTo>
                    <a:pt x="442805" y="69624"/>
                  </a:lnTo>
                  <a:lnTo>
                    <a:pt x="489929" y="123776"/>
                  </a:lnTo>
                  <a:lnTo>
                    <a:pt x="523461" y="116040"/>
                  </a:lnTo>
                  <a:lnTo>
                    <a:pt x="597035" y="99642"/>
                  </a:lnTo>
                  <a:lnTo>
                    <a:pt x="565355" y="160904"/>
                  </a:lnTo>
                  <a:lnTo>
                    <a:pt x="550728" y="197078"/>
                  </a:lnTo>
                  <a:lnTo>
                    <a:pt x="535882" y="221375"/>
                  </a:lnTo>
                  <a:lnTo>
                    <a:pt x="482193" y="287976"/>
                  </a:lnTo>
                  <a:lnTo>
                    <a:pt x="520873" y="332649"/>
                  </a:lnTo>
                  <a:lnTo>
                    <a:pt x="520873" y="394537"/>
                  </a:lnTo>
                  <a:lnTo>
                    <a:pt x="520873" y="466095"/>
                  </a:lnTo>
                  <a:lnTo>
                    <a:pt x="501533" y="501179"/>
                  </a:lnTo>
                  <a:lnTo>
                    <a:pt x="412379" y="593221"/>
                  </a:lnTo>
                  <a:lnTo>
                    <a:pt x="399685" y="581209"/>
                  </a:lnTo>
                  <a:lnTo>
                    <a:pt x="381625" y="551845"/>
                  </a:lnTo>
                  <a:lnTo>
                    <a:pt x="323169" y="522617"/>
                  </a:lnTo>
                  <a:lnTo>
                    <a:pt x="247552" y="522617"/>
                  </a:lnTo>
                  <a:lnTo>
                    <a:pt x="223473" y="551845"/>
                  </a:lnTo>
                  <a:lnTo>
                    <a:pt x="183921" y="538089"/>
                  </a:lnTo>
                  <a:lnTo>
                    <a:pt x="148128" y="588455"/>
                  </a:lnTo>
                  <a:lnTo>
                    <a:pt x="135789" y="603409"/>
                  </a:lnTo>
                  <a:lnTo>
                    <a:pt x="109666" y="610301"/>
                  </a:lnTo>
                  <a:lnTo>
                    <a:pt x="77360" y="610301"/>
                  </a:lnTo>
                  <a:lnTo>
                    <a:pt x="68752" y="544980"/>
                  </a:lnTo>
                  <a:lnTo>
                    <a:pt x="67036" y="522617"/>
                  </a:lnTo>
                  <a:lnTo>
                    <a:pt x="37672" y="501179"/>
                  </a:lnTo>
                  <a:lnTo>
                    <a:pt x="56713" y="466095"/>
                  </a:lnTo>
                  <a:lnTo>
                    <a:pt x="56713" y="404860"/>
                  </a:lnTo>
                  <a:lnTo>
                    <a:pt x="56713" y="352424"/>
                  </a:lnTo>
                  <a:lnTo>
                    <a:pt x="37808" y="304292"/>
                  </a:lnTo>
                  <a:lnTo>
                    <a:pt x="29201" y="271632"/>
                  </a:lnTo>
                  <a:lnTo>
                    <a:pt x="13729" y="259592"/>
                  </a:lnTo>
                  <a:lnTo>
                    <a:pt x="13729" y="230364"/>
                  </a:lnTo>
                  <a:lnTo>
                    <a:pt x="22336" y="220068"/>
                  </a:lnTo>
                  <a:lnTo>
                    <a:pt x="17188" y="195988"/>
                  </a:lnTo>
                  <a:lnTo>
                    <a:pt x="0" y="170193"/>
                  </a:lnTo>
                  <a:lnTo>
                    <a:pt x="0" y="132384"/>
                  </a:lnTo>
                  <a:lnTo>
                    <a:pt x="8580" y="104872"/>
                  </a:lnTo>
                  <a:lnTo>
                    <a:pt x="6864" y="77360"/>
                  </a:lnTo>
                  <a:lnTo>
                    <a:pt x="25769" y="51592"/>
                  </a:lnTo>
                  <a:close/>
                </a:path>
              </a:pathLst>
            </a:custGeom>
            <a:solidFill>
              <a:srgbClr val="F6D87E"/>
            </a:solidFill>
            <a:ln w="2720" cap="flat">
              <a:solidFill>
                <a:srgbClr val="FFFFFF"/>
              </a:solidFill>
              <a:prstDash val="solid"/>
              <a:miter/>
            </a:ln>
          </p:spPr>
          <p:txBody>
            <a:bodyPr rtlCol="0" anchor="ctr"/>
            <a:lstStyle/>
            <a:p>
              <a:endParaRPr lang="sv-SE" sz="500"/>
            </a:p>
          </p:txBody>
        </p:sp>
        <p:sp>
          <p:nvSpPr>
            <p:cNvPr id="12" name="Frihandsfigur: Form 11">
              <a:extLst>
                <a:ext uri="{FF2B5EF4-FFF2-40B4-BE49-F238E27FC236}">
                  <a16:creationId xmlns:a16="http://schemas.microsoft.com/office/drawing/2014/main" id="{3AF6FCAD-AB44-914C-9FAE-77F1FE765EDC}"/>
                </a:ext>
              </a:extLst>
            </p:cNvPr>
            <p:cNvSpPr/>
            <p:nvPr/>
          </p:nvSpPr>
          <p:spPr>
            <a:xfrm>
              <a:off x="2510732" y="4323548"/>
              <a:ext cx="282773" cy="216608"/>
            </a:xfrm>
            <a:custGeom>
              <a:avLst/>
              <a:gdLst>
                <a:gd name="connsiteX0" fmla="*/ 262997 w 282773"/>
                <a:gd name="connsiteY0" fmla="*/ 113452 h 216608"/>
                <a:gd name="connsiteX1" fmla="*/ 237201 w 282773"/>
                <a:gd name="connsiteY1" fmla="*/ 97980 h 216608"/>
                <a:gd name="connsiteX2" fmla="*/ 201109 w 282773"/>
                <a:gd name="connsiteY2" fmla="*/ 85096 h 216608"/>
                <a:gd name="connsiteX3" fmla="*/ 149545 w 282773"/>
                <a:gd name="connsiteY3" fmla="*/ 85096 h 216608"/>
                <a:gd name="connsiteX4" fmla="*/ 100541 w 282773"/>
                <a:gd name="connsiteY4" fmla="*/ 51564 h 216608"/>
                <a:gd name="connsiteX5" fmla="*/ 100541 w 282773"/>
                <a:gd name="connsiteY5" fmla="*/ 0 h 216608"/>
                <a:gd name="connsiteX6" fmla="*/ 56713 w 282773"/>
                <a:gd name="connsiteY6" fmla="*/ 0 h 216608"/>
                <a:gd name="connsiteX7" fmla="*/ 12884 w 282773"/>
                <a:gd name="connsiteY7" fmla="*/ 28356 h 216608"/>
                <a:gd name="connsiteX8" fmla="*/ 0 w 282773"/>
                <a:gd name="connsiteY8" fmla="*/ 38680 h 216608"/>
                <a:gd name="connsiteX9" fmla="*/ 15472 w 282773"/>
                <a:gd name="connsiteY9" fmla="*/ 90244 h 216608"/>
                <a:gd name="connsiteX10" fmla="*/ 38680 w 282773"/>
                <a:gd name="connsiteY10" fmla="*/ 137532 h 216608"/>
                <a:gd name="connsiteX11" fmla="*/ 26204 w 282773"/>
                <a:gd name="connsiteY11" fmla="*/ 193400 h 216608"/>
                <a:gd name="connsiteX12" fmla="*/ 43828 w 282773"/>
                <a:gd name="connsiteY12" fmla="*/ 194272 h 216608"/>
                <a:gd name="connsiteX13" fmla="*/ 64449 w 282773"/>
                <a:gd name="connsiteY13" fmla="*/ 216608 h 216608"/>
                <a:gd name="connsiteX14" fmla="*/ 74772 w 282773"/>
                <a:gd name="connsiteY14" fmla="*/ 206285 h 216608"/>
                <a:gd name="connsiteX15" fmla="*/ 141564 w 282773"/>
                <a:gd name="connsiteY15" fmla="*/ 210833 h 216608"/>
                <a:gd name="connsiteX16" fmla="*/ 171908 w 282773"/>
                <a:gd name="connsiteY16" fmla="*/ 214892 h 216608"/>
                <a:gd name="connsiteX17" fmla="*/ 198549 w 282773"/>
                <a:gd name="connsiteY17" fmla="*/ 195988 h 216608"/>
                <a:gd name="connsiteX18" fmla="*/ 220885 w 282773"/>
                <a:gd name="connsiteY18" fmla="*/ 166760 h 216608"/>
                <a:gd name="connsiteX19" fmla="*/ 260437 w 282773"/>
                <a:gd name="connsiteY19" fmla="*/ 161612 h 216608"/>
                <a:gd name="connsiteX20" fmla="*/ 282773 w 282773"/>
                <a:gd name="connsiteY20" fmla="*/ 137532 h 216608"/>
                <a:gd name="connsiteX21" fmla="*/ 262997 w 282773"/>
                <a:gd name="connsiteY21" fmla="*/ 113452 h 21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2773" h="216608">
                  <a:moveTo>
                    <a:pt x="262997" y="113452"/>
                  </a:moveTo>
                  <a:lnTo>
                    <a:pt x="237201" y="97980"/>
                  </a:lnTo>
                  <a:cubicBezTo>
                    <a:pt x="237201" y="97980"/>
                    <a:pt x="208845" y="85096"/>
                    <a:pt x="201109" y="85096"/>
                  </a:cubicBezTo>
                  <a:cubicBezTo>
                    <a:pt x="193373" y="85096"/>
                    <a:pt x="159841" y="92832"/>
                    <a:pt x="149545" y="85096"/>
                  </a:cubicBezTo>
                  <a:cubicBezTo>
                    <a:pt x="139221" y="77360"/>
                    <a:pt x="100541" y="51564"/>
                    <a:pt x="100541" y="51564"/>
                  </a:cubicBezTo>
                  <a:lnTo>
                    <a:pt x="100541" y="0"/>
                  </a:lnTo>
                  <a:lnTo>
                    <a:pt x="56713" y="0"/>
                  </a:lnTo>
                  <a:lnTo>
                    <a:pt x="12884" y="28356"/>
                  </a:lnTo>
                  <a:lnTo>
                    <a:pt x="0" y="38680"/>
                  </a:lnTo>
                  <a:lnTo>
                    <a:pt x="15472" y="90244"/>
                  </a:lnTo>
                  <a:lnTo>
                    <a:pt x="38680" y="137532"/>
                  </a:lnTo>
                  <a:lnTo>
                    <a:pt x="26204" y="193400"/>
                  </a:lnTo>
                  <a:lnTo>
                    <a:pt x="43828" y="194272"/>
                  </a:lnTo>
                  <a:lnTo>
                    <a:pt x="64449" y="216608"/>
                  </a:lnTo>
                  <a:lnTo>
                    <a:pt x="74772" y="206285"/>
                  </a:lnTo>
                  <a:lnTo>
                    <a:pt x="141564" y="210833"/>
                  </a:lnTo>
                  <a:lnTo>
                    <a:pt x="171908" y="214892"/>
                  </a:lnTo>
                  <a:lnTo>
                    <a:pt x="198549" y="195988"/>
                  </a:lnTo>
                  <a:lnTo>
                    <a:pt x="220885" y="166760"/>
                  </a:lnTo>
                  <a:lnTo>
                    <a:pt x="260437" y="161612"/>
                  </a:lnTo>
                  <a:lnTo>
                    <a:pt x="282773" y="137532"/>
                  </a:lnTo>
                  <a:lnTo>
                    <a:pt x="262997" y="113452"/>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3" name="Frihandsfigur: Form 12">
              <a:extLst>
                <a:ext uri="{FF2B5EF4-FFF2-40B4-BE49-F238E27FC236}">
                  <a16:creationId xmlns:a16="http://schemas.microsoft.com/office/drawing/2014/main" id="{56E50424-6CDD-3702-5238-5EF22D2E8885}"/>
                </a:ext>
              </a:extLst>
            </p:cNvPr>
            <p:cNvSpPr/>
            <p:nvPr/>
          </p:nvSpPr>
          <p:spPr>
            <a:xfrm>
              <a:off x="2289248" y="3988312"/>
              <a:ext cx="362911" cy="528690"/>
            </a:xfrm>
            <a:custGeom>
              <a:avLst/>
              <a:gdLst>
                <a:gd name="connsiteX0" fmla="*/ 288493 w 362911"/>
                <a:gd name="connsiteY0" fmla="*/ 0 h 528690"/>
                <a:gd name="connsiteX1" fmla="*/ 236929 w 362911"/>
                <a:gd name="connsiteY1" fmla="*/ 0 h 528690"/>
                <a:gd name="connsiteX2" fmla="*/ 208573 w 362911"/>
                <a:gd name="connsiteY2" fmla="*/ 33532 h 528690"/>
                <a:gd name="connsiteX3" fmla="*/ 172480 w 362911"/>
                <a:gd name="connsiteY3" fmla="*/ 43856 h 528690"/>
                <a:gd name="connsiteX4" fmla="*/ 149272 w 362911"/>
                <a:gd name="connsiteY4" fmla="*/ 67064 h 528690"/>
                <a:gd name="connsiteX5" fmla="*/ 118328 w 362911"/>
                <a:gd name="connsiteY5" fmla="*/ 82536 h 528690"/>
                <a:gd name="connsiteX6" fmla="*/ 92532 w 362911"/>
                <a:gd name="connsiteY6" fmla="*/ 123803 h 528690"/>
                <a:gd name="connsiteX7" fmla="*/ 92532 w 362911"/>
                <a:gd name="connsiteY7" fmla="*/ 141863 h 528690"/>
                <a:gd name="connsiteX8" fmla="*/ 64176 w 362911"/>
                <a:gd name="connsiteY8" fmla="*/ 165071 h 528690"/>
                <a:gd name="connsiteX9" fmla="*/ 30644 w 362911"/>
                <a:gd name="connsiteY9" fmla="*/ 180543 h 528690"/>
                <a:gd name="connsiteX10" fmla="*/ 2288 w 362911"/>
                <a:gd name="connsiteY10" fmla="*/ 206339 h 528690"/>
                <a:gd name="connsiteX11" fmla="*/ 2288 w 362911"/>
                <a:gd name="connsiteY11" fmla="*/ 245019 h 528690"/>
                <a:gd name="connsiteX12" fmla="*/ 28084 w 362911"/>
                <a:gd name="connsiteY12" fmla="*/ 278551 h 528690"/>
                <a:gd name="connsiteX13" fmla="*/ 43556 w 362911"/>
                <a:gd name="connsiteY13" fmla="*/ 278551 h 528690"/>
                <a:gd name="connsiteX14" fmla="*/ 71912 w 362911"/>
                <a:gd name="connsiteY14" fmla="*/ 247607 h 528690"/>
                <a:gd name="connsiteX15" fmla="*/ 89972 w 362911"/>
                <a:gd name="connsiteY15" fmla="*/ 265667 h 528690"/>
                <a:gd name="connsiteX16" fmla="*/ 123504 w 362911"/>
                <a:gd name="connsiteY16" fmla="*/ 278551 h 528690"/>
                <a:gd name="connsiteX17" fmla="*/ 200864 w 362911"/>
                <a:gd name="connsiteY17" fmla="*/ 278851 h 528690"/>
                <a:gd name="connsiteX18" fmla="*/ 144288 w 362911"/>
                <a:gd name="connsiteY18" fmla="*/ 301759 h 528690"/>
                <a:gd name="connsiteX19" fmla="*/ 131240 w 362911"/>
                <a:gd name="connsiteY19" fmla="*/ 335291 h 528690"/>
                <a:gd name="connsiteX20" fmla="*/ 144288 w 362911"/>
                <a:gd name="connsiteY20" fmla="*/ 376559 h 528690"/>
                <a:gd name="connsiteX21" fmla="*/ 160468 w 362911"/>
                <a:gd name="connsiteY21" fmla="*/ 404915 h 528690"/>
                <a:gd name="connsiteX22" fmla="*/ 160468 w 362911"/>
                <a:gd name="connsiteY22" fmla="*/ 422975 h 528690"/>
                <a:gd name="connsiteX23" fmla="*/ 195716 w 362911"/>
                <a:gd name="connsiteY23" fmla="*/ 397179 h 528690"/>
                <a:gd name="connsiteX24" fmla="*/ 198303 w 362911"/>
                <a:gd name="connsiteY24" fmla="*/ 448743 h 528690"/>
                <a:gd name="connsiteX25" fmla="*/ 194871 w 362911"/>
                <a:gd name="connsiteY25" fmla="*/ 526103 h 528690"/>
                <a:gd name="connsiteX26" fmla="*/ 247743 w 362911"/>
                <a:gd name="connsiteY26" fmla="*/ 528691 h 528690"/>
                <a:gd name="connsiteX27" fmla="*/ 260219 w 362911"/>
                <a:gd name="connsiteY27" fmla="*/ 472823 h 528690"/>
                <a:gd name="connsiteX28" fmla="*/ 237011 w 362911"/>
                <a:gd name="connsiteY28" fmla="*/ 425535 h 528690"/>
                <a:gd name="connsiteX29" fmla="*/ 221539 w 362911"/>
                <a:gd name="connsiteY29" fmla="*/ 373971 h 528690"/>
                <a:gd name="connsiteX30" fmla="*/ 234423 w 362911"/>
                <a:gd name="connsiteY30" fmla="*/ 363647 h 528690"/>
                <a:gd name="connsiteX31" fmla="*/ 278251 w 362911"/>
                <a:gd name="connsiteY31" fmla="*/ 335291 h 528690"/>
                <a:gd name="connsiteX32" fmla="*/ 322080 w 362911"/>
                <a:gd name="connsiteY32" fmla="*/ 335291 h 528690"/>
                <a:gd name="connsiteX33" fmla="*/ 334964 w 362911"/>
                <a:gd name="connsiteY33" fmla="*/ 275991 h 528690"/>
                <a:gd name="connsiteX34" fmla="*/ 334964 w 362911"/>
                <a:gd name="connsiteY34" fmla="*/ 234723 h 528690"/>
                <a:gd name="connsiteX35" fmla="*/ 362912 w 362911"/>
                <a:gd name="connsiteY35" fmla="*/ 177983 h 528690"/>
                <a:gd name="connsiteX36" fmla="*/ 362912 w 362911"/>
                <a:gd name="connsiteY36" fmla="*/ 152187 h 528690"/>
                <a:gd name="connsiteX37" fmla="*/ 346159 w 362911"/>
                <a:gd name="connsiteY37" fmla="*/ 108359 h 528690"/>
                <a:gd name="connsiteX38" fmla="*/ 304047 w 362911"/>
                <a:gd name="connsiteY38" fmla="*/ 77415 h 528690"/>
                <a:gd name="connsiteX39" fmla="*/ 291163 w 362911"/>
                <a:gd name="connsiteY39" fmla="*/ 77415 h 528690"/>
                <a:gd name="connsiteX40" fmla="*/ 291163 w 362911"/>
                <a:gd name="connsiteY40" fmla="*/ 38735 h 528690"/>
                <a:gd name="connsiteX41" fmla="*/ 288575 w 362911"/>
                <a:gd name="connsiteY41" fmla="*/ 55 h 52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2911" h="528690">
                  <a:moveTo>
                    <a:pt x="288493" y="0"/>
                  </a:moveTo>
                  <a:lnTo>
                    <a:pt x="236929" y="0"/>
                  </a:lnTo>
                  <a:lnTo>
                    <a:pt x="208573" y="33532"/>
                  </a:lnTo>
                  <a:lnTo>
                    <a:pt x="172480" y="43856"/>
                  </a:lnTo>
                  <a:cubicBezTo>
                    <a:pt x="172480" y="43856"/>
                    <a:pt x="162157" y="59328"/>
                    <a:pt x="149272" y="67064"/>
                  </a:cubicBezTo>
                  <a:cubicBezTo>
                    <a:pt x="136388" y="74800"/>
                    <a:pt x="118328" y="82536"/>
                    <a:pt x="118328" y="82536"/>
                  </a:cubicBezTo>
                  <a:lnTo>
                    <a:pt x="92532" y="123803"/>
                  </a:lnTo>
                  <a:lnTo>
                    <a:pt x="92532" y="141863"/>
                  </a:lnTo>
                  <a:cubicBezTo>
                    <a:pt x="92532" y="141863"/>
                    <a:pt x="77060" y="159923"/>
                    <a:pt x="64176" y="165071"/>
                  </a:cubicBezTo>
                  <a:cubicBezTo>
                    <a:pt x="51292" y="170219"/>
                    <a:pt x="40968" y="172807"/>
                    <a:pt x="30644" y="180543"/>
                  </a:cubicBezTo>
                  <a:cubicBezTo>
                    <a:pt x="20321" y="188279"/>
                    <a:pt x="7436" y="198603"/>
                    <a:pt x="2288" y="206339"/>
                  </a:cubicBezTo>
                  <a:cubicBezTo>
                    <a:pt x="-2860" y="214075"/>
                    <a:pt x="2288" y="245019"/>
                    <a:pt x="2288" y="245019"/>
                  </a:cubicBezTo>
                  <a:lnTo>
                    <a:pt x="28084" y="278551"/>
                  </a:lnTo>
                  <a:lnTo>
                    <a:pt x="43556" y="278551"/>
                  </a:lnTo>
                  <a:lnTo>
                    <a:pt x="71912" y="247607"/>
                  </a:lnTo>
                  <a:lnTo>
                    <a:pt x="89972" y="265667"/>
                  </a:lnTo>
                  <a:cubicBezTo>
                    <a:pt x="89972" y="265667"/>
                    <a:pt x="113180" y="281139"/>
                    <a:pt x="123504" y="278551"/>
                  </a:cubicBezTo>
                  <a:cubicBezTo>
                    <a:pt x="133828" y="275963"/>
                    <a:pt x="200864" y="278851"/>
                    <a:pt x="200864" y="278851"/>
                  </a:cubicBezTo>
                  <a:lnTo>
                    <a:pt x="144288" y="301759"/>
                  </a:lnTo>
                  <a:lnTo>
                    <a:pt x="131240" y="335291"/>
                  </a:lnTo>
                  <a:lnTo>
                    <a:pt x="144288" y="376559"/>
                  </a:lnTo>
                  <a:lnTo>
                    <a:pt x="160468" y="404915"/>
                  </a:lnTo>
                  <a:cubicBezTo>
                    <a:pt x="160468" y="404915"/>
                    <a:pt x="140692" y="428123"/>
                    <a:pt x="160468" y="422975"/>
                  </a:cubicBezTo>
                  <a:cubicBezTo>
                    <a:pt x="180244" y="417826"/>
                    <a:pt x="195716" y="397179"/>
                    <a:pt x="195716" y="397179"/>
                  </a:cubicBezTo>
                  <a:lnTo>
                    <a:pt x="198303" y="448743"/>
                  </a:lnTo>
                  <a:lnTo>
                    <a:pt x="194871" y="526103"/>
                  </a:lnTo>
                  <a:lnTo>
                    <a:pt x="247743" y="528691"/>
                  </a:lnTo>
                  <a:lnTo>
                    <a:pt x="260219" y="472823"/>
                  </a:lnTo>
                  <a:lnTo>
                    <a:pt x="237011" y="425535"/>
                  </a:lnTo>
                  <a:lnTo>
                    <a:pt x="221539" y="373971"/>
                  </a:lnTo>
                  <a:lnTo>
                    <a:pt x="234423" y="363647"/>
                  </a:lnTo>
                  <a:lnTo>
                    <a:pt x="278251" y="335291"/>
                  </a:lnTo>
                  <a:lnTo>
                    <a:pt x="322080" y="335291"/>
                  </a:lnTo>
                  <a:lnTo>
                    <a:pt x="334964" y="275991"/>
                  </a:lnTo>
                  <a:lnTo>
                    <a:pt x="334964" y="234723"/>
                  </a:lnTo>
                  <a:lnTo>
                    <a:pt x="362912" y="177983"/>
                  </a:lnTo>
                  <a:lnTo>
                    <a:pt x="362912" y="152187"/>
                  </a:lnTo>
                  <a:lnTo>
                    <a:pt x="346159" y="108359"/>
                  </a:lnTo>
                  <a:lnTo>
                    <a:pt x="304047" y="77415"/>
                  </a:lnTo>
                  <a:lnTo>
                    <a:pt x="291163" y="77415"/>
                  </a:lnTo>
                  <a:lnTo>
                    <a:pt x="291163" y="38735"/>
                  </a:lnTo>
                  <a:lnTo>
                    <a:pt x="288575" y="55"/>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4" name="Frihandsfigur: Form 13">
              <a:extLst>
                <a:ext uri="{FF2B5EF4-FFF2-40B4-BE49-F238E27FC236}">
                  <a16:creationId xmlns:a16="http://schemas.microsoft.com/office/drawing/2014/main" id="{BB172A25-D687-56A7-3A3C-727D95A26208}"/>
                </a:ext>
              </a:extLst>
            </p:cNvPr>
            <p:cNvSpPr/>
            <p:nvPr/>
          </p:nvSpPr>
          <p:spPr>
            <a:xfrm>
              <a:off x="2182914" y="4145620"/>
              <a:ext cx="85413" cy="140398"/>
            </a:xfrm>
            <a:custGeom>
              <a:avLst/>
              <a:gdLst>
                <a:gd name="connsiteX0" fmla="*/ 67327 w 85413"/>
                <a:gd name="connsiteY0" fmla="*/ 0 h 140398"/>
                <a:gd name="connsiteX1" fmla="*/ 49267 w 85413"/>
                <a:gd name="connsiteY1" fmla="*/ 36092 h 140398"/>
                <a:gd name="connsiteX2" fmla="*/ 36383 w 85413"/>
                <a:gd name="connsiteY2" fmla="*/ 54152 h 140398"/>
                <a:gd name="connsiteX3" fmla="*/ 36383 w 85413"/>
                <a:gd name="connsiteY3" fmla="*/ 69624 h 140398"/>
                <a:gd name="connsiteX4" fmla="*/ 20911 w 85413"/>
                <a:gd name="connsiteY4" fmla="*/ 79948 h 140398"/>
                <a:gd name="connsiteX5" fmla="*/ 8027 w 85413"/>
                <a:gd name="connsiteY5" fmla="*/ 107024 h 140398"/>
                <a:gd name="connsiteX6" fmla="*/ 8027 w 85413"/>
                <a:gd name="connsiteY6" fmla="*/ 131512 h 140398"/>
                <a:gd name="connsiteX7" fmla="*/ 26086 w 85413"/>
                <a:gd name="connsiteY7" fmla="*/ 139248 h 140398"/>
                <a:gd name="connsiteX8" fmla="*/ 57030 w 85413"/>
                <a:gd name="connsiteY8" fmla="*/ 139248 h 140398"/>
                <a:gd name="connsiteX9" fmla="*/ 67354 w 85413"/>
                <a:gd name="connsiteY9" fmla="*/ 107024 h 140398"/>
                <a:gd name="connsiteX10" fmla="*/ 67354 w 85413"/>
                <a:gd name="connsiteY10" fmla="*/ 70196 h 140398"/>
                <a:gd name="connsiteX11" fmla="*/ 85414 w 85413"/>
                <a:gd name="connsiteY11" fmla="*/ 33532 h 140398"/>
                <a:gd name="connsiteX12" fmla="*/ 85414 w 85413"/>
                <a:gd name="connsiteY12" fmla="*/ 15472 h 140398"/>
                <a:gd name="connsiteX13" fmla="*/ 67354 w 85413"/>
                <a:gd name="connsiteY13" fmla="*/ 0 h 14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413" h="140398">
                  <a:moveTo>
                    <a:pt x="67327" y="0"/>
                  </a:moveTo>
                  <a:lnTo>
                    <a:pt x="49267" y="36092"/>
                  </a:lnTo>
                  <a:lnTo>
                    <a:pt x="36383" y="54152"/>
                  </a:lnTo>
                  <a:cubicBezTo>
                    <a:pt x="36383" y="54152"/>
                    <a:pt x="51855" y="59300"/>
                    <a:pt x="36383" y="69624"/>
                  </a:cubicBezTo>
                  <a:lnTo>
                    <a:pt x="20911" y="79948"/>
                  </a:lnTo>
                  <a:cubicBezTo>
                    <a:pt x="20911" y="79948"/>
                    <a:pt x="8027" y="103156"/>
                    <a:pt x="8027" y="107024"/>
                  </a:cubicBezTo>
                  <a:cubicBezTo>
                    <a:pt x="8027" y="110892"/>
                    <a:pt x="-10033" y="123776"/>
                    <a:pt x="8027" y="131512"/>
                  </a:cubicBezTo>
                  <a:cubicBezTo>
                    <a:pt x="26086" y="139248"/>
                    <a:pt x="5439" y="136661"/>
                    <a:pt x="26086" y="139248"/>
                  </a:cubicBezTo>
                  <a:cubicBezTo>
                    <a:pt x="46707" y="141836"/>
                    <a:pt x="57030" y="139248"/>
                    <a:pt x="57030" y="139248"/>
                  </a:cubicBezTo>
                  <a:lnTo>
                    <a:pt x="67354" y="107024"/>
                  </a:lnTo>
                  <a:lnTo>
                    <a:pt x="67354" y="70196"/>
                  </a:lnTo>
                  <a:lnTo>
                    <a:pt x="85414" y="33532"/>
                  </a:lnTo>
                  <a:lnTo>
                    <a:pt x="85414" y="15472"/>
                  </a:lnTo>
                  <a:lnTo>
                    <a:pt x="67354" y="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5" name="Frihandsfigur: Form 14">
              <a:extLst>
                <a:ext uri="{FF2B5EF4-FFF2-40B4-BE49-F238E27FC236}">
                  <a16:creationId xmlns:a16="http://schemas.microsoft.com/office/drawing/2014/main" id="{6A2E311E-F6F9-CB92-BFB4-CBAC9A3F894F}"/>
                </a:ext>
              </a:extLst>
            </p:cNvPr>
            <p:cNvSpPr/>
            <p:nvPr/>
          </p:nvSpPr>
          <p:spPr>
            <a:xfrm>
              <a:off x="2160024" y="4070847"/>
              <a:ext cx="65592" cy="100595"/>
            </a:xfrm>
            <a:custGeom>
              <a:avLst/>
              <a:gdLst>
                <a:gd name="connsiteX0" fmla="*/ 33505 w 65592"/>
                <a:gd name="connsiteY0" fmla="*/ 0 h 100595"/>
                <a:gd name="connsiteX1" fmla="*/ 22908 w 65592"/>
                <a:gd name="connsiteY1" fmla="*/ 49004 h 100595"/>
                <a:gd name="connsiteX2" fmla="*/ 12884 w 65592"/>
                <a:gd name="connsiteY2" fmla="*/ 74800 h 100595"/>
                <a:gd name="connsiteX3" fmla="*/ 0 w 65592"/>
                <a:gd name="connsiteY3" fmla="*/ 100596 h 100595"/>
                <a:gd name="connsiteX4" fmla="*/ 16752 w 65592"/>
                <a:gd name="connsiteY4" fmla="*/ 100596 h 100595"/>
                <a:gd name="connsiteX5" fmla="*/ 33505 w 65592"/>
                <a:gd name="connsiteY5" fmla="*/ 74800 h 100595"/>
                <a:gd name="connsiteX6" fmla="*/ 65593 w 65592"/>
                <a:gd name="connsiteY6" fmla="*/ 50311 h 100595"/>
                <a:gd name="connsiteX7" fmla="*/ 51564 w 65592"/>
                <a:gd name="connsiteY7" fmla="*/ 25823 h 100595"/>
                <a:gd name="connsiteX8" fmla="*/ 33505 w 65592"/>
                <a:gd name="connsiteY8" fmla="*/ 27 h 10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2" h="100595">
                  <a:moveTo>
                    <a:pt x="33505" y="0"/>
                  </a:moveTo>
                  <a:lnTo>
                    <a:pt x="22908" y="49004"/>
                  </a:lnTo>
                  <a:cubicBezTo>
                    <a:pt x="22908" y="49004"/>
                    <a:pt x="15472" y="64476"/>
                    <a:pt x="12884" y="74800"/>
                  </a:cubicBezTo>
                  <a:cubicBezTo>
                    <a:pt x="10297" y="85123"/>
                    <a:pt x="0" y="100596"/>
                    <a:pt x="0" y="100596"/>
                  </a:cubicBezTo>
                  <a:lnTo>
                    <a:pt x="16752" y="100596"/>
                  </a:lnTo>
                  <a:cubicBezTo>
                    <a:pt x="16752" y="100596"/>
                    <a:pt x="20620" y="79975"/>
                    <a:pt x="33505" y="74800"/>
                  </a:cubicBezTo>
                  <a:cubicBezTo>
                    <a:pt x="46389" y="69651"/>
                    <a:pt x="65593" y="50311"/>
                    <a:pt x="65593" y="50311"/>
                  </a:cubicBezTo>
                  <a:lnTo>
                    <a:pt x="51564" y="25823"/>
                  </a:lnTo>
                  <a:lnTo>
                    <a:pt x="33505" y="27"/>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6" name="Frihandsfigur: Form 15">
              <a:extLst>
                <a:ext uri="{FF2B5EF4-FFF2-40B4-BE49-F238E27FC236}">
                  <a16:creationId xmlns:a16="http://schemas.microsoft.com/office/drawing/2014/main" id="{D7A31F37-36D5-8AA3-E9D5-4912BA112841}"/>
                </a:ext>
              </a:extLst>
            </p:cNvPr>
            <p:cNvSpPr/>
            <p:nvPr/>
          </p:nvSpPr>
          <p:spPr>
            <a:xfrm>
              <a:off x="2580356" y="3988339"/>
              <a:ext cx="170428" cy="309440"/>
            </a:xfrm>
            <a:custGeom>
              <a:avLst/>
              <a:gdLst>
                <a:gd name="connsiteX0" fmla="*/ 28329 w 170428"/>
                <a:gd name="connsiteY0" fmla="*/ 56713 h 309440"/>
                <a:gd name="connsiteX1" fmla="*/ 87629 w 170428"/>
                <a:gd name="connsiteY1" fmla="*/ 20620 h 309440"/>
                <a:gd name="connsiteX2" fmla="*/ 118573 w 170428"/>
                <a:gd name="connsiteY2" fmla="*/ 0 h 309440"/>
                <a:gd name="connsiteX3" fmla="*/ 149518 w 170428"/>
                <a:gd name="connsiteY3" fmla="*/ 56740 h 309440"/>
                <a:gd name="connsiteX4" fmla="*/ 162402 w 170428"/>
                <a:gd name="connsiteY4" fmla="*/ 108304 h 309440"/>
                <a:gd name="connsiteX5" fmla="*/ 162402 w 170428"/>
                <a:gd name="connsiteY5" fmla="*/ 157308 h 309440"/>
                <a:gd name="connsiteX6" fmla="*/ 141782 w 170428"/>
                <a:gd name="connsiteY6" fmla="*/ 201136 h 309440"/>
                <a:gd name="connsiteX7" fmla="*/ 141782 w 170428"/>
                <a:gd name="connsiteY7" fmla="*/ 242404 h 309440"/>
                <a:gd name="connsiteX8" fmla="*/ 123722 w 170428"/>
                <a:gd name="connsiteY8" fmla="*/ 286232 h 309440"/>
                <a:gd name="connsiteX9" fmla="*/ 99370 w 170428"/>
                <a:gd name="connsiteY9" fmla="*/ 309440 h 309440"/>
                <a:gd name="connsiteX10" fmla="*/ 36501 w 170428"/>
                <a:gd name="connsiteY10" fmla="*/ 309440 h 309440"/>
                <a:gd name="connsiteX11" fmla="*/ 43801 w 170428"/>
                <a:gd name="connsiteY11" fmla="*/ 264305 h 309440"/>
                <a:gd name="connsiteX12" fmla="*/ 43801 w 170428"/>
                <a:gd name="connsiteY12" fmla="*/ 234641 h 309440"/>
                <a:gd name="connsiteX13" fmla="*/ 71749 w 170428"/>
                <a:gd name="connsiteY13" fmla="*/ 177901 h 309440"/>
                <a:gd name="connsiteX14" fmla="*/ 71749 w 170428"/>
                <a:gd name="connsiteY14" fmla="*/ 152105 h 309440"/>
                <a:gd name="connsiteX15" fmla="*/ 54997 w 170428"/>
                <a:gd name="connsiteY15" fmla="*/ 108277 h 309440"/>
                <a:gd name="connsiteX16" fmla="*/ 28356 w 170428"/>
                <a:gd name="connsiteY16" fmla="*/ 88692 h 309440"/>
                <a:gd name="connsiteX17" fmla="*/ 12884 w 170428"/>
                <a:gd name="connsiteY17" fmla="*/ 77333 h 309440"/>
                <a:gd name="connsiteX18" fmla="*/ 0 w 170428"/>
                <a:gd name="connsiteY18" fmla="*/ 77333 h 309440"/>
                <a:gd name="connsiteX19" fmla="*/ 28356 w 170428"/>
                <a:gd name="connsiteY19" fmla="*/ 56713 h 30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428" h="309440">
                  <a:moveTo>
                    <a:pt x="28329" y="56713"/>
                  </a:moveTo>
                  <a:lnTo>
                    <a:pt x="87629" y="20620"/>
                  </a:lnTo>
                  <a:lnTo>
                    <a:pt x="118573" y="0"/>
                  </a:lnTo>
                  <a:cubicBezTo>
                    <a:pt x="118573" y="0"/>
                    <a:pt x="146930" y="49004"/>
                    <a:pt x="149518" y="56740"/>
                  </a:cubicBezTo>
                  <a:cubicBezTo>
                    <a:pt x="152105" y="64476"/>
                    <a:pt x="162402" y="108304"/>
                    <a:pt x="162402" y="108304"/>
                  </a:cubicBezTo>
                  <a:cubicBezTo>
                    <a:pt x="162402" y="108304"/>
                    <a:pt x="180462" y="136660"/>
                    <a:pt x="162402" y="157308"/>
                  </a:cubicBezTo>
                  <a:cubicBezTo>
                    <a:pt x="144342" y="177928"/>
                    <a:pt x="141782" y="185664"/>
                    <a:pt x="141782" y="201136"/>
                  </a:cubicBezTo>
                  <a:cubicBezTo>
                    <a:pt x="141782" y="216608"/>
                    <a:pt x="144369" y="234668"/>
                    <a:pt x="141782" y="242404"/>
                  </a:cubicBezTo>
                  <a:cubicBezTo>
                    <a:pt x="139194" y="250140"/>
                    <a:pt x="123722" y="286232"/>
                    <a:pt x="123722" y="286232"/>
                  </a:cubicBezTo>
                  <a:lnTo>
                    <a:pt x="99370" y="309440"/>
                  </a:lnTo>
                  <a:lnTo>
                    <a:pt x="36501" y="309440"/>
                  </a:lnTo>
                  <a:lnTo>
                    <a:pt x="43801" y="264305"/>
                  </a:lnTo>
                  <a:lnTo>
                    <a:pt x="43801" y="234641"/>
                  </a:lnTo>
                  <a:lnTo>
                    <a:pt x="71749" y="177901"/>
                  </a:lnTo>
                  <a:lnTo>
                    <a:pt x="71749" y="152105"/>
                  </a:lnTo>
                  <a:lnTo>
                    <a:pt x="54997" y="108277"/>
                  </a:lnTo>
                  <a:lnTo>
                    <a:pt x="28356" y="88692"/>
                  </a:lnTo>
                  <a:lnTo>
                    <a:pt x="12884" y="77333"/>
                  </a:lnTo>
                  <a:lnTo>
                    <a:pt x="0" y="77333"/>
                  </a:lnTo>
                  <a:lnTo>
                    <a:pt x="28356" y="56713"/>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7" name="Frihandsfigur: Form 16">
              <a:extLst>
                <a:ext uri="{FF2B5EF4-FFF2-40B4-BE49-F238E27FC236}">
                  <a16:creationId xmlns:a16="http://schemas.microsoft.com/office/drawing/2014/main" id="{1E7C03DE-C8F5-00BD-62F0-F3EB0598A1DA}"/>
                </a:ext>
              </a:extLst>
            </p:cNvPr>
            <p:cNvSpPr/>
            <p:nvPr/>
          </p:nvSpPr>
          <p:spPr>
            <a:xfrm>
              <a:off x="2611273" y="4230716"/>
              <a:ext cx="464160" cy="283644"/>
            </a:xfrm>
            <a:custGeom>
              <a:avLst/>
              <a:gdLst>
                <a:gd name="connsiteX0" fmla="*/ 152133 w 464160"/>
                <a:gd name="connsiteY0" fmla="*/ 0 h 283644"/>
                <a:gd name="connsiteX1" fmla="*/ 232080 w 464160"/>
                <a:gd name="connsiteY1" fmla="*/ 0 h 283644"/>
                <a:gd name="connsiteX2" fmla="*/ 317177 w 464160"/>
                <a:gd name="connsiteY2" fmla="*/ 0 h 283644"/>
                <a:gd name="connsiteX3" fmla="*/ 379065 w 464160"/>
                <a:gd name="connsiteY3" fmla="*/ 21928 h 283644"/>
                <a:gd name="connsiteX4" fmla="*/ 399685 w 464160"/>
                <a:gd name="connsiteY4" fmla="*/ 55296 h 283644"/>
                <a:gd name="connsiteX5" fmla="*/ 430629 w 464160"/>
                <a:gd name="connsiteY5" fmla="*/ 108304 h 283644"/>
                <a:gd name="connsiteX6" fmla="*/ 443513 w 464160"/>
                <a:gd name="connsiteY6" fmla="*/ 162456 h 283644"/>
                <a:gd name="connsiteX7" fmla="*/ 461573 w 464160"/>
                <a:gd name="connsiteY7" fmla="*/ 201136 h 283644"/>
                <a:gd name="connsiteX8" fmla="*/ 464161 w 464160"/>
                <a:gd name="connsiteY8" fmla="*/ 216608 h 283644"/>
                <a:gd name="connsiteX9" fmla="*/ 422893 w 464160"/>
                <a:gd name="connsiteY9" fmla="*/ 230364 h 283644"/>
                <a:gd name="connsiteX10" fmla="*/ 357219 w 464160"/>
                <a:gd name="connsiteY10" fmla="*/ 206285 h 283644"/>
                <a:gd name="connsiteX11" fmla="*/ 291381 w 464160"/>
                <a:gd name="connsiteY11" fmla="*/ 206285 h 283644"/>
                <a:gd name="connsiteX12" fmla="*/ 273321 w 464160"/>
                <a:gd name="connsiteY12" fmla="*/ 257876 h 283644"/>
                <a:gd name="connsiteX13" fmla="*/ 254417 w 464160"/>
                <a:gd name="connsiteY13" fmla="*/ 283645 h 283644"/>
                <a:gd name="connsiteX14" fmla="*/ 231290 w 464160"/>
                <a:gd name="connsiteY14" fmla="*/ 258939 h 283644"/>
                <a:gd name="connsiteX15" fmla="*/ 204569 w 464160"/>
                <a:gd name="connsiteY15" fmla="*/ 230364 h 283644"/>
                <a:gd name="connsiteX16" fmla="*/ 182205 w 464160"/>
                <a:gd name="connsiteY16" fmla="*/ 230364 h 283644"/>
                <a:gd name="connsiteX17" fmla="*/ 162456 w 464160"/>
                <a:gd name="connsiteY17" fmla="*/ 206285 h 283644"/>
                <a:gd name="connsiteX18" fmla="*/ 136661 w 464160"/>
                <a:gd name="connsiteY18" fmla="*/ 190813 h 283644"/>
                <a:gd name="connsiteX19" fmla="*/ 100568 w 464160"/>
                <a:gd name="connsiteY19" fmla="*/ 177928 h 283644"/>
                <a:gd name="connsiteX20" fmla="*/ 71340 w 464160"/>
                <a:gd name="connsiteY20" fmla="*/ 181170 h 283644"/>
                <a:gd name="connsiteX21" fmla="*/ 48977 w 464160"/>
                <a:gd name="connsiteY21" fmla="*/ 177928 h 283644"/>
                <a:gd name="connsiteX22" fmla="*/ 0 w 464160"/>
                <a:gd name="connsiteY22" fmla="*/ 144397 h 283644"/>
                <a:gd name="connsiteX23" fmla="*/ 0 w 464160"/>
                <a:gd name="connsiteY23" fmla="*/ 92832 h 283644"/>
                <a:gd name="connsiteX24" fmla="*/ 5584 w 464160"/>
                <a:gd name="connsiteY24" fmla="*/ 67036 h 283644"/>
                <a:gd name="connsiteX25" fmla="*/ 68480 w 464160"/>
                <a:gd name="connsiteY25" fmla="*/ 67036 h 283644"/>
                <a:gd name="connsiteX26" fmla="*/ 92832 w 464160"/>
                <a:gd name="connsiteY26" fmla="*/ 43828 h 283644"/>
                <a:gd name="connsiteX27" fmla="*/ 110865 w 464160"/>
                <a:gd name="connsiteY27" fmla="*/ 0 h 283644"/>
                <a:gd name="connsiteX28" fmla="*/ 152133 w 464160"/>
                <a:gd name="connsiteY28" fmla="*/ 0 h 28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4160" h="283644">
                  <a:moveTo>
                    <a:pt x="152133" y="0"/>
                  </a:moveTo>
                  <a:lnTo>
                    <a:pt x="232080" y="0"/>
                  </a:lnTo>
                  <a:lnTo>
                    <a:pt x="317177" y="0"/>
                  </a:lnTo>
                  <a:lnTo>
                    <a:pt x="379065" y="21928"/>
                  </a:lnTo>
                  <a:lnTo>
                    <a:pt x="399685" y="55296"/>
                  </a:lnTo>
                  <a:lnTo>
                    <a:pt x="430629" y="108304"/>
                  </a:lnTo>
                  <a:lnTo>
                    <a:pt x="443513" y="162456"/>
                  </a:lnTo>
                  <a:lnTo>
                    <a:pt x="461573" y="201136"/>
                  </a:lnTo>
                  <a:lnTo>
                    <a:pt x="464161" y="216608"/>
                  </a:lnTo>
                  <a:lnTo>
                    <a:pt x="422893" y="230364"/>
                  </a:lnTo>
                  <a:lnTo>
                    <a:pt x="357219" y="206285"/>
                  </a:lnTo>
                  <a:lnTo>
                    <a:pt x="291381" y="206285"/>
                  </a:lnTo>
                  <a:lnTo>
                    <a:pt x="273321" y="257876"/>
                  </a:lnTo>
                  <a:lnTo>
                    <a:pt x="254417" y="283645"/>
                  </a:lnTo>
                  <a:lnTo>
                    <a:pt x="231290" y="258939"/>
                  </a:lnTo>
                  <a:lnTo>
                    <a:pt x="204569" y="230364"/>
                  </a:lnTo>
                  <a:lnTo>
                    <a:pt x="182205" y="230364"/>
                  </a:lnTo>
                  <a:lnTo>
                    <a:pt x="162456" y="206285"/>
                  </a:lnTo>
                  <a:lnTo>
                    <a:pt x="136661" y="190813"/>
                  </a:lnTo>
                  <a:lnTo>
                    <a:pt x="100568" y="177928"/>
                  </a:lnTo>
                  <a:lnTo>
                    <a:pt x="71340" y="181170"/>
                  </a:lnTo>
                  <a:lnTo>
                    <a:pt x="48977" y="177928"/>
                  </a:lnTo>
                  <a:lnTo>
                    <a:pt x="0" y="144397"/>
                  </a:lnTo>
                  <a:lnTo>
                    <a:pt x="0" y="92832"/>
                  </a:lnTo>
                  <a:lnTo>
                    <a:pt x="5584" y="67036"/>
                  </a:lnTo>
                  <a:lnTo>
                    <a:pt x="68480" y="67036"/>
                  </a:lnTo>
                  <a:lnTo>
                    <a:pt x="92832" y="43828"/>
                  </a:lnTo>
                  <a:lnTo>
                    <a:pt x="110865" y="0"/>
                  </a:lnTo>
                  <a:lnTo>
                    <a:pt x="152133" y="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18" name="Frihandsfigur: Form 17">
              <a:extLst>
                <a:ext uri="{FF2B5EF4-FFF2-40B4-BE49-F238E27FC236}">
                  <a16:creationId xmlns:a16="http://schemas.microsoft.com/office/drawing/2014/main" id="{E84CACF1-03BD-355F-7CA2-6A730DAF106C}"/>
                </a:ext>
              </a:extLst>
            </p:cNvPr>
            <p:cNvSpPr/>
            <p:nvPr/>
          </p:nvSpPr>
          <p:spPr>
            <a:xfrm>
              <a:off x="3142470" y="3923836"/>
              <a:ext cx="631819" cy="652412"/>
            </a:xfrm>
            <a:custGeom>
              <a:avLst/>
              <a:gdLst>
                <a:gd name="connsiteX0" fmla="*/ 0 w 631819"/>
                <a:gd name="connsiteY0" fmla="*/ 484808 h 652412"/>
                <a:gd name="connsiteX1" fmla="*/ 38680 w 631819"/>
                <a:gd name="connsiteY1" fmla="*/ 448716 h 652412"/>
                <a:gd name="connsiteX2" fmla="*/ 105716 w 631819"/>
                <a:gd name="connsiteY2" fmla="*/ 422920 h 652412"/>
                <a:gd name="connsiteX3" fmla="*/ 125492 w 631819"/>
                <a:gd name="connsiteY3" fmla="*/ 399712 h 652412"/>
                <a:gd name="connsiteX4" fmla="*/ 85096 w 631819"/>
                <a:gd name="connsiteY4" fmla="*/ 348148 h 652412"/>
                <a:gd name="connsiteX5" fmla="*/ 85096 w 631819"/>
                <a:gd name="connsiteY5" fmla="*/ 306880 h 652412"/>
                <a:gd name="connsiteX6" fmla="*/ 103156 w 631819"/>
                <a:gd name="connsiteY6" fmla="*/ 263052 h 652412"/>
                <a:gd name="connsiteX7" fmla="*/ 108304 w 631819"/>
                <a:gd name="connsiteY7" fmla="*/ 221784 h 652412"/>
                <a:gd name="connsiteX8" fmla="*/ 85096 w 631819"/>
                <a:gd name="connsiteY8" fmla="*/ 197296 h 652412"/>
                <a:gd name="connsiteX9" fmla="*/ 105716 w 631819"/>
                <a:gd name="connsiteY9" fmla="*/ 170219 h 652412"/>
                <a:gd name="connsiteX10" fmla="*/ 125492 w 631819"/>
                <a:gd name="connsiteY10" fmla="*/ 147011 h 652412"/>
                <a:gd name="connsiteX11" fmla="*/ 141836 w 631819"/>
                <a:gd name="connsiteY11" fmla="*/ 105744 h 652412"/>
                <a:gd name="connsiteX12" fmla="*/ 201136 w 631819"/>
                <a:gd name="connsiteY12" fmla="*/ 64476 h 652412"/>
                <a:gd name="connsiteX13" fmla="*/ 247552 w 631819"/>
                <a:gd name="connsiteY13" fmla="*/ 10324 h 652412"/>
                <a:gd name="connsiteX14" fmla="*/ 281084 w 631819"/>
                <a:gd name="connsiteY14" fmla="*/ 0 h 652412"/>
                <a:gd name="connsiteX15" fmla="*/ 335236 w 631819"/>
                <a:gd name="connsiteY15" fmla="*/ 0 h 652412"/>
                <a:gd name="connsiteX16" fmla="*/ 368986 w 631819"/>
                <a:gd name="connsiteY16" fmla="*/ 46416 h 652412"/>
                <a:gd name="connsiteX17" fmla="*/ 410036 w 631819"/>
                <a:gd name="connsiteY17" fmla="*/ 41268 h 652412"/>
                <a:gd name="connsiteX18" fmla="*/ 482248 w 631819"/>
                <a:gd name="connsiteY18" fmla="*/ 38680 h 652412"/>
                <a:gd name="connsiteX19" fmla="*/ 469363 w 631819"/>
                <a:gd name="connsiteY19" fmla="*/ 134100 h 652412"/>
                <a:gd name="connsiteX20" fmla="*/ 500307 w 631819"/>
                <a:gd name="connsiteY20" fmla="*/ 159896 h 652412"/>
                <a:gd name="connsiteX21" fmla="*/ 500307 w 631819"/>
                <a:gd name="connsiteY21" fmla="*/ 206312 h 652412"/>
                <a:gd name="connsiteX22" fmla="*/ 536400 w 631819"/>
                <a:gd name="connsiteY22" fmla="*/ 219196 h 652412"/>
                <a:gd name="connsiteX23" fmla="*/ 536400 w 631819"/>
                <a:gd name="connsiteY23" fmla="*/ 273348 h 652412"/>
                <a:gd name="connsiteX24" fmla="*/ 569932 w 631819"/>
                <a:gd name="connsiteY24" fmla="*/ 291980 h 652412"/>
                <a:gd name="connsiteX25" fmla="*/ 569932 w 631819"/>
                <a:gd name="connsiteY25" fmla="*/ 373916 h 652412"/>
                <a:gd name="connsiteX26" fmla="*/ 600876 w 631819"/>
                <a:gd name="connsiteY26" fmla="*/ 399712 h 652412"/>
                <a:gd name="connsiteX27" fmla="*/ 631820 w 631819"/>
                <a:gd name="connsiteY27" fmla="*/ 428068 h 652412"/>
                <a:gd name="connsiteX28" fmla="*/ 612480 w 631819"/>
                <a:gd name="connsiteY28" fmla="*/ 451276 h 652412"/>
                <a:gd name="connsiteX29" fmla="*/ 586766 w 631819"/>
                <a:gd name="connsiteY29" fmla="*/ 484808 h 652412"/>
                <a:gd name="connsiteX30" fmla="*/ 554460 w 631819"/>
                <a:gd name="connsiteY30" fmla="*/ 501560 h 652412"/>
                <a:gd name="connsiteX31" fmla="*/ 515779 w 631819"/>
                <a:gd name="connsiteY31" fmla="*/ 451276 h 652412"/>
                <a:gd name="connsiteX32" fmla="*/ 470235 w 631819"/>
                <a:gd name="connsiteY32" fmla="*/ 451276 h 652412"/>
                <a:gd name="connsiteX33" fmla="*/ 470235 w 631819"/>
                <a:gd name="connsiteY33" fmla="*/ 482220 h 652412"/>
                <a:gd name="connsiteX34" fmla="*/ 438419 w 631819"/>
                <a:gd name="connsiteY34" fmla="*/ 537244 h 652412"/>
                <a:gd name="connsiteX35" fmla="*/ 369013 w 631819"/>
                <a:gd name="connsiteY35" fmla="*/ 572792 h 652412"/>
                <a:gd name="connsiteX36" fmla="*/ 313445 w 631819"/>
                <a:gd name="connsiteY36" fmla="*/ 612807 h 652412"/>
                <a:gd name="connsiteX37" fmla="*/ 206339 w 631819"/>
                <a:gd name="connsiteY37" fmla="*/ 636941 h 652412"/>
                <a:gd name="connsiteX38" fmla="*/ 168177 w 631819"/>
                <a:gd name="connsiteY38" fmla="*/ 593113 h 652412"/>
                <a:gd name="connsiteX39" fmla="*/ 159188 w 631819"/>
                <a:gd name="connsiteY39" fmla="*/ 582789 h 652412"/>
                <a:gd name="connsiteX40" fmla="*/ 125520 w 631819"/>
                <a:gd name="connsiteY40" fmla="*/ 582789 h 652412"/>
                <a:gd name="connsiteX41" fmla="*/ 51592 w 631819"/>
                <a:gd name="connsiteY41" fmla="*/ 652413 h 652412"/>
                <a:gd name="connsiteX42" fmla="*/ 7763 w 631819"/>
                <a:gd name="connsiteY42" fmla="*/ 582789 h 652412"/>
                <a:gd name="connsiteX43" fmla="*/ 7763 w 631819"/>
                <a:gd name="connsiteY43" fmla="*/ 513164 h 652412"/>
                <a:gd name="connsiteX44" fmla="*/ 27 w 631819"/>
                <a:gd name="connsiteY44" fmla="*/ 484808 h 6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31819" h="652412">
                  <a:moveTo>
                    <a:pt x="0" y="484808"/>
                  </a:moveTo>
                  <a:lnTo>
                    <a:pt x="38680" y="448716"/>
                  </a:lnTo>
                  <a:lnTo>
                    <a:pt x="105716" y="422920"/>
                  </a:lnTo>
                  <a:lnTo>
                    <a:pt x="125492" y="399712"/>
                  </a:lnTo>
                  <a:lnTo>
                    <a:pt x="85096" y="348148"/>
                  </a:lnTo>
                  <a:lnTo>
                    <a:pt x="85096" y="306880"/>
                  </a:lnTo>
                  <a:lnTo>
                    <a:pt x="103156" y="263052"/>
                  </a:lnTo>
                  <a:lnTo>
                    <a:pt x="108304" y="221784"/>
                  </a:lnTo>
                  <a:lnTo>
                    <a:pt x="85096" y="197296"/>
                  </a:lnTo>
                  <a:lnTo>
                    <a:pt x="105716" y="170219"/>
                  </a:lnTo>
                  <a:lnTo>
                    <a:pt x="125492" y="147011"/>
                  </a:lnTo>
                  <a:lnTo>
                    <a:pt x="141836" y="105744"/>
                  </a:lnTo>
                  <a:lnTo>
                    <a:pt x="201136" y="64476"/>
                  </a:lnTo>
                  <a:lnTo>
                    <a:pt x="247552" y="10324"/>
                  </a:lnTo>
                  <a:lnTo>
                    <a:pt x="281084" y="0"/>
                  </a:lnTo>
                  <a:lnTo>
                    <a:pt x="335236" y="0"/>
                  </a:lnTo>
                  <a:cubicBezTo>
                    <a:pt x="335236" y="0"/>
                    <a:pt x="361441" y="49004"/>
                    <a:pt x="368986" y="46416"/>
                  </a:cubicBezTo>
                  <a:cubicBezTo>
                    <a:pt x="376504" y="43828"/>
                    <a:pt x="410036" y="41268"/>
                    <a:pt x="410036" y="41268"/>
                  </a:cubicBezTo>
                  <a:lnTo>
                    <a:pt x="482248" y="38680"/>
                  </a:lnTo>
                  <a:lnTo>
                    <a:pt x="469363" y="134100"/>
                  </a:lnTo>
                  <a:lnTo>
                    <a:pt x="500307" y="159896"/>
                  </a:lnTo>
                  <a:lnTo>
                    <a:pt x="500307" y="206312"/>
                  </a:lnTo>
                  <a:lnTo>
                    <a:pt x="536400" y="219196"/>
                  </a:lnTo>
                  <a:lnTo>
                    <a:pt x="536400" y="273348"/>
                  </a:lnTo>
                  <a:lnTo>
                    <a:pt x="569932" y="291980"/>
                  </a:lnTo>
                  <a:lnTo>
                    <a:pt x="569932" y="373916"/>
                  </a:lnTo>
                  <a:lnTo>
                    <a:pt x="600876" y="399712"/>
                  </a:lnTo>
                  <a:lnTo>
                    <a:pt x="631820" y="428068"/>
                  </a:lnTo>
                  <a:lnTo>
                    <a:pt x="612480" y="451276"/>
                  </a:lnTo>
                  <a:lnTo>
                    <a:pt x="586766" y="484808"/>
                  </a:lnTo>
                  <a:lnTo>
                    <a:pt x="554460" y="501560"/>
                  </a:lnTo>
                  <a:lnTo>
                    <a:pt x="515779" y="451276"/>
                  </a:lnTo>
                  <a:lnTo>
                    <a:pt x="470235" y="451276"/>
                  </a:lnTo>
                  <a:lnTo>
                    <a:pt x="470235" y="482220"/>
                  </a:lnTo>
                  <a:lnTo>
                    <a:pt x="438419" y="537244"/>
                  </a:lnTo>
                  <a:lnTo>
                    <a:pt x="369013" y="572792"/>
                  </a:lnTo>
                  <a:lnTo>
                    <a:pt x="313445" y="612807"/>
                  </a:lnTo>
                  <a:lnTo>
                    <a:pt x="206339" y="636941"/>
                  </a:lnTo>
                  <a:lnTo>
                    <a:pt x="168177" y="593113"/>
                  </a:lnTo>
                  <a:lnTo>
                    <a:pt x="159188" y="582789"/>
                  </a:lnTo>
                  <a:lnTo>
                    <a:pt x="125520" y="582789"/>
                  </a:lnTo>
                  <a:lnTo>
                    <a:pt x="51592" y="652413"/>
                  </a:lnTo>
                  <a:lnTo>
                    <a:pt x="7763" y="582789"/>
                  </a:lnTo>
                  <a:lnTo>
                    <a:pt x="7763" y="513164"/>
                  </a:lnTo>
                  <a:lnTo>
                    <a:pt x="27" y="484808"/>
                  </a:lnTo>
                  <a:close/>
                </a:path>
              </a:pathLst>
            </a:custGeom>
            <a:solidFill>
              <a:srgbClr val="F6D87E"/>
            </a:solidFill>
            <a:ln w="2720" cap="flat">
              <a:solidFill>
                <a:srgbClr val="FFFFFF"/>
              </a:solidFill>
              <a:prstDash val="solid"/>
              <a:miter/>
            </a:ln>
          </p:spPr>
          <p:txBody>
            <a:bodyPr rtlCol="0" anchor="ctr"/>
            <a:lstStyle/>
            <a:p>
              <a:endParaRPr lang="sv-SE" sz="500"/>
            </a:p>
          </p:txBody>
        </p:sp>
        <p:sp>
          <p:nvSpPr>
            <p:cNvPr id="19" name="Frihandsfigur: Form 18">
              <a:extLst>
                <a:ext uri="{FF2B5EF4-FFF2-40B4-BE49-F238E27FC236}">
                  <a16:creationId xmlns:a16="http://schemas.microsoft.com/office/drawing/2014/main" id="{58DABD4E-8824-08BE-7658-6345C04CC2A1}"/>
                </a:ext>
              </a:extLst>
            </p:cNvPr>
            <p:cNvSpPr/>
            <p:nvPr/>
          </p:nvSpPr>
          <p:spPr>
            <a:xfrm>
              <a:off x="3611779" y="3787176"/>
              <a:ext cx="611145" cy="691092"/>
            </a:xfrm>
            <a:custGeom>
              <a:avLst/>
              <a:gdLst>
                <a:gd name="connsiteX0" fmla="*/ 43856 w 611145"/>
                <a:gd name="connsiteY0" fmla="*/ 183104 h 691092"/>
                <a:gd name="connsiteX1" fmla="*/ 90272 w 611145"/>
                <a:gd name="connsiteY1" fmla="*/ 172780 h 691092"/>
                <a:gd name="connsiteX2" fmla="*/ 143116 w 611145"/>
                <a:gd name="connsiteY2" fmla="*/ 126364 h 691092"/>
                <a:gd name="connsiteX3" fmla="*/ 177928 w 611145"/>
                <a:gd name="connsiteY3" fmla="*/ 100568 h 691092"/>
                <a:gd name="connsiteX4" fmla="*/ 221784 w 611145"/>
                <a:gd name="connsiteY4" fmla="*/ 85096 h 691092"/>
                <a:gd name="connsiteX5" fmla="*/ 252728 w 611145"/>
                <a:gd name="connsiteY5" fmla="*/ 38680 h 691092"/>
                <a:gd name="connsiteX6" fmla="*/ 309441 w 611145"/>
                <a:gd name="connsiteY6" fmla="*/ 79948 h 691092"/>
                <a:gd name="connsiteX7" fmla="*/ 363593 w 611145"/>
                <a:gd name="connsiteY7" fmla="*/ 74800 h 691092"/>
                <a:gd name="connsiteX8" fmla="*/ 404860 w 611145"/>
                <a:gd name="connsiteY8" fmla="*/ 0 h 691092"/>
                <a:gd name="connsiteX9" fmla="*/ 440953 w 611145"/>
                <a:gd name="connsiteY9" fmla="*/ 12911 h 691092"/>
                <a:gd name="connsiteX10" fmla="*/ 440953 w 611145"/>
                <a:gd name="connsiteY10" fmla="*/ 108304 h 691092"/>
                <a:gd name="connsiteX11" fmla="*/ 440953 w 611145"/>
                <a:gd name="connsiteY11" fmla="*/ 152160 h 691092"/>
                <a:gd name="connsiteX12" fmla="*/ 469336 w 611145"/>
                <a:gd name="connsiteY12" fmla="*/ 170192 h 691092"/>
                <a:gd name="connsiteX13" fmla="*/ 580201 w 611145"/>
                <a:gd name="connsiteY13" fmla="*/ 136688 h 691092"/>
                <a:gd name="connsiteX14" fmla="*/ 611145 w 611145"/>
                <a:gd name="connsiteY14" fmla="*/ 183104 h 691092"/>
                <a:gd name="connsiteX15" fmla="*/ 611145 w 611145"/>
                <a:gd name="connsiteY15" fmla="*/ 296556 h 691092"/>
                <a:gd name="connsiteX16" fmla="*/ 593112 w 611145"/>
                <a:gd name="connsiteY16" fmla="*/ 355856 h 691092"/>
                <a:gd name="connsiteX17" fmla="*/ 593112 w 611145"/>
                <a:gd name="connsiteY17" fmla="*/ 417745 h 691092"/>
                <a:gd name="connsiteX18" fmla="*/ 567317 w 611145"/>
                <a:gd name="connsiteY18" fmla="*/ 498837 h 691092"/>
                <a:gd name="connsiteX19" fmla="*/ 556993 w 611145"/>
                <a:gd name="connsiteY19" fmla="*/ 562168 h 691092"/>
                <a:gd name="connsiteX20" fmla="*/ 474485 w 611145"/>
                <a:gd name="connsiteY20" fmla="*/ 649825 h 691092"/>
                <a:gd name="connsiteX21" fmla="*/ 404860 w 611145"/>
                <a:gd name="connsiteY21" fmla="*/ 605997 h 691092"/>
                <a:gd name="connsiteX22" fmla="*/ 342972 w 611145"/>
                <a:gd name="connsiteY22" fmla="*/ 649825 h 691092"/>
                <a:gd name="connsiteX23" fmla="*/ 314616 w 611145"/>
                <a:gd name="connsiteY23" fmla="*/ 691093 h 691092"/>
                <a:gd name="connsiteX24" fmla="*/ 268200 w 611145"/>
                <a:gd name="connsiteY24" fmla="*/ 691093 h 691092"/>
                <a:gd name="connsiteX25" fmla="*/ 237256 w 611145"/>
                <a:gd name="connsiteY25" fmla="*/ 673905 h 691092"/>
                <a:gd name="connsiteX26" fmla="*/ 183104 w 611145"/>
                <a:gd name="connsiteY26" fmla="*/ 691093 h 691092"/>
                <a:gd name="connsiteX27" fmla="*/ 172780 w 611145"/>
                <a:gd name="connsiteY27" fmla="*/ 673905 h 691092"/>
                <a:gd name="connsiteX28" fmla="*/ 172780 w 611145"/>
                <a:gd name="connsiteY28" fmla="*/ 585376 h 691092"/>
                <a:gd name="connsiteX29" fmla="*/ 162456 w 611145"/>
                <a:gd name="connsiteY29" fmla="*/ 564729 h 691092"/>
                <a:gd name="connsiteX30" fmla="*/ 100568 w 611145"/>
                <a:gd name="connsiteY30" fmla="*/ 510577 h 691092"/>
                <a:gd name="connsiteX31" fmla="*/ 100568 w 611145"/>
                <a:gd name="connsiteY31" fmla="*/ 428640 h 691092"/>
                <a:gd name="connsiteX32" fmla="*/ 67064 w 611145"/>
                <a:gd name="connsiteY32" fmla="*/ 410009 h 691092"/>
                <a:gd name="connsiteX33" fmla="*/ 67064 w 611145"/>
                <a:gd name="connsiteY33" fmla="*/ 355856 h 691092"/>
                <a:gd name="connsiteX34" fmla="*/ 30944 w 611145"/>
                <a:gd name="connsiteY34" fmla="*/ 342972 h 691092"/>
                <a:gd name="connsiteX35" fmla="*/ 30944 w 611145"/>
                <a:gd name="connsiteY35" fmla="*/ 296556 h 691092"/>
                <a:gd name="connsiteX36" fmla="*/ 0 w 611145"/>
                <a:gd name="connsiteY36" fmla="*/ 270760 h 691092"/>
                <a:gd name="connsiteX37" fmla="*/ 12911 w 611145"/>
                <a:gd name="connsiteY37" fmla="*/ 175368 h 691092"/>
                <a:gd name="connsiteX38" fmla="*/ 43856 w 611145"/>
                <a:gd name="connsiteY38" fmla="*/ 183104 h 69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11145" h="691092">
                  <a:moveTo>
                    <a:pt x="43856" y="183104"/>
                  </a:moveTo>
                  <a:lnTo>
                    <a:pt x="90272" y="172780"/>
                  </a:lnTo>
                  <a:lnTo>
                    <a:pt x="143116" y="126364"/>
                  </a:lnTo>
                  <a:lnTo>
                    <a:pt x="177928" y="100568"/>
                  </a:lnTo>
                  <a:lnTo>
                    <a:pt x="221784" y="85096"/>
                  </a:lnTo>
                  <a:lnTo>
                    <a:pt x="252728" y="38680"/>
                  </a:lnTo>
                  <a:lnTo>
                    <a:pt x="309441" y="79948"/>
                  </a:lnTo>
                  <a:lnTo>
                    <a:pt x="363593" y="74800"/>
                  </a:lnTo>
                  <a:lnTo>
                    <a:pt x="404860" y="0"/>
                  </a:lnTo>
                  <a:lnTo>
                    <a:pt x="440953" y="12911"/>
                  </a:lnTo>
                  <a:lnTo>
                    <a:pt x="440953" y="108304"/>
                  </a:lnTo>
                  <a:lnTo>
                    <a:pt x="440953" y="152160"/>
                  </a:lnTo>
                  <a:lnTo>
                    <a:pt x="469336" y="170192"/>
                  </a:lnTo>
                  <a:lnTo>
                    <a:pt x="580201" y="136688"/>
                  </a:lnTo>
                  <a:lnTo>
                    <a:pt x="611145" y="183104"/>
                  </a:lnTo>
                  <a:lnTo>
                    <a:pt x="611145" y="296556"/>
                  </a:lnTo>
                  <a:lnTo>
                    <a:pt x="593112" y="355856"/>
                  </a:lnTo>
                  <a:lnTo>
                    <a:pt x="593112" y="417745"/>
                  </a:lnTo>
                  <a:lnTo>
                    <a:pt x="567317" y="498837"/>
                  </a:lnTo>
                  <a:lnTo>
                    <a:pt x="556993" y="562168"/>
                  </a:lnTo>
                  <a:lnTo>
                    <a:pt x="474485" y="649825"/>
                  </a:lnTo>
                  <a:lnTo>
                    <a:pt x="404860" y="605997"/>
                  </a:lnTo>
                  <a:lnTo>
                    <a:pt x="342972" y="649825"/>
                  </a:lnTo>
                  <a:lnTo>
                    <a:pt x="314616" y="691093"/>
                  </a:lnTo>
                  <a:lnTo>
                    <a:pt x="268200" y="691093"/>
                  </a:lnTo>
                  <a:lnTo>
                    <a:pt x="237256" y="673905"/>
                  </a:lnTo>
                  <a:lnTo>
                    <a:pt x="183104" y="691093"/>
                  </a:lnTo>
                  <a:lnTo>
                    <a:pt x="172780" y="673905"/>
                  </a:lnTo>
                  <a:lnTo>
                    <a:pt x="172780" y="585376"/>
                  </a:lnTo>
                  <a:lnTo>
                    <a:pt x="162456" y="564729"/>
                  </a:lnTo>
                  <a:lnTo>
                    <a:pt x="100568" y="510577"/>
                  </a:lnTo>
                  <a:lnTo>
                    <a:pt x="100568" y="428640"/>
                  </a:lnTo>
                  <a:lnTo>
                    <a:pt x="67064" y="410009"/>
                  </a:lnTo>
                  <a:lnTo>
                    <a:pt x="67064" y="355856"/>
                  </a:lnTo>
                  <a:lnTo>
                    <a:pt x="30944" y="342972"/>
                  </a:lnTo>
                  <a:lnTo>
                    <a:pt x="30944" y="296556"/>
                  </a:lnTo>
                  <a:lnTo>
                    <a:pt x="0" y="270760"/>
                  </a:lnTo>
                  <a:lnTo>
                    <a:pt x="12911" y="175368"/>
                  </a:lnTo>
                  <a:lnTo>
                    <a:pt x="43856" y="183104"/>
                  </a:lnTo>
                  <a:close/>
                </a:path>
              </a:pathLst>
            </a:custGeom>
            <a:solidFill>
              <a:srgbClr val="F6D87E"/>
            </a:solidFill>
            <a:ln w="2720" cap="flat">
              <a:solidFill>
                <a:srgbClr val="FFFFFF"/>
              </a:solidFill>
              <a:prstDash val="solid"/>
              <a:miter/>
            </a:ln>
          </p:spPr>
          <p:txBody>
            <a:bodyPr rtlCol="0" anchor="ctr"/>
            <a:lstStyle/>
            <a:p>
              <a:endParaRPr lang="sv-SE" sz="500" dirty="0"/>
            </a:p>
          </p:txBody>
        </p:sp>
        <p:sp>
          <p:nvSpPr>
            <p:cNvPr id="20" name="Frihandsfigur: Form 19">
              <a:extLst>
                <a:ext uri="{FF2B5EF4-FFF2-40B4-BE49-F238E27FC236}">
                  <a16:creationId xmlns:a16="http://schemas.microsoft.com/office/drawing/2014/main" id="{93A06DF6-E6A3-2127-EECA-EDE61AF7C2D4}"/>
                </a:ext>
              </a:extLst>
            </p:cNvPr>
            <p:cNvSpPr/>
            <p:nvPr/>
          </p:nvSpPr>
          <p:spPr>
            <a:xfrm>
              <a:off x="3624691" y="4349344"/>
              <a:ext cx="559553" cy="722009"/>
            </a:xfrm>
            <a:custGeom>
              <a:avLst/>
              <a:gdLst>
                <a:gd name="connsiteX0" fmla="*/ 559554 w 559553"/>
                <a:gd name="connsiteY0" fmla="*/ 25768 h 722009"/>
                <a:gd name="connsiteX1" fmla="*/ 559554 w 559553"/>
                <a:gd name="connsiteY1" fmla="*/ 61888 h 722009"/>
                <a:gd name="connsiteX2" fmla="*/ 515725 w 559553"/>
                <a:gd name="connsiteY2" fmla="*/ 128924 h 722009"/>
                <a:gd name="connsiteX3" fmla="*/ 515725 w 559553"/>
                <a:gd name="connsiteY3" fmla="*/ 237229 h 722009"/>
                <a:gd name="connsiteX4" fmla="*/ 477045 w 559553"/>
                <a:gd name="connsiteY4" fmla="*/ 291381 h 722009"/>
                <a:gd name="connsiteX5" fmla="*/ 461573 w 559553"/>
                <a:gd name="connsiteY5" fmla="*/ 306853 h 722009"/>
                <a:gd name="connsiteX6" fmla="*/ 461573 w 559553"/>
                <a:gd name="connsiteY6" fmla="*/ 335209 h 722009"/>
                <a:gd name="connsiteX7" fmla="*/ 430629 w 559553"/>
                <a:gd name="connsiteY7" fmla="*/ 361005 h 722009"/>
                <a:gd name="connsiteX8" fmla="*/ 379065 w 559553"/>
                <a:gd name="connsiteY8" fmla="*/ 443513 h 722009"/>
                <a:gd name="connsiteX9" fmla="*/ 319737 w 559553"/>
                <a:gd name="connsiteY9" fmla="*/ 526049 h 722009"/>
                <a:gd name="connsiteX10" fmla="*/ 292661 w 559553"/>
                <a:gd name="connsiteY10" fmla="*/ 553751 h 722009"/>
                <a:gd name="connsiteX11" fmla="*/ 260437 w 559553"/>
                <a:gd name="connsiteY11" fmla="*/ 572465 h 722009"/>
                <a:gd name="connsiteX12" fmla="*/ 260437 w 559553"/>
                <a:gd name="connsiteY12" fmla="*/ 639501 h 722009"/>
                <a:gd name="connsiteX13" fmla="*/ 214021 w 559553"/>
                <a:gd name="connsiteY13" fmla="*/ 639501 h 722009"/>
                <a:gd name="connsiteX14" fmla="*/ 167605 w 559553"/>
                <a:gd name="connsiteY14" fmla="*/ 683330 h 722009"/>
                <a:gd name="connsiteX15" fmla="*/ 104491 w 559553"/>
                <a:gd name="connsiteY15" fmla="*/ 694525 h 722009"/>
                <a:gd name="connsiteX16" fmla="*/ 104491 w 559553"/>
                <a:gd name="connsiteY16" fmla="*/ 722009 h 722009"/>
                <a:gd name="connsiteX17" fmla="*/ 60581 w 559553"/>
                <a:gd name="connsiteY17" fmla="*/ 667857 h 722009"/>
                <a:gd name="connsiteX18" fmla="*/ 104491 w 559553"/>
                <a:gd name="connsiteY18" fmla="*/ 639501 h 722009"/>
                <a:gd name="connsiteX19" fmla="*/ 104491 w 559553"/>
                <a:gd name="connsiteY19" fmla="*/ 600821 h 722009"/>
                <a:gd name="connsiteX20" fmla="*/ 79921 w 559553"/>
                <a:gd name="connsiteY20" fmla="*/ 553751 h 722009"/>
                <a:gd name="connsiteX21" fmla="*/ 60581 w 559553"/>
                <a:gd name="connsiteY21" fmla="*/ 536345 h 722009"/>
                <a:gd name="connsiteX22" fmla="*/ 83789 w 559553"/>
                <a:gd name="connsiteY22" fmla="*/ 451249 h 722009"/>
                <a:gd name="connsiteX23" fmla="*/ 48977 w 559553"/>
                <a:gd name="connsiteY23" fmla="*/ 447381 h 722009"/>
                <a:gd name="connsiteX24" fmla="*/ 56713 w 559553"/>
                <a:gd name="connsiteY24" fmla="*/ 393229 h 722009"/>
                <a:gd name="connsiteX25" fmla="*/ 104491 w 559553"/>
                <a:gd name="connsiteY25" fmla="*/ 375632 h 722009"/>
                <a:gd name="connsiteX26" fmla="*/ 130205 w 559553"/>
                <a:gd name="connsiteY26" fmla="*/ 354985 h 722009"/>
                <a:gd name="connsiteX27" fmla="*/ 130205 w 559553"/>
                <a:gd name="connsiteY27" fmla="*/ 308133 h 722009"/>
                <a:gd name="connsiteX28" fmla="*/ 104491 w 559553"/>
                <a:gd name="connsiteY28" fmla="*/ 257849 h 722009"/>
                <a:gd name="connsiteX29" fmla="*/ 48977 w 559553"/>
                <a:gd name="connsiteY29" fmla="*/ 281057 h 722009"/>
                <a:gd name="connsiteX30" fmla="*/ 0 w 559553"/>
                <a:gd name="connsiteY30" fmla="*/ 242377 h 722009"/>
                <a:gd name="connsiteX31" fmla="*/ 29637 w 559553"/>
                <a:gd name="connsiteY31" fmla="*/ 153413 h 722009"/>
                <a:gd name="connsiteX32" fmla="*/ 72185 w 559553"/>
                <a:gd name="connsiteY32" fmla="*/ 76052 h 722009"/>
                <a:gd name="connsiteX33" fmla="*/ 104491 w 559553"/>
                <a:gd name="connsiteY33" fmla="*/ 59300 h 722009"/>
                <a:gd name="connsiteX34" fmla="*/ 149545 w 559553"/>
                <a:gd name="connsiteY34" fmla="*/ 2560 h 722009"/>
                <a:gd name="connsiteX35" fmla="*/ 159869 w 559553"/>
                <a:gd name="connsiteY35" fmla="*/ 36092 h 722009"/>
                <a:gd name="connsiteX36" fmla="*/ 159869 w 559553"/>
                <a:gd name="connsiteY36" fmla="*/ 111736 h 722009"/>
                <a:gd name="connsiteX37" fmla="*/ 170192 w 559553"/>
                <a:gd name="connsiteY37" fmla="*/ 128924 h 722009"/>
                <a:gd name="connsiteX38" fmla="*/ 224344 w 559553"/>
                <a:gd name="connsiteY38" fmla="*/ 111736 h 722009"/>
                <a:gd name="connsiteX39" fmla="*/ 255288 w 559553"/>
                <a:gd name="connsiteY39" fmla="*/ 128924 h 722009"/>
                <a:gd name="connsiteX40" fmla="*/ 301705 w 559553"/>
                <a:gd name="connsiteY40" fmla="*/ 128924 h 722009"/>
                <a:gd name="connsiteX41" fmla="*/ 330061 w 559553"/>
                <a:gd name="connsiteY41" fmla="*/ 87656 h 722009"/>
                <a:gd name="connsiteX42" fmla="*/ 391949 w 559553"/>
                <a:gd name="connsiteY42" fmla="*/ 43828 h 722009"/>
                <a:gd name="connsiteX43" fmla="*/ 461573 w 559553"/>
                <a:gd name="connsiteY43" fmla="*/ 87656 h 722009"/>
                <a:gd name="connsiteX44" fmla="*/ 544082 w 559553"/>
                <a:gd name="connsiteY44" fmla="*/ 0 h 722009"/>
                <a:gd name="connsiteX45" fmla="*/ 559554 w 559553"/>
                <a:gd name="connsiteY45" fmla="*/ 25768 h 72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59553" h="722009">
                  <a:moveTo>
                    <a:pt x="559554" y="25768"/>
                  </a:moveTo>
                  <a:lnTo>
                    <a:pt x="559554" y="61888"/>
                  </a:lnTo>
                  <a:lnTo>
                    <a:pt x="515725" y="128924"/>
                  </a:lnTo>
                  <a:lnTo>
                    <a:pt x="515725" y="237229"/>
                  </a:lnTo>
                  <a:lnTo>
                    <a:pt x="477045" y="291381"/>
                  </a:lnTo>
                  <a:lnTo>
                    <a:pt x="461573" y="306853"/>
                  </a:lnTo>
                  <a:lnTo>
                    <a:pt x="461573" y="335209"/>
                  </a:lnTo>
                  <a:lnTo>
                    <a:pt x="430629" y="361005"/>
                  </a:lnTo>
                  <a:lnTo>
                    <a:pt x="379065" y="443513"/>
                  </a:lnTo>
                  <a:lnTo>
                    <a:pt x="319737" y="526049"/>
                  </a:lnTo>
                  <a:lnTo>
                    <a:pt x="292661" y="553751"/>
                  </a:lnTo>
                  <a:lnTo>
                    <a:pt x="260437" y="572465"/>
                  </a:lnTo>
                  <a:lnTo>
                    <a:pt x="260437" y="639501"/>
                  </a:lnTo>
                  <a:lnTo>
                    <a:pt x="214021" y="639501"/>
                  </a:lnTo>
                  <a:lnTo>
                    <a:pt x="167605" y="683330"/>
                  </a:lnTo>
                  <a:lnTo>
                    <a:pt x="104491" y="694525"/>
                  </a:lnTo>
                  <a:lnTo>
                    <a:pt x="104491" y="722009"/>
                  </a:lnTo>
                  <a:lnTo>
                    <a:pt x="60581" y="667857"/>
                  </a:lnTo>
                  <a:lnTo>
                    <a:pt x="104491" y="639501"/>
                  </a:lnTo>
                  <a:lnTo>
                    <a:pt x="104491" y="600821"/>
                  </a:lnTo>
                  <a:lnTo>
                    <a:pt x="79921" y="553751"/>
                  </a:lnTo>
                  <a:lnTo>
                    <a:pt x="60581" y="536345"/>
                  </a:lnTo>
                  <a:lnTo>
                    <a:pt x="83789" y="451249"/>
                  </a:lnTo>
                  <a:lnTo>
                    <a:pt x="48977" y="447381"/>
                  </a:lnTo>
                  <a:lnTo>
                    <a:pt x="56713" y="393229"/>
                  </a:lnTo>
                  <a:lnTo>
                    <a:pt x="104491" y="375632"/>
                  </a:lnTo>
                  <a:lnTo>
                    <a:pt x="130205" y="354985"/>
                  </a:lnTo>
                  <a:lnTo>
                    <a:pt x="130205" y="308133"/>
                  </a:lnTo>
                  <a:lnTo>
                    <a:pt x="104491" y="257849"/>
                  </a:lnTo>
                  <a:lnTo>
                    <a:pt x="48977" y="281057"/>
                  </a:lnTo>
                  <a:lnTo>
                    <a:pt x="0" y="242377"/>
                  </a:lnTo>
                  <a:lnTo>
                    <a:pt x="29637" y="153413"/>
                  </a:lnTo>
                  <a:lnTo>
                    <a:pt x="72185" y="76052"/>
                  </a:lnTo>
                  <a:lnTo>
                    <a:pt x="104491" y="59300"/>
                  </a:lnTo>
                  <a:lnTo>
                    <a:pt x="149545" y="2560"/>
                  </a:lnTo>
                  <a:lnTo>
                    <a:pt x="159869" y="36092"/>
                  </a:lnTo>
                  <a:lnTo>
                    <a:pt x="159869" y="111736"/>
                  </a:lnTo>
                  <a:lnTo>
                    <a:pt x="170192" y="128924"/>
                  </a:lnTo>
                  <a:lnTo>
                    <a:pt x="224344" y="111736"/>
                  </a:lnTo>
                  <a:lnTo>
                    <a:pt x="255288" y="128924"/>
                  </a:lnTo>
                  <a:lnTo>
                    <a:pt x="301705" y="128924"/>
                  </a:lnTo>
                  <a:lnTo>
                    <a:pt x="330061" y="87656"/>
                  </a:lnTo>
                  <a:lnTo>
                    <a:pt x="391949" y="43828"/>
                  </a:lnTo>
                  <a:lnTo>
                    <a:pt x="461573" y="87656"/>
                  </a:lnTo>
                  <a:lnTo>
                    <a:pt x="544082" y="0"/>
                  </a:lnTo>
                  <a:lnTo>
                    <a:pt x="559554" y="25768"/>
                  </a:lnTo>
                  <a:close/>
                </a:path>
              </a:pathLst>
            </a:custGeom>
            <a:solidFill>
              <a:srgbClr val="F6D87E"/>
            </a:solidFill>
            <a:ln w="2720" cap="flat">
              <a:solidFill>
                <a:srgbClr val="FFFFFF"/>
              </a:solidFill>
              <a:prstDash val="solid"/>
              <a:miter/>
            </a:ln>
          </p:spPr>
          <p:txBody>
            <a:bodyPr rtlCol="0" anchor="ctr"/>
            <a:lstStyle/>
            <a:p>
              <a:endParaRPr lang="sv-SE" sz="500"/>
            </a:p>
          </p:txBody>
        </p:sp>
        <p:sp>
          <p:nvSpPr>
            <p:cNvPr id="21" name="Frihandsfigur: Form 20">
              <a:extLst>
                <a:ext uri="{FF2B5EF4-FFF2-40B4-BE49-F238E27FC236}">
                  <a16:creationId xmlns:a16="http://schemas.microsoft.com/office/drawing/2014/main" id="{D77D694D-9FC6-E611-E149-447B73953905}"/>
                </a:ext>
              </a:extLst>
            </p:cNvPr>
            <p:cNvSpPr/>
            <p:nvPr/>
          </p:nvSpPr>
          <p:spPr>
            <a:xfrm>
              <a:off x="2577769" y="3503504"/>
              <a:ext cx="412569" cy="562168"/>
            </a:xfrm>
            <a:custGeom>
              <a:avLst/>
              <a:gdLst>
                <a:gd name="connsiteX0" fmla="*/ 23181 w 412569"/>
                <a:gd name="connsiteY0" fmla="*/ 443568 h 562168"/>
                <a:gd name="connsiteX1" fmla="*/ 57557 w 412569"/>
                <a:gd name="connsiteY1" fmla="*/ 381680 h 562168"/>
                <a:gd name="connsiteX2" fmla="*/ 87793 w 412569"/>
                <a:gd name="connsiteY2" fmla="*/ 327527 h 562168"/>
                <a:gd name="connsiteX3" fmla="*/ 126337 w 412569"/>
                <a:gd name="connsiteY3" fmla="*/ 283699 h 562168"/>
                <a:gd name="connsiteX4" fmla="*/ 126337 w 412569"/>
                <a:gd name="connsiteY4" fmla="*/ 242431 h 562168"/>
                <a:gd name="connsiteX5" fmla="*/ 139221 w 412569"/>
                <a:gd name="connsiteY5" fmla="*/ 201163 h 562168"/>
                <a:gd name="connsiteX6" fmla="*/ 188225 w 412569"/>
                <a:gd name="connsiteY6" fmla="*/ 190840 h 562168"/>
                <a:gd name="connsiteX7" fmla="*/ 215737 w 412569"/>
                <a:gd name="connsiteY7" fmla="*/ 180516 h 562168"/>
                <a:gd name="connsiteX8" fmla="*/ 234641 w 412569"/>
                <a:gd name="connsiteY8" fmla="*/ 167632 h 562168"/>
                <a:gd name="connsiteX9" fmla="*/ 234641 w 412569"/>
                <a:gd name="connsiteY9" fmla="*/ 144424 h 562168"/>
                <a:gd name="connsiteX10" fmla="*/ 281057 w 412569"/>
                <a:gd name="connsiteY10" fmla="*/ 110892 h 562168"/>
                <a:gd name="connsiteX11" fmla="*/ 337797 w 412569"/>
                <a:gd name="connsiteY11" fmla="*/ 51592 h 562168"/>
                <a:gd name="connsiteX12" fmla="*/ 358417 w 412569"/>
                <a:gd name="connsiteY12" fmla="*/ 10324 h 562168"/>
                <a:gd name="connsiteX13" fmla="*/ 390723 w 412569"/>
                <a:gd name="connsiteY13" fmla="*/ 0 h 562168"/>
                <a:gd name="connsiteX14" fmla="*/ 412569 w 412569"/>
                <a:gd name="connsiteY14" fmla="*/ 67036 h 562168"/>
                <a:gd name="connsiteX15" fmla="*/ 412569 w 412569"/>
                <a:gd name="connsiteY15" fmla="*/ 92832 h 562168"/>
                <a:gd name="connsiteX16" fmla="*/ 376477 w 412569"/>
                <a:gd name="connsiteY16" fmla="*/ 136660 h 562168"/>
                <a:gd name="connsiteX17" fmla="*/ 337797 w 412569"/>
                <a:gd name="connsiteY17" fmla="*/ 157281 h 562168"/>
                <a:gd name="connsiteX18" fmla="*/ 358417 w 412569"/>
                <a:gd name="connsiteY18" fmla="*/ 206285 h 562168"/>
                <a:gd name="connsiteX19" fmla="*/ 376477 w 412569"/>
                <a:gd name="connsiteY19" fmla="*/ 221757 h 562168"/>
                <a:gd name="connsiteX20" fmla="*/ 337797 w 412569"/>
                <a:gd name="connsiteY20" fmla="*/ 270760 h 562168"/>
                <a:gd name="connsiteX21" fmla="*/ 296529 w 412569"/>
                <a:gd name="connsiteY21" fmla="*/ 296556 h 562168"/>
                <a:gd name="connsiteX22" fmla="*/ 281057 w 412569"/>
                <a:gd name="connsiteY22" fmla="*/ 371329 h 562168"/>
                <a:gd name="connsiteX23" fmla="*/ 265585 w 412569"/>
                <a:gd name="connsiteY23" fmla="*/ 433217 h 562168"/>
                <a:gd name="connsiteX24" fmla="*/ 215737 w 412569"/>
                <a:gd name="connsiteY24" fmla="*/ 443540 h 562168"/>
                <a:gd name="connsiteX25" fmla="*/ 173052 w 412569"/>
                <a:gd name="connsiteY25" fmla="*/ 466748 h 562168"/>
                <a:gd name="connsiteX26" fmla="*/ 121188 w 412569"/>
                <a:gd name="connsiteY26" fmla="*/ 484808 h 562168"/>
                <a:gd name="connsiteX27" fmla="*/ 30944 w 412569"/>
                <a:gd name="connsiteY27" fmla="*/ 541548 h 562168"/>
                <a:gd name="connsiteX28" fmla="*/ 2588 w 412569"/>
                <a:gd name="connsiteY28" fmla="*/ 562168 h 562168"/>
                <a:gd name="connsiteX29" fmla="*/ 0 w 412569"/>
                <a:gd name="connsiteY29" fmla="*/ 484808 h 562168"/>
                <a:gd name="connsiteX30" fmla="*/ 23208 w 412569"/>
                <a:gd name="connsiteY30" fmla="*/ 443540 h 56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2569" h="562168">
                  <a:moveTo>
                    <a:pt x="23181" y="443568"/>
                  </a:moveTo>
                  <a:lnTo>
                    <a:pt x="57557" y="381680"/>
                  </a:lnTo>
                  <a:lnTo>
                    <a:pt x="87793" y="327527"/>
                  </a:lnTo>
                  <a:lnTo>
                    <a:pt x="126337" y="283699"/>
                  </a:lnTo>
                  <a:lnTo>
                    <a:pt x="126337" y="242431"/>
                  </a:lnTo>
                  <a:lnTo>
                    <a:pt x="139221" y="201163"/>
                  </a:lnTo>
                  <a:lnTo>
                    <a:pt x="188225" y="190840"/>
                  </a:lnTo>
                  <a:lnTo>
                    <a:pt x="215737" y="180516"/>
                  </a:lnTo>
                  <a:lnTo>
                    <a:pt x="234641" y="167632"/>
                  </a:lnTo>
                  <a:lnTo>
                    <a:pt x="234641" y="144424"/>
                  </a:lnTo>
                  <a:lnTo>
                    <a:pt x="281057" y="110892"/>
                  </a:lnTo>
                  <a:lnTo>
                    <a:pt x="337797" y="51592"/>
                  </a:lnTo>
                  <a:lnTo>
                    <a:pt x="358417" y="10324"/>
                  </a:lnTo>
                  <a:lnTo>
                    <a:pt x="390723" y="0"/>
                  </a:lnTo>
                  <a:lnTo>
                    <a:pt x="412569" y="67036"/>
                  </a:lnTo>
                  <a:lnTo>
                    <a:pt x="412569" y="92832"/>
                  </a:lnTo>
                  <a:lnTo>
                    <a:pt x="376477" y="136660"/>
                  </a:lnTo>
                  <a:lnTo>
                    <a:pt x="337797" y="157281"/>
                  </a:lnTo>
                  <a:lnTo>
                    <a:pt x="358417" y="206285"/>
                  </a:lnTo>
                  <a:lnTo>
                    <a:pt x="376477" y="221757"/>
                  </a:lnTo>
                  <a:cubicBezTo>
                    <a:pt x="376477" y="221757"/>
                    <a:pt x="342945" y="265585"/>
                    <a:pt x="337797" y="270760"/>
                  </a:cubicBezTo>
                  <a:cubicBezTo>
                    <a:pt x="332649" y="275909"/>
                    <a:pt x="296529" y="296556"/>
                    <a:pt x="296529" y="296556"/>
                  </a:cubicBezTo>
                  <a:lnTo>
                    <a:pt x="281057" y="371329"/>
                  </a:lnTo>
                  <a:lnTo>
                    <a:pt x="265585" y="433217"/>
                  </a:lnTo>
                  <a:lnTo>
                    <a:pt x="215737" y="443540"/>
                  </a:lnTo>
                  <a:lnTo>
                    <a:pt x="173052" y="466748"/>
                  </a:lnTo>
                  <a:lnTo>
                    <a:pt x="121188" y="484808"/>
                  </a:lnTo>
                  <a:lnTo>
                    <a:pt x="30944" y="541548"/>
                  </a:lnTo>
                  <a:lnTo>
                    <a:pt x="2588" y="562168"/>
                  </a:lnTo>
                  <a:lnTo>
                    <a:pt x="0" y="484808"/>
                  </a:lnTo>
                  <a:lnTo>
                    <a:pt x="23208" y="44354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22" name="Frihandsfigur: Form 21">
              <a:extLst>
                <a:ext uri="{FF2B5EF4-FFF2-40B4-BE49-F238E27FC236}">
                  <a16:creationId xmlns:a16="http://schemas.microsoft.com/office/drawing/2014/main" id="{87BF5A4D-EB8C-4C06-3CE3-5A2BB4014107}"/>
                </a:ext>
              </a:extLst>
            </p:cNvPr>
            <p:cNvSpPr/>
            <p:nvPr/>
          </p:nvSpPr>
          <p:spPr>
            <a:xfrm>
              <a:off x="2698930" y="3738199"/>
              <a:ext cx="322352" cy="506708"/>
            </a:xfrm>
            <a:custGeom>
              <a:avLst/>
              <a:gdLst>
                <a:gd name="connsiteX0" fmla="*/ 269562 w 322352"/>
                <a:gd name="connsiteY0" fmla="*/ 0 h 506708"/>
                <a:gd name="connsiteX1" fmla="*/ 322352 w 322352"/>
                <a:gd name="connsiteY1" fmla="*/ 28356 h 506708"/>
                <a:gd name="connsiteX2" fmla="*/ 322352 w 322352"/>
                <a:gd name="connsiteY2" fmla="*/ 61888 h 506708"/>
                <a:gd name="connsiteX3" fmla="*/ 269562 w 322352"/>
                <a:gd name="connsiteY3" fmla="*/ 100568 h 506708"/>
                <a:gd name="connsiteX4" fmla="*/ 242404 w 322352"/>
                <a:gd name="connsiteY4" fmla="*/ 185664 h 506708"/>
                <a:gd name="connsiteX5" fmla="*/ 242404 w 322352"/>
                <a:gd name="connsiteY5" fmla="*/ 291381 h 506708"/>
                <a:gd name="connsiteX6" fmla="*/ 304292 w 322352"/>
                <a:gd name="connsiteY6" fmla="*/ 371329 h 506708"/>
                <a:gd name="connsiteX7" fmla="*/ 322352 w 322352"/>
                <a:gd name="connsiteY7" fmla="*/ 417745 h 506708"/>
                <a:gd name="connsiteX8" fmla="*/ 322352 w 322352"/>
                <a:gd name="connsiteY8" fmla="*/ 453837 h 506708"/>
                <a:gd name="connsiteX9" fmla="*/ 269562 w 322352"/>
                <a:gd name="connsiteY9" fmla="*/ 506709 h 506708"/>
                <a:gd name="connsiteX10" fmla="*/ 229520 w 322352"/>
                <a:gd name="connsiteY10" fmla="*/ 492517 h 506708"/>
                <a:gd name="connsiteX11" fmla="*/ 180516 w 322352"/>
                <a:gd name="connsiteY11" fmla="*/ 492517 h 506708"/>
                <a:gd name="connsiteX12" fmla="*/ 23208 w 322352"/>
                <a:gd name="connsiteY12" fmla="*/ 492517 h 506708"/>
                <a:gd name="connsiteX13" fmla="*/ 23208 w 322352"/>
                <a:gd name="connsiteY13" fmla="*/ 451249 h 506708"/>
                <a:gd name="connsiteX14" fmla="*/ 25959 w 322352"/>
                <a:gd name="connsiteY14" fmla="*/ 433217 h 506708"/>
                <a:gd name="connsiteX15" fmla="*/ 43856 w 322352"/>
                <a:gd name="connsiteY15" fmla="*/ 407421 h 506708"/>
                <a:gd name="connsiteX16" fmla="*/ 51782 w 322352"/>
                <a:gd name="connsiteY16" fmla="*/ 382933 h 506708"/>
                <a:gd name="connsiteX17" fmla="*/ 43856 w 322352"/>
                <a:gd name="connsiteY17" fmla="*/ 358417 h 506708"/>
                <a:gd name="connsiteX18" fmla="*/ 37645 w 322352"/>
                <a:gd name="connsiteY18" fmla="*/ 332649 h 506708"/>
                <a:gd name="connsiteX19" fmla="*/ 30944 w 322352"/>
                <a:gd name="connsiteY19" fmla="*/ 306853 h 506708"/>
                <a:gd name="connsiteX20" fmla="*/ 0 w 322352"/>
                <a:gd name="connsiteY20" fmla="*/ 250113 h 506708"/>
                <a:gd name="connsiteX21" fmla="*/ 51864 w 322352"/>
                <a:gd name="connsiteY21" fmla="*/ 232080 h 506708"/>
                <a:gd name="connsiteX22" fmla="*/ 94548 w 322352"/>
                <a:gd name="connsiteY22" fmla="*/ 208872 h 506708"/>
                <a:gd name="connsiteX23" fmla="*/ 144424 w 322352"/>
                <a:gd name="connsiteY23" fmla="*/ 198549 h 506708"/>
                <a:gd name="connsiteX24" fmla="*/ 163573 w 322352"/>
                <a:gd name="connsiteY24" fmla="*/ 118846 h 506708"/>
                <a:gd name="connsiteX25" fmla="*/ 172181 w 322352"/>
                <a:gd name="connsiteY25" fmla="*/ 77224 h 506708"/>
                <a:gd name="connsiteX26" fmla="*/ 175368 w 322352"/>
                <a:gd name="connsiteY26" fmla="*/ 61888 h 506708"/>
                <a:gd name="connsiteX27" fmla="*/ 216608 w 322352"/>
                <a:gd name="connsiteY27" fmla="*/ 36092 h 506708"/>
                <a:gd name="connsiteX28" fmla="*/ 245373 w 322352"/>
                <a:gd name="connsiteY28" fmla="*/ 0 h 506708"/>
                <a:gd name="connsiteX29" fmla="*/ 269562 w 322352"/>
                <a:gd name="connsiteY29" fmla="*/ 0 h 50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2352" h="506708">
                  <a:moveTo>
                    <a:pt x="269562" y="0"/>
                  </a:moveTo>
                  <a:lnTo>
                    <a:pt x="322352" y="28356"/>
                  </a:lnTo>
                  <a:lnTo>
                    <a:pt x="322352" y="61888"/>
                  </a:lnTo>
                  <a:lnTo>
                    <a:pt x="269562" y="100568"/>
                  </a:lnTo>
                  <a:lnTo>
                    <a:pt x="242404" y="185664"/>
                  </a:lnTo>
                  <a:lnTo>
                    <a:pt x="242404" y="291381"/>
                  </a:lnTo>
                  <a:lnTo>
                    <a:pt x="304292" y="371329"/>
                  </a:lnTo>
                  <a:lnTo>
                    <a:pt x="322352" y="417745"/>
                  </a:lnTo>
                  <a:lnTo>
                    <a:pt x="322352" y="453837"/>
                  </a:lnTo>
                  <a:lnTo>
                    <a:pt x="269562" y="506709"/>
                  </a:lnTo>
                  <a:lnTo>
                    <a:pt x="229520" y="492517"/>
                  </a:lnTo>
                  <a:lnTo>
                    <a:pt x="180516" y="492517"/>
                  </a:lnTo>
                  <a:lnTo>
                    <a:pt x="23208" y="492517"/>
                  </a:lnTo>
                  <a:lnTo>
                    <a:pt x="23208" y="451249"/>
                  </a:lnTo>
                  <a:lnTo>
                    <a:pt x="25959" y="433217"/>
                  </a:lnTo>
                  <a:lnTo>
                    <a:pt x="43856" y="407421"/>
                  </a:lnTo>
                  <a:lnTo>
                    <a:pt x="51782" y="382933"/>
                  </a:lnTo>
                  <a:lnTo>
                    <a:pt x="43856" y="358417"/>
                  </a:lnTo>
                  <a:lnTo>
                    <a:pt x="37645" y="332649"/>
                  </a:lnTo>
                  <a:lnTo>
                    <a:pt x="30944" y="306853"/>
                  </a:lnTo>
                  <a:lnTo>
                    <a:pt x="0" y="250113"/>
                  </a:lnTo>
                  <a:lnTo>
                    <a:pt x="51864" y="232080"/>
                  </a:lnTo>
                  <a:lnTo>
                    <a:pt x="94548" y="208872"/>
                  </a:lnTo>
                  <a:lnTo>
                    <a:pt x="144424" y="198549"/>
                  </a:lnTo>
                  <a:lnTo>
                    <a:pt x="163573" y="118846"/>
                  </a:lnTo>
                  <a:lnTo>
                    <a:pt x="172181" y="77224"/>
                  </a:lnTo>
                  <a:lnTo>
                    <a:pt x="175368" y="61888"/>
                  </a:lnTo>
                  <a:lnTo>
                    <a:pt x="216608" y="36092"/>
                  </a:lnTo>
                  <a:lnTo>
                    <a:pt x="245373" y="0"/>
                  </a:lnTo>
                  <a:lnTo>
                    <a:pt x="269562" y="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23" name="Frihandsfigur: Form 22">
              <a:extLst>
                <a:ext uri="{FF2B5EF4-FFF2-40B4-BE49-F238E27FC236}">
                  <a16:creationId xmlns:a16="http://schemas.microsoft.com/office/drawing/2014/main" id="{884C83AA-2F97-0888-109C-021C6818C8D7}"/>
                </a:ext>
              </a:extLst>
            </p:cNvPr>
            <p:cNvSpPr/>
            <p:nvPr/>
          </p:nvSpPr>
          <p:spPr>
            <a:xfrm>
              <a:off x="2968492" y="4021844"/>
              <a:ext cx="315814" cy="425480"/>
            </a:xfrm>
            <a:custGeom>
              <a:avLst/>
              <a:gdLst>
                <a:gd name="connsiteX0" fmla="*/ 83734 w 315814"/>
                <a:gd name="connsiteY0" fmla="*/ 149572 h 425480"/>
                <a:gd name="connsiteX1" fmla="*/ 130150 w 315814"/>
                <a:gd name="connsiteY1" fmla="*/ 110892 h 425480"/>
                <a:gd name="connsiteX2" fmla="*/ 145622 w 315814"/>
                <a:gd name="connsiteY2" fmla="*/ 99288 h 425480"/>
                <a:gd name="connsiteX3" fmla="*/ 145622 w 315814"/>
                <a:gd name="connsiteY3" fmla="*/ 49004 h 425480"/>
                <a:gd name="connsiteX4" fmla="*/ 202335 w 315814"/>
                <a:gd name="connsiteY4" fmla="*/ 18060 h 425480"/>
                <a:gd name="connsiteX5" fmla="*/ 259075 w 315814"/>
                <a:gd name="connsiteY5" fmla="*/ 0 h 425480"/>
                <a:gd name="connsiteX6" fmla="*/ 315815 w 315814"/>
                <a:gd name="connsiteY6" fmla="*/ 7736 h 425480"/>
                <a:gd name="connsiteX7" fmla="*/ 299471 w 315814"/>
                <a:gd name="connsiteY7" fmla="*/ 49004 h 425480"/>
                <a:gd name="connsiteX8" fmla="*/ 259075 w 315814"/>
                <a:gd name="connsiteY8" fmla="*/ 99288 h 425480"/>
                <a:gd name="connsiteX9" fmla="*/ 280648 w 315814"/>
                <a:gd name="connsiteY9" fmla="*/ 136797 h 425480"/>
                <a:gd name="connsiteX10" fmla="*/ 277134 w 315814"/>
                <a:gd name="connsiteY10" fmla="*/ 193972 h 425480"/>
                <a:gd name="connsiteX11" fmla="*/ 259075 w 315814"/>
                <a:gd name="connsiteY11" fmla="*/ 208872 h 425480"/>
                <a:gd name="connsiteX12" fmla="*/ 259075 w 315814"/>
                <a:gd name="connsiteY12" fmla="*/ 230800 h 425480"/>
                <a:gd name="connsiteX13" fmla="*/ 259075 w 315814"/>
                <a:gd name="connsiteY13" fmla="*/ 250140 h 425480"/>
                <a:gd name="connsiteX14" fmla="*/ 299471 w 315814"/>
                <a:gd name="connsiteY14" fmla="*/ 301705 h 425480"/>
                <a:gd name="connsiteX15" fmla="*/ 279695 w 315814"/>
                <a:gd name="connsiteY15" fmla="*/ 324912 h 425480"/>
                <a:gd name="connsiteX16" fmla="*/ 259075 w 315814"/>
                <a:gd name="connsiteY16" fmla="*/ 332839 h 425480"/>
                <a:gd name="connsiteX17" fmla="*/ 212659 w 315814"/>
                <a:gd name="connsiteY17" fmla="*/ 350708 h 425480"/>
                <a:gd name="connsiteX18" fmla="*/ 199774 w 315814"/>
                <a:gd name="connsiteY18" fmla="*/ 362748 h 425480"/>
                <a:gd name="connsiteX19" fmla="*/ 173979 w 315814"/>
                <a:gd name="connsiteY19" fmla="*/ 386801 h 425480"/>
                <a:gd name="connsiteX20" fmla="*/ 181715 w 315814"/>
                <a:gd name="connsiteY20" fmla="*/ 415157 h 425480"/>
                <a:gd name="connsiteX21" fmla="*/ 142354 w 315814"/>
                <a:gd name="connsiteY21" fmla="*/ 420605 h 425480"/>
                <a:gd name="connsiteX22" fmla="*/ 106942 w 315814"/>
                <a:gd name="connsiteY22" fmla="*/ 425481 h 425480"/>
                <a:gd name="connsiteX23" fmla="*/ 86295 w 315814"/>
                <a:gd name="connsiteY23" fmla="*/ 371329 h 425480"/>
                <a:gd name="connsiteX24" fmla="*/ 75862 w 315814"/>
                <a:gd name="connsiteY24" fmla="*/ 327500 h 425480"/>
                <a:gd name="connsiteX25" fmla="*/ 64367 w 315814"/>
                <a:gd name="connsiteY25" fmla="*/ 301705 h 425480"/>
                <a:gd name="connsiteX26" fmla="*/ 31026 w 315814"/>
                <a:gd name="connsiteY26" fmla="*/ 245673 h 425480"/>
                <a:gd name="connsiteX27" fmla="*/ 21846 w 315814"/>
                <a:gd name="connsiteY27" fmla="*/ 230800 h 425480"/>
                <a:gd name="connsiteX28" fmla="*/ 0 w 315814"/>
                <a:gd name="connsiteY28" fmla="*/ 223064 h 425480"/>
                <a:gd name="connsiteX29" fmla="*/ 52790 w 315814"/>
                <a:gd name="connsiteY29" fmla="*/ 170192 h 425480"/>
                <a:gd name="connsiteX30" fmla="*/ 83734 w 315814"/>
                <a:gd name="connsiteY30" fmla="*/ 149572 h 42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5814" h="425480">
                  <a:moveTo>
                    <a:pt x="83734" y="149572"/>
                  </a:moveTo>
                  <a:lnTo>
                    <a:pt x="130150" y="110892"/>
                  </a:lnTo>
                  <a:lnTo>
                    <a:pt x="145622" y="99288"/>
                  </a:lnTo>
                  <a:lnTo>
                    <a:pt x="145622" y="49004"/>
                  </a:lnTo>
                  <a:lnTo>
                    <a:pt x="202335" y="18060"/>
                  </a:lnTo>
                  <a:lnTo>
                    <a:pt x="259075" y="0"/>
                  </a:lnTo>
                  <a:lnTo>
                    <a:pt x="315815" y="7736"/>
                  </a:lnTo>
                  <a:lnTo>
                    <a:pt x="299471" y="49004"/>
                  </a:lnTo>
                  <a:lnTo>
                    <a:pt x="259075" y="99288"/>
                  </a:lnTo>
                  <a:lnTo>
                    <a:pt x="280648" y="136797"/>
                  </a:lnTo>
                  <a:lnTo>
                    <a:pt x="277134" y="193972"/>
                  </a:lnTo>
                  <a:lnTo>
                    <a:pt x="259075" y="208872"/>
                  </a:lnTo>
                  <a:lnTo>
                    <a:pt x="259075" y="230800"/>
                  </a:lnTo>
                  <a:lnTo>
                    <a:pt x="259075" y="250140"/>
                  </a:lnTo>
                  <a:lnTo>
                    <a:pt x="299471" y="301705"/>
                  </a:lnTo>
                  <a:lnTo>
                    <a:pt x="279695" y="324912"/>
                  </a:lnTo>
                  <a:lnTo>
                    <a:pt x="259075" y="332839"/>
                  </a:lnTo>
                  <a:lnTo>
                    <a:pt x="212659" y="350708"/>
                  </a:lnTo>
                  <a:lnTo>
                    <a:pt x="199774" y="362748"/>
                  </a:lnTo>
                  <a:lnTo>
                    <a:pt x="173979" y="386801"/>
                  </a:lnTo>
                  <a:lnTo>
                    <a:pt x="181715" y="415157"/>
                  </a:lnTo>
                  <a:lnTo>
                    <a:pt x="142354" y="420605"/>
                  </a:lnTo>
                  <a:lnTo>
                    <a:pt x="106942" y="425481"/>
                  </a:lnTo>
                  <a:lnTo>
                    <a:pt x="86295" y="371329"/>
                  </a:lnTo>
                  <a:lnTo>
                    <a:pt x="75862" y="327500"/>
                  </a:lnTo>
                  <a:lnTo>
                    <a:pt x="64367" y="301705"/>
                  </a:lnTo>
                  <a:lnTo>
                    <a:pt x="31026" y="245673"/>
                  </a:lnTo>
                  <a:lnTo>
                    <a:pt x="21846" y="230800"/>
                  </a:lnTo>
                  <a:lnTo>
                    <a:pt x="0" y="223064"/>
                  </a:lnTo>
                  <a:lnTo>
                    <a:pt x="52790" y="170192"/>
                  </a:lnTo>
                  <a:lnTo>
                    <a:pt x="83734" y="149572"/>
                  </a:lnTo>
                  <a:close/>
                </a:path>
              </a:pathLst>
            </a:custGeom>
            <a:solidFill>
              <a:srgbClr val="F6D87E"/>
            </a:solidFill>
            <a:ln w="2720" cap="flat">
              <a:solidFill>
                <a:srgbClr val="FFFFFF"/>
              </a:solidFill>
              <a:prstDash val="solid"/>
              <a:miter/>
            </a:ln>
          </p:spPr>
          <p:txBody>
            <a:bodyPr rtlCol="0" anchor="ctr"/>
            <a:lstStyle/>
            <a:p>
              <a:endParaRPr lang="sv-SE" sz="500"/>
            </a:p>
          </p:txBody>
        </p:sp>
        <p:sp>
          <p:nvSpPr>
            <p:cNvPr id="24" name="Frihandsfigur: Form 23">
              <a:extLst>
                <a:ext uri="{FF2B5EF4-FFF2-40B4-BE49-F238E27FC236}">
                  <a16:creationId xmlns:a16="http://schemas.microsoft.com/office/drawing/2014/main" id="{EBA60EAE-AFBF-2F59-A303-76C9BE1790E5}"/>
                </a:ext>
              </a:extLst>
            </p:cNvPr>
            <p:cNvSpPr/>
            <p:nvPr/>
          </p:nvSpPr>
          <p:spPr>
            <a:xfrm>
              <a:off x="2915538" y="3426171"/>
              <a:ext cx="324912" cy="765865"/>
            </a:xfrm>
            <a:custGeom>
              <a:avLst/>
              <a:gdLst>
                <a:gd name="connsiteX0" fmla="*/ 270761 w 324912"/>
                <a:gd name="connsiteY0" fmla="*/ 580201 h 765865"/>
                <a:gd name="connsiteX1" fmla="*/ 270761 w 324912"/>
                <a:gd name="connsiteY1" fmla="*/ 526049 h 765865"/>
                <a:gd name="connsiteX2" fmla="*/ 270761 w 324912"/>
                <a:gd name="connsiteY2" fmla="*/ 469309 h 765865"/>
                <a:gd name="connsiteX3" fmla="*/ 257876 w 324912"/>
                <a:gd name="connsiteY3" fmla="*/ 407421 h 765865"/>
                <a:gd name="connsiteX4" fmla="*/ 226932 w 324912"/>
                <a:gd name="connsiteY4" fmla="*/ 384213 h 765865"/>
                <a:gd name="connsiteX5" fmla="*/ 190840 w 324912"/>
                <a:gd name="connsiteY5" fmla="*/ 340385 h 765865"/>
                <a:gd name="connsiteX6" fmla="*/ 190840 w 324912"/>
                <a:gd name="connsiteY6" fmla="*/ 299117 h 765865"/>
                <a:gd name="connsiteX7" fmla="*/ 226932 w 324912"/>
                <a:gd name="connsiteY7" fmla="*/ 255288 h 765865"/>
                <a:gd name="connsiteX8" fmla="*/ 252728 w 324912"/>
                <a:gd name="connsiteY8" fmla="*/ 232080 h 765865"/>
                <a:gd name="connsiteX9" fmla="*/ 312028 w 324912"/>
                <a:gd name="connsiteY9" fmla="*/ 193400 h 765865"/>
                <a:gd name="connsiteX10" fmla="*/ 324912 w 324912"/>
                <a:gd name="connsiteY10" fmla="*/ 126364 h 765865"/>
                <a:gd name="connsiteX11" fmla="*/ 312028 w 324912"/>
                <a:gd name="connsiteY11" fmla="*/ 38680 h 765865"/>
                <a:gd name="connsiteX12" fmla="*/ 312028 w 324912"/>
                <a:gd name="connsiteY12" fmla="*/ 10324 h 765865"/>
                <a:gd name="connsiteX13" fmla="*/ 257876 w 324912"/>
                <a:gd name="connsiteY13" fmla="*/ 0 h 765865"/>
                <a:gd name="connsiteX14" fmla="*/ 226932 w 324912"/>
                <a:gd name="connsiteY14" fmla="*/ 12884 h 765865"/>
                <a:gd name="connsiteX15" fmla="*/ 180516 w 324912"/>
                <a:gd name="connsiteY15" fmla="*/ 0 h 765865"/>
                <a:gd name="connsiteX16" fmla="*/ 131512 w 324912"/>
                <a:gd name="connsiteY16" fmla="*/ 0 h 765865"/>
                <a:gd name="connsiteX17" fmla="*/ 92832 w 324912"/>
                <a:gd name="connsiteY17" fmla="*/ 41268 h 765865"/>
                <a:gd name="connsiteX18" fmla="*/ 52954 w 324912"/>
                <a:gd name="connsiteY18" fmla="*/ 77360 h 765865"/>
                <a:gd name="connsiteX19" fmla="*/ 64176 w 324912"/>
                <a:gd name="connsiteY19" fmla="*/ 111818 h 765865"/>
                <a:gd name="connsiteX20" fmla="*/ 74800 w 324912"/>
                <a:gd name="connsiteY20" fmla="*/ 144397 h 765865"/>
                <a:gd name="connsiteX21" fmla="*/ 74800 w 324912"/>
                <a:gd name="connsiteY21" fmla="*/ 170192 h 765865"/>
                <a:gd name="connsiteX22" fmla="*/ 52954 w 324912"/>
                <a:gd name="connsiteY22" fmla="*/ 196724 h 765865"/>
                <a:gd name="connsiteX23" fmla="*/ 38680 w 324912"/>
                <a:gd name="connsiteY23" fmla="*/ 214021 h 765865"/>
                <a:gd name="connsiteX24" fmla="*/ 0 w 324912"/>
                <a:gd name="connsiteY24" fmla="*/ 234668 h 765865"/>
                <a:gd name="connsiteX25" fmla="*/ 20647 w 324912"/>
                <a:gd name="connsiteY25" fmla="*/ 283645 h 765865"/>
                <a:gd name="connsiteX26" fmla="*/ 38680 w 324912"/>
                <a:gd name="connsiteY26" fmla="*/ 299117 h 765865"/>
                <a:gd name="connsiteX27" fmla="*/ 28765 w 324912"/>
                <a:gd name="connsiteY27" fmla="*/ 312028 h 765865"/>
                <a:gd name="connsiteX28" fmla="*/ 74800 w 324912"/>
                <a:gd name="connsiteY28" fmla="*/ 323768 h 765865"/>
                <a:gd name="connsiteX29" fmla="*/ 105744 w 324912"/>
                <a:gd name="connsiteY29" fmla="*/ 340385 h 765865"/>
                <a:gd name="connsiteX30" fmla="*/ 105744 w 324912"/>
                <a:gd name="connsiteY30" fmla="*/ 373916 h 765865"/>
                <a:gd name="connsiteX31" fmla="*/ 52954 w 324912"/>
                <a:gd name="connsiteY31" fmla="*/ 412596 h 765865"/>
                <a:gd name="connsiteX32" fmla="*/ 34948 w 324912"/>
                <a:gd name="connsiteY32" fmla="*/ 468955 h 765865"/>
                <a:gd name="connsiteX33" fmla="*/ 25796 w 324912"/>
                <a:gd name="connsiteY33" fmla="*/ 497693 h 765865"/>
                <a:gd name="connsiteX34" fmla="*/ 25796 w 324912"/>
                <a:gd name="connsiteY34" fmla="*/ 580201 h 765865"/>
                <a:gd name="connsiteX35" fmla="*/ 25796 w 324912"/>
                <a:gd name="connsiteY35" fmla="*/ 603409 h 765865"/>
                <a:gd name="connsiteX36" fmla="*/ 74800 w 324912"/>
                <a:gd name="connsiteY36" fmla="*/ 666686 h 765865"/>
                <a:gd name="connsiteX37" fmla="*/ 105744 w 324912"/>
                <a:gd name="connsiteY37" fmla="*/ 729773 h 765865"/>
                <a:gd name="connsiteX38" fmla="*/ 105744 w 324912"/>
                <a:gd name="connsiteY38" fmla="*/ 765865 h 765865"/>
                <a:gd name="connsiteX39" fmla="*/ 167632 w 324912"/>
                <a:gd name="connsiteY39" fmla="*/ 719449 h 765865"/>
                <a:gd name="connsiteX40" fmla="*/ 198576 w 324912"/>
                <a:gd name="connsiteY40" fmla="*/ 694961 h 765865"/>
                <a:gd name="connsiteX41" fmla="*/ 198576 w 324912"/>
                <a:gd name="connsiteY41" fmla="*/ 644677 h 765865"/>
                <a:gd name="connsiteX42" fmla="*/ 255288 w 324912"/>
                <a:gd name="connsiteY42" fmla="*/ 613733 h 765865"/>
                <a:gd name="connsiteX43" fmla="*/ 277107 w 324912"/>
                <a:gd name="connsiteY43" fmla="*/ 606787 h 765865"/>
                <a:gd name="connsiteX44" fmla="*/ 270761 w 324912"/>
                <a:gd name="connsiteY44" fmla="*/ 580201 h 76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4912" h="765865">
                  <a:moveTo>
                    <a:pt x="270761" y="580201"/>
                  </a:moveTo>
                  <a:lnTo>
                    <a:pt x="270761" y="526049"/>
                  </a:lnTo>
                  <a:lnTo>
                    <a:pt x="270761" y="469309"/>
                  </a:lnTo>
                  <a:lnTo>
                    <a:pt x="257876" y="407421"/>
                  </a:lnTo>
                  <a:lnTo>
                    <a:pt x="226932" y="384213"/>
                  </a:lnTo>
                  <a:lnTo>
                    <a:pt x="190840" y="340385"/>
                  </a:lnTo>
                  <a:lnTo>
                    <a:pt x="190840" y="299117"/>
                  </a:lnTo>
                  <a:lnTo>
                    <a:pt x="226932" y="255288"/>
                  </a:lnTo>
                  <a:lnTo>
                    <a:pt x="252728" y="232080"/>
                  </a:lnTo>
                  <a:lnTo>
                    <a:pt x="312028" y="193400"/>
                  </a:lnTo>
                  <a:lnTo>
                    <a:pt x="324912" y="126364"/>
                  </a:lnTo>
                  <a:lnTo>
                    <a:pt x="312028" y="38680"/>
                  </a:lnTo>
                  <a:lnTo>
                    <a:pt x="312028" y="10324"/>
                  </a:lnTo>
                  <a:lnTo>
                    <a:pt x="257876" y="0"/>
                  </a:lnTo>
                  <a:lnTo>
                    <a:pt x="226932" y="12884"/>
                  </a:lnTo>
                  <a:lnTo>
                    <a:pt x="180516" y="0"/>
                  </a:lnTo>
                  <a:lnTo>
                    <a:pt x="131512" y="0"/>
                  </a:lnTo>
                  <a:lnTo>
                    <a:pt x="92832" y="41268"/>
                  </a:lnTo>
                  <a:lnTo>
                    <a:pt x="52954" y="77360"/>
                  </a:lnTo>
                  <a:lnTo>
                    <a:pt x="64176" y="111818"/>
                  </a:lnTo>
                  <a:lnTo>
                    <a:pt x="74800" y="144397"/>
                  </a:lnTo>
                  <a:lnTo>
                    <a:pt x="74800" y="170192"/>
                  </a:lnTo>
                  <a:lnTo>
                    <a:pt x="52954" y="196724"/>
                  </a:lnTo>
                  <a:lnTo>
                    <a:pt x="38680" y="214021"/>
                  </a:lnTo>
                  <a:lnTo>
                    <a:pt x="0" y="234668"/>
                  </a:lnTo>
                  <a:lnTo>
                    <a:pt x="20647" y="283645"/>
                  </a:lnTo>
                  <a:lnTo>
                    <a:pt x="38680" y="299117"/>
                  </a:lnTo>
                  <a:lnTo>
                    <a:pt x="28765" y="312028"/>
                  </a:lnTo>
                  <a:lnTo>
                    <a:pt x="74800" y="323768"/>
                  </a:lnTo>
                  <a:lnTo>
                    <a:pt x="105744" y="340385"/>
                  </a:lnTo>
                  <a:lnTo>
                    <a:pt x="105744" y="373916"/>
                  </a:lnTo>
                  <a:lnTo>
                    <a:pt x="52954" y="412596"/>
                  </a:lnTo>
                  <a:lnTo>
                    <a:pt x="34948" y="468955"/>
                  </a:lnTo>
                  <a:lnTo>
                    <a:pt x="25796" y="497693"/>
                  </a:lnTo>
                  <a:lnTo>
                    <a:pt x="25796" y="580201"/>
                  </a:lnTo>
                  <a:lnTo>
                    <a:pt x="25796" y="603409"/>
                  </a:lnTo>
                  <a:lnTo>
                    <a:pt x="74800" y="666686"/>
                  </a:lnTo>
                  <a:lnTo>
                    <a:pt x="105744" y="729773"/>
                  </a:lnTo>
                  <a:lnTo>
                    <a:pt x="105744" y="765865"/>
                  </a:lnTo>
                  <a:lnTo>
                    <a:pt x="167632" y="719449"/>
                  </a:lnTo>
                  <a:lnTo>
                    <a:pt x="198576" y="694961"/>
                  </a:lnTo>
                  <a:lnTo>
                    <a:pt x="198576" y="644677"/>
                  </a:lnTo>
                  <a:lnTo>
                    <a:pt x="255288" y="613733"/>
                  </a:lnTo>
                  <a:lnTo>
                    <a:pt x="277107" y="606787"/>
                  </a:lnTo>
                  <a:lnTo>
                    <a:pt x="270761" y="580201"/>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25" name="Frihandsfigur: Form 24">
              <a:extLst>
                <a:ext uri="{FF2B5EF4-FFF2-40B4-BE49-F238E27FC236}">
                  <a16:creationId xmlns:a16="http://schemas.microsoft.com/office/drawing/2014/main" id="{73A60AA5-5490-2061-9B60-1A15F018A49F}"/>
                </a:ext>
              </a:extLst>
            </p:cNvPr>
            <p:cNvSpPr/>
            <p:nvPr/>
          </p:nvSpPr>
          <p:spPr>
            <a:xfrm>
              <a:off x="3106378" y="3573155"/>
              <a:ext cx="384212" cy="459802"/>
            </a:xfrm>
            <a:custGeom>
              <a:avLst/>
              <a:gdLst>
                <a:gd name="connsiteX0" fmla="*/ 177928 w 384212"/>
                <a:gd name="connsiteY0" fmla="*/ 18060 h 459802"/>
                <a:gd name="connsiteX1" fmla="*/ 270761 w 384212"/>
                <a:gd name="connsiteY1" fmla="*/ 0 h 459802"/>
                <a:gd name="connsiteX2" fmla="*/ 335209 w 384212"/>
                <a:gd name="connsiteY2" fmla="*/ 0 h 459802"/>
                <a:gd name="connsiteX3" fmla="*/ 322325 w 384212"/>
                <a:gd name="connsiteY3" fmla="*/ 36092 h 459802"/>
                <a:gd name="connsiteX4" fmla="*/ 298408 w 384212"/>
                <a:gd name="connsiteY4" fmla="*/ 54152 h 459802"/>
                <a:gd name="connsiteX5" fmla="*/ 298408 w 384212"/>
                <a:gd name="connsiteY5" fmla="*/ 108304 h 459802"/>
                <a:gd name="connsiteX6" fmla="*/ 349483 w 384212"/>
                <a:gd name="connsiteY6" fmla="*/ 144397 h 459802"/>
                <a:gd name="connsiteX7" fmla="*/ 371329 w 384212"/>
                <a:gd name="connsiteY7" fmla="*/ 144397 h 459802"/>
                <a:gd name="connsiteX8" fmla="*/ 384213 w 384212"/>
                <a:gd name="connsiteY8" fmla="*/ 214021 h 459802"/>
                <a:gd name="connsiteX9" fmla="*/ 384213 w 384212"/>
                <a:gd name="connsiteY9" fmla="*/ 286232 h 459802"/>
                <a:gd name="connsiteX10" fmla="*/ 349483 w 384212"/>
                <a:gd name="connsiteY10" fmla="*/ 319764 h 459802"/>
                <a:gd name="connsiteX11" fmla="*/ 340385 w 384212"/>
                <a:gd name="connsiteY11" fmla="*/ 350708 h 459802"/>
                <a:gd name="connsiteX12" fmla="*/ 298408 w 384212"/>
                <a:gd name="connsiteY12" fmla="*/ 356483 h 459802"/>
                <a:gd name="connsiteX13" fmla="*/ 283645 w 384212"/>
                <a:gd name="connsiteY13" fmla="*/ 361005 h 459802"/>
                <a:gd name="connsiteX14" fmla="*/ 237229 w 384212"/>
                <a:gd name="connsiteY14" fmla="*/ 415157 h 459802"/>
                <a:gd name="connsiteX15" fmla="*/ 195253 w 384212"/>
                <a:gd name="connsiteY15" fmla="*/ 448689 h 459802"/>
                <a:gd name="connsiteX16" fmla="*/ 177928 w 384212"/>
                <a:gd name="connsiteY16" fmla="*/ 456425 h 459802"/>
                <a:gd name="connsiteX17" fmla="*/ 134073 w 384212"/>
                <a:gd name="connsiteY17" fmla="*/ 448689 h 459802"/>
                <a:gd name="connsiteX18" fmla="*/ 86267 w 384212"/>
                <a:gd name="connsiteY18" fmla="*/ 459802 h 459802"/>
                <a:gd name="connsiteX19" fmla="*/ 79921 w 384212"/>
                <a:gd name="connsiteY19" fmla="*/ 433217 h 459802"/>
                <a:gd name="connsiteX20" fmla="*/ 79921 w 384212"/>
                <a:gd name="connsiteY20" fmla="*/ 340384 h 459802"/>
                <a:gd name="connsiteX21" fmla="*/ 79921 w 384212"/>
                <a:gd name="connsiteY21" fmla="*/ 322325 h 459802"/>
                <a:gd name="connsiteX22" fmla="*/ 67036 w 384212"/>
                <a:gd name="connsiteY22" fmla="*/ 260437 h 459802"/>
                <a:gd name="connsiteX23" fmla="*/ 20021 w 384212"/>
                <a:gd name="connsiteY23" fmla="*/ 217725 h 459802"/>
                <a:gd name="connsiteX24" fmla="*/ 0 w 384212"/>
                <a:gd name="connsiteY24" fmla="*/ 193400 h 459802"/>
                <a:gd name="connsiteX25" fmla="*/ 0 w 384212"/>
                <a:gd name="connsiteY25" fmla="*/ 165044 h 459802"/>
                <a:gd name="connsiteX26" fmla="*/ 10705 w 384212"/>
                <a:gd name="connsiteY26" fmla="*/ 139139 h 459802"/>
                <a:gd name="connsiteX27" fmla="*/ 61888 w 384212"/>
                <a:gd name="connsiteY27" fmla="*/ 85096 h 459802"/>
                <a:gd name="connsiteX28" fmla="*/ 121188 w 384212"/>
                <a:gd name="connsiteY28" fmla="*/ 46416 h 459802"/>
                <a:gd name="connsiteX29" fmla="*/ 177928 w 384212"/>
                <a:gd name="connsiteY29" fmla="*/ 18060 h 45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4212" h="459802">
                  <a:moveTo>
                    <a:pt x="177928" y="18060"/>
                  </a:moveTo>
                  <a:lnTo>
                    <a:pt x="270761" y="0"/>
                  </a:lnTo>
                  <a:lnTo>
                    <a:pt x="335209" y="0"/>
                  </a:lnTo>
                  <a:lnTo>
                    <a:pt x="322325" y="36092"/>
                  </a:lnTo>
                  <a:lnTo>
                    <a:pt x="298408" y="54152"/>
                  </a:lnTo>
                  <a:lnTo>
                    <a:pt x="298408" y="108304"/>
                  </a:lnTo>
                  <a:lnTo>
                    <a:pt x="349483" y="144397"/>
                  </a:lnTo>
                  <a:lnTo>
                    <a:pt x="371329" y="144397"/>
                  </a:lnTo>
                  <a:lnTo>
                    <a:pt x="384213" y="214021"/>
                  </a:lnTo>
                  <a:lnTo>
                    <a:pt x="384213" y="286232"/>
                  </a:lnTo>
                  <a:lnTo>
                    <a:pt x="349483" y="319764"/>
                  </a:lnTo>
                  <a:lnTo>
                    <a:pt x="340385" y="350708"/>
                  </a:lnTo>
                  <a:lnTo>
                    <a:pt x="298408" y="356483"/>
                  </a:lnTo>
                  <a:lnTo>
                    <a:pt x="283645" y="361005"/>
                  </a:lnTo>
                  <a:lnTo>
                    <a:pt x="237229" y="415157"/>
                  </a:lnTo>
                  <a:lnTo>
                    <a:pt x="195253" y="448689"/>
                  </a:lnTo>
                  <a:lnTo>
                    <a:pt x="177928" y="456425"/>
                  </a:lnTo>
                  <a:lnTo>
                    <a:pt x="134073" y="448689"/>
                  </a:lnTo>
                  <a:lnTo>
                    <a:pt x="86267" y="459802"/>
                  </a:lnTo>
                  <a:lnTo>
                    <a:pt x="79921" y="433217"/>
                  </a:lnTo>
                  <a:lnTo>
                    <a:pt x="79921" y="340384"/>
                  </a:lnTo>
                  <a:lnTo>
                    <a:pt x="79921" y="322325"/>
                  </a:lnTo>
                  <a:lnTo>
                    <a:pt x="67036" y="260437"/>
                  </a:lnTo>
                  <a:lnTo>
                    <a:pt x="20021" y="217725"/>
                  </a:lnTo>
                  <a:lnTo>
                    <a:pt x="0" y="193400"/>
                  </a:lnTo>
                  <a:lnTo>
                    <a:pt x="0" y="165044"/>
                  </a:lnTo>
                  <a:lnTo>
                    <a:pt x="10705" y="139139"/>
                  </a:lnTo>
                  <a:lnTo>
                    <a:pt x="61888" y="85096"/>
                  </a:lnTo>
                  <a:lnTo>
                    <a:pt x="121188" y="46416"/>
                  </a:lnTo>
                  <a:lnTo>
                    <a:pt x="177928" y="18060"/>
                  </a:lnTo>
                  <a:close/>
                </a:path>
              </a:pathLst>
            </a:custGeom>
            <a:solidFill>
              <a:srgbClr val="F6D87E"/>
            </a:solidFill>
            <a:ln w="2720" cap="flat">
              <a:solidFill>
                <a:srgbClr val="FFFFFF"/>
              </a:solidFill>
              <a:prstDash val="solid"/>
              <a:miter/>
            </a:ln>
          </p:spPr>
          <p:txBody>
            <a:bodyPr rtlCol="0" anchor="ctr"/>
            <a:lstStyle/>
            <a:p>
              <a:endParaRPr lang="sv-SE" sz="500"/>
            </a:p>
          </p:txBody>
        </p:sp>
        <p:sp>
          <p:nvSpPr>
            <p:cNvPr id="26" name="Frihandsfigur: Form 25">
              <a:extLst>
                <a:ext uri="{FF2B5EF4-FFF2-40B4-BE49-F238E27FC236}">
                  <a16:creationId xmlns:a16="http://schemas.microsoft.com/office/drawing/2014/main" id="{30E1CDF7-1A5B-C8DF-F67E-67B81EBEDE35}"/>
                </a:ext>
              </a:extLst>
            </p:cNvPr>
            <p:cNvSpPr/>
            <p:nvPr/>
          </p:nvSpPr>
          <p:spPr>
            <a:xfrm>
              <a:off x="3404787" y="3552535"/>
              <a:ext cx="459720" cy="417744"/>
            </a:xfrm>
            <a:custGeom>
              <a:avLst/>
              <a:gdLst>
                <a:gd name="connsiteX0" fmla="*/ 85804 w 459720"/>
                <a:gd name="connsiteY0" fmla="*/ 20620 h 417744"/>
                <a:gd name="connsiteX1" fmla="*/ 124484 w 459720"/>
                <a:gd name="connsiteY1" fmla="*/ 38680 h 417744"/>
                <a:gd name="connsiteX2" fmla="*/ 168313 w 459720"/>
                <a:gd name="connsiteY2" fmla="*/ 29637 h 417744"/>
                <a:gd name="connsiteX3" fmla="*/ 237937 w 459720"/>
                <a:gd name="connsiteY3" fmla="*/ 20620 h 417744"/>
                <a:gd name="connsiteX4" fmla="*/ 299825 w 459720"/>
                <a:gd name="connsiteY4" fmla="*/ 0 h 417744"/>
                <a:gd name="connsiteX5" fmla="*/ 299825 w 459720"/>
                <a:gd name="connsiteY5" fmla="*/ 79921 h 417744"/>
                <a:gd name="connsiteX6" fmla="*/ 350109 w 459720"/>
                <a:gd name="connsiteY6" fmla="*/ 79921 h 417744"/>
                <a:gd name="connsiteX7" fmla="*/ 390097 w 459720"/>
                <a:gd name="connsiteY7" fmla="*/ 97980 h 417744"/>
                <a:gd name="connsiteX8" fmla="*/ 405569 w 459720"/>
                <a:gd name="connsiteY8" fmla="*/ 97980 h 417744"/>
                <a:gd name="connsiteX9" fmla="*/ 405569 w 459720"/>
                <a:gd name="connsiteY9" fmla="*/ 175341 h 417744"/>
                <a:gd name="connsiteX10" fmla="*/ 405569 w 459720"/>
                <a:gd name="connsiteY10" fmla="*/ 234641 h 417744"/>
                <a:gd name="connsiteX11" fmla="*/ 459721 w 459720"/>
                <a:gd name="connsiteY11" fmla="*/ 273321 h 417744"/>
                <a:gd name="connsiteX12" fmla="*/ 428777 w 459720"/>
                <a:gd name="connsiteY12" fmla="*/ 319737 h 417744"/>
                <a:gd name="connsiteX13" fmla="*/ 384921 w 459720"/>
                <a:gd name="connsiteY13" fmla="*/ 335209 h 417744"/>
                <a:gd name="connsiteX14" fmla="*/ 350109 w 459720"/>
                <a:gd name="connsiteY14" fmla="*/ 371329 h 417744"/>
                <a:gd name="connsiteX15" fmla="*/ 297264 w 459720"/>
                <a:gd name="connsiteY15" fmla="*/ 407421 h 417744"/>
                <a:gd name="connsiteX16" fmla="*/ 272749 w 459720"/>
                <a:gd name="connsiteY16" fmla="*/ 412869 h 417744"/>
                <a:gd name="connsiteX17" fmla="*/ 250848 w 459720"/>
                <a:gd name="connsiteY17" fmla="*/ 417745 h 417744"/>
                <a:gd name="connsiteX18" fmla="*/ 219904 w 459720"/>
                <a:gd name="connsiteY18" fmla="*/ 410009 h 417744"/>
                <a:gd name="connsiteX19" fmla="*/ 206993 w 459720"/>
                <a:gd name="connsiteY19" fmla="*/ 410472 h 417744"/>
                <a:gd name="connsiteX20" fmla="*/ 127263 w 459720"/>
                <a:gd name="connsiteY20" fmla="*/ 414476 h 417744"/>
                <a:gd name="connsiteX21" fmla="*/ 106643 w 459720"/>
                <a:gd name="connsiteY21" fmla="*/ 417745 h 417744"/>
                <a:gd name="connsiteX22" fmla="*/ 72920 w 459720"/>
                <a:gd name="connsiteY22" fmla="*/ 371329 h 417744"/>
                <a:gd name="connsiteX23" fmla="*/ 41976 w 459720"/>
                <a:gd name="connsiteY23" fmla="*/ 371329 h 417744"/>
                <a:gd name="connsiteX24" fmla="*/ 51074 w 459720"/>
                <a:gd name="connsiteY24" fmla="*/ 340385 h 417744"/>
                <a:gd name="connsiteX25" fmla="*/ 85804 w 459720"/>
                <a:gd name="connsiteY25" fmla="*/ 306853 h 417744"/>
                <a:gd name="connsiteX26" fmla="*/ 85804 w 459720"/>
                <a:gd name="connsiteY26" fmla="*/ 221757 h 417744"/>
                <a:gd name="connsiteX27" fmla="*/ 72920 w 459720"/>
                <a:gd name="connsiteY27" fmla="*/ 165017 h 417744"/>
                <a:gd name="connsiteX28" fmla="*/ 51074 w 459720"/>
                <a:gd name="connsiteY28" fmla="*/ 165017 h 417744"/>
                <a:gd name="connsiteX29" fmla="*/ 0 w 459720"/>
                <a:gd name="connsiteY29" fmla="*/ 128924 h 417744"/>
                <a:gd name="connsiteX30" fmla="*/ 0 w 459720"/>
                <a:gd name="connsiteY30" fmla="*/ 74772 h 417744"/>
                <a:gd name="connsiteX31" fmla="*/ 23916 w 459720"/>
                <a:gd name="connsiteY31" fmla="*/ 56713 h 417744"/>
                <a:gd name="connsiteX32" fmla="*/ 36801 w 459720"/>
                <a:gd name="connsiteY32" fmla="*/ 20620 h 417744"/>
                <a:gd name="connsiteX33" fmla="*/ 85804 w 459720"/>
                <a:gd name="connsiteY33" fmla="*/ 20620 h 41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9720" h="417744">
                  <a:moveTo>
                    <a:pt x="85804" y="20620"/>
                  </a:moveTo>
                  <a:lnTo>
                    <a:pt x="124484" y="38680"/>
                  </a:lnTo>
                  <a:lnTo>
                    <a:pt x="168313" y="29637"/>
                  </a:lnTo>
                  <a:lnTo>
                    <a:pt x="237937" y="20620"/>
                  </a:lnTo>
                  <a:lnTo>
                    <a:pt x="299825" y="0"/>
                  </a:lnTo>
                  <a:lnTo>
                    <a:pt x="299825" y="79921"/>
                  </a:lnTo>
                  <a:lnTo>
                    <a:pt x="350109" y="79921"/>
                  </a:lnTo>
                  <a:lnTo>
                    <a:pt x="390097" y="97980"/>
                  </a:lnTo>
                  <a:lnTo>
                    <a:pt x="405569" y="97980"/>
                  </a:lnTo>
                  <a:lnTo>
                    <a:pt x="405569" y="175341"/>
                  </a:lnTo>
                  <a:lnTo>
                    <a:pt x="405569" y="234641"/>
                  </a:lnTo>
                  <a:lnTo>
                    <a:pt x="459721" y="273321"/>
                  </a:lnTo>
                  <a:lnTo>
                    <a:pt x="428777" y="319737"/>
                  </a:lnTo>
                  <a:lnTo>
                    <a:pt x="384921" y="335209"/>
                  </a:lnTo>
                  <a:lnTo>
                    <a:pt x="350109" y="371329"/>
                  </a:lnTo>
                  <a:lnTo>
                    <a:pt x="297264" y="407421"/>
                  </a:lnTo>
                  <a:lnTo>
                    <a:pt x="272749" y="412869"/>
                  </a:lnTo>
                  <a:lnTo>
                    <a:pt x="250848" y="417745"/>
                  </a:lnTo>
                  <a:lnTo>
                    <a:pt x="219904" y="410009"/>
                  </a:lnTo>
                  <a:lnTo>
                    <a:pt x="206993" y="410472"/>
                  </a:lnTo>
                  <a:lnTo>
                    <a:pt x="127263" y="414476"/>
                  </a:lnTo>
                  <a:lnTo>
                    <a:pt x="106643" y="417745"/>
                  </a:lnTo>
                  <a:lnTo>
                    <a:pt x="72920" y="371329"/>
                  </a:lnTo>
                  <a:lnTo>
                    <a:pt x="41976" y="371329"/>
                  </a:lnTo>
                  <a:lnTo>
                    <a:pt x="51074" y="340385"/>
                  </a:lnTo>
                  <a:lnTo>
                    <a:pt x="85804" y="306853"/>
                  </a:lnTo>
                  <a:lnTo>
                    <a:pt x="85804" y="221757"/>
                  </a:lnTo>
                  <a:lnTo>
                    <a:pt x="72920" y="165017"/>
                  </a:lnTo>
                  <a:lnTo>
                    <a:pt x="51074" y="165017"/>
                  </a:lnTo>
                  <a:lnTo>
                    <a:pt x="0" y="128924"/>
                  </a:lnTo>
                  <a:lnTo>
                    <a:pt x="0" y="74772"/>
                  </a:lnTo>
                  <a:lnTo>
                    <a:pt x="23916" y="56713"/>
                  </a:lnTo>
                  <a:lnTo>
                    <a:pt x="36801" y="20620"/>
                  </a:lnTo>
                  <a:lnTo>
                    <a:pt x="85804" y="20620"/>
                  </a:lnTo>
                  <a:close/>
                </a:path>
              </a:pathLst>
            </a:custGeom>
            <a:solidFill>
              <a:srgbClr val="F6D87E"/>
            </a:solidFill>
            <a:ln w="2720" cap="flat">
              <a:solidFill>
                <a:srgbClr val="FFFFFF"/>
              </a:solidFill>
              <a:prstDash val="solid"/>
              <a:miter/>
            </a:ln>
          </p:spPr>
          <p:txBody>
            <a:bodyPr rtlCol="0" anchor="ctr"/>
            <a:lstStyle/>
            <a:p>
              <a:endParaRPr lang="sv-SE" sz="500"/>
            </a:p>
          </p:txBody>
        </p:sp>
        <p:sp>
          <p:nvSpPr>
            <p:cNvPr id="27" name="Frihandsfigur: Form 26">
              <a:extLst>
                <a:ext uri="{FF2B5EF4-FFF2-40B4-BE49-F238E27FC236}">
                  <a16:creationId xmlns:a16="http://schemas.microsoft.com/office/drawing/2014/main" id="{C62E6BEC-F728-181C-DF7E-515EDF585085}"/>
                </a:ext>
              </a:extLst>
            </p:cNvPr>
            <p:cNvSpPr/>
            <p:nvPr/>
          </p:nvSpPr>
          <p:spPr>
            <a:xfrm>
              <a:off x="4222924" y="3307543"/>
              <a:ext cx="389388" cy="477072"/>
            </a:xfrm>
            <a:custGeom>
              <a:avLst/>
              <a:gdLst>
                <a:gd name="connsiteX0" fmla="*/ 61888 w 389388"/>
                <a:gd name="connsiteY0" fmla="*/ 430656 h 477072"/>
                <a:gd name="connsiteX1" fmla="*/ 144424 w 389388"/>
                <a:gd name="connsiteY1" fmla="*/ 430656 h 477072"/>
                <a:gd name="connsiteX2" fmla="*/ 180516 w 389388"/>
                <a:gd name="connsiteY2" fmla="*/ 453864 h 477072"/>
                <a:gd name="connsiteX3" fmla="*/ 214048 w 389388"/>
                <a:gd name="connsiteY3" fmla="*/ 477072 h 477072"/>
                <a:gd name="connsiteX4" fmla="*/ 270760 w 389388"/>
                <a:gd name="connsiteY4" fmla="*/ 453864 h 477072"/>
                <a:gd name="connsiteX5" fmla="*/ 330061 w 389388"/>
                <a:gd name="connsiteY5" fmla="*/ 407448 h 477072"/>
                <a:gd name="connsiteX6" fmla="*/ 348121 w 389388"/>
                <a:gd name="connsiteY6" fmla="*/ 363593 h 477072"/>
                <a:gd name="connsiteX7" fmla="*/ 366180 w 389388"/>
                <a:gd name="connsiteY7" fmla="*/ 291408 h 477072"/>
                <a:gd name="connsiteX8" fmla="*/ 366180 w 389388"/>
                <a:gd name="connsiteY8" fmla="*/ 244992 h 477072"/>
                <a:gd name="connsiteX9" fmla="*/ 366180 w 389388"/>
                <a:gd name="connsiteY9" fmla="*/ 195988 h 477072"/>
                <a:gd name="connsiteX10" fmla="*/ 366180 w 389388"/>
                <a:gd name="connsiteY10" fmla="*/ 149572 h 477072"/>
                <a:gd name="connsiteX11" fmla="*/ 389388 w 389388"/>
                <a:gd name="connsiteY11" fmla="*/ 98008 h 477072"/>
                <a:gd name="connsiteX12" fmla="*/ 389388 w 389388"/>
                <a:gd name="connsiteY12" fmla="*/ 41268 h 477072"/>
                <a:gd name="connsiteX13" fmla="*/ 353269 w 389388"/>
                <a:gd name="connsiteY13" fmla="*/ 15472 h 477072"/>
                <a:gd name="connsiteX14" fmla="*/ 324912 w 389388"/>
                <a:gd name="connsiteY14" fmla="*/ 41268 h 477072"/>
                <a:gd name="connsiteX15" fmla="*/ 286233 w 389388"/>
                <a:gd name="connsiteY15" fmla="*/ 41268 h 477072"/>
                <a:gd name="connsiteX16" fmla="*/ 239816 w 389388"/>
                <a:gd name="connsiteY16" fmla="*/ 0 h 477072"/>
                <a:gd name="connsiteX17" fmla="*/ 190840 w 389388"/>
                <a:gd name="connsiteY17" fmla="*/ 33532 h 477072"/>
                <a:gd name="connsiteX18" fmla="*/ 159896 w 389388"/>
                <a:gd name="connsiteY18" fmla="*/ 49004 h 477072"/>
                <a:gd name="connsiteX19" fmla="*/ 113480 w 389388"/>
                <a:gd name="connsiteY19" fmla="*/ 49004 h 477072"/>
                <a:gd name="connsiteX20" fmla="*/ 95420 w 389388"/>
                <a:gd name="connsiteY20" fmla="*/ 64285 h 477072"/>
                <a:gd name="connsiteX21" fmla="*/ 23208 w 389388"/>
                <a:gd name="connsiteY21" fmla="*/ 92832 h 477072"/>
                <a:gd name="connsiteX22" fmla="*/ 33532 w 389388"/>
                <a:gd name="connsiteY22" fmla="*/ 136688 h 477072"/>
                <a:gd name="connsiteX23" fmla="*/ 33532 w 389388"/>
                <a:gd name="connsiteY23" fmla="*/ 195988 h 477072"/>
                <a:gd name="connsiteX24" fmla="*/ 23208 w 389388"/>
                <a:gd name="connsiteY24" fmla="*/ 211079 h 477072"/>
                <a:gd name="connsiteX25" fmla="*/ 0 w 389388"/>
                <a:gd name="connsiteY25" fmla="*/ 244992 h 477072"/>
                <a:gd name="connsiteX26" fmla="*/ 6646 w 389388"/>
                <a:gd name="connsiteY26" fmla="*/ 291544 h 477072"/>
                <a:gd name="connsiteX27" fmla="*/ 12911 w 389388"/>
                <a:gd name="connsiteY27" fmla="*/ 335236 h 477072"/>
                <a:gd name="connsiteX28" fmla="*/ 33532 w 389388"/>
                <a:gd name="connsiteY28" fmla="*/ 386801 h 477072"/>
                <a:gd name="connsiteX29" fmla="*/ 33532 w 389388"/>
                <a:gd name="connsiteY29" fmla="*/ 430656 h 477072"/>
                <a:gd name="connsiteX30" fmla="*/ 61888 w 389388"/>
                <a:gd name="connsiteY30" fmla="*/ 430656 h 47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9388" h="477072">
                  <a:moveTo>
                    <a:pt x="61888" y="430656"/>
                  </a:moveTo>
                  <a:lnTo>
                    <a:pt x="144424" y="430656"/>
                  </a:lnTo>
                  <a:lnTo>
                    <a:pt x="180516" y="453864"/>
                  </a:lnTo>
                  <a:lnTo>
                    <a:pt x="214048" y="477072"/>
                  </a:lnTo>
                  <a:lnTo>
                    <a:pt x="270760" y="453864"/>
                  </a:lnTo>
                  <a:lnTo>
                    <a:pt x="330061" y="407448"/>
                  </a:lnTo>
                  <a:lnTo>
                    <a:pt x="348121" y="363593"/>
                  </a:lnTo>
                  <a:lnTo>
                    <a:pt x="366180" y="291408"/>
                  </a:lnTo>
                  <a:lnTo>
                    <a:pt x="366180" y="244992"/>
                  </a:lnTo>
                  <a:lnTo>
                    <a:pt x="366180" y="195988"/>
                  </a:lnTo>
                  <a:lnTo>
                    <a:pt x="366180" y="149572"/>
                  </a:lnTo>
                  <a:lnTo>
                    <a:pt x="389388" y="98008"/>
                  </a:lnTo>
                  <a:lnTo>
                    <a:pt x="389388" y="41268"/>
                  </a:lnTo>
                  <a:lnTo>
                    <a:pt x="353269" y="15472"/>
                  </a:lnTo>
                  <a:lnTo>
                    <a:pt x="324912" y="41268"/>
                  </a:lnTo>
                  <a:lnTo>
                    <a:pt x="286233" y="41268"/>
                  </a:lnTo>
                  <a:lnTo>
                    <a:pt x="239816" y="0"/>
                  </a:lnTo>
                  <a:lnTo>
                    <a:pt x="190840" y="33532"/>
                  </a:lnTo>
                  <a:lnTo>
                    <a:pt x="159896" y="49004"/>
                  </a:lnTo>
                  <a:lnTo>
                    <a:pt x="113480" y="49004"/>
                  </a:lnTo>
                  <a:lnTo>
                    <a:pt x="95420" y="64285"/>
                  </a:lnTo>
                  <a:lnTo>
                    <a:pt x="23208" y="92832"/>
                  </a:lnTo>
                  <a:lnTo>
                    <a:pt x="33532" y="136688"/>
                  </a:lnTo>
                  <a:lnTo>
                    <a:pt x="33532" y="195988"/>
                  </a:lnTo>
                  <a:lnTo>
                    <a:pt x="23208" y="211079"/>
                  </a:lnTo>
                  <a:lnTo>
                    <a:pt x="0" y="244992"/>
                  </a:lnTo>
                  <a:lnTo>
                    <a:pt x="6646" y="291544"/>
                  </a:lnTo>
                  <a:lnTo>
                    <a:pt x="12911" y="335236"/>
                  </a:lnTo>
                  <a:lnTo>
                    <a:pt x="33532" y="386801"/>
                  </a:lnTo>
                  <a:lnTo>
                    <a:pt x="33532" y="430656"/>
                  </a:lnTo>
                  <a:lnTo>
                    <a:pt x="61888" y="430656"/>
                  </a:lnTo>
                  <a:close/>
                </a:path>
              </a:pathLst>
            </a:custGeom>
            <a:solidFill>
              <a:srgbClr val="F3CDBD"/>
            </a:solidFill>
            <a:ln w="2720" cap="flat">
              <a:solidFill>
                <a:srgbClr val="FFFFFF"/>
              </a:solidFill>
              <a:prstDash val="solid"/>
              <a:miter/>
            </a:ln>
          </p:spPr>
          <p:txBody>
            <a:bodyPr rtlCol="0" anchor="ctr"/>
            <a:lstStyle/>
            <a:p>
              <a:endParaRPr lang="sv-SE" sz="500"/>
            </a:p>
          </p:txBody>
        </p:sp>
        <p:sp>
          <p:nvSpPr>
            <p:cNvPr id="28" name="Frihandsfigur: Form 27">
              <a:extLst>
                <a:ext uri="{FF2B5EF4-FFF2-40B4-BE49-F238E27FC236}">
                  <a16:creationId xmlns:a16="http://schemas.microsoft.com/office/drawing/2014/main" id="{4AECE9EB-87DB-C7B2-F00C-D7A57BF33545}"/>
                </a:ext>
              </a:extLst>
            </p:cNvPr>
            <p:cNvSpPr/>
            <p:nvPr/>
          </p:nvSpPr>
          <p:spPr>
            <a:xfrm>
              <a:off x="4462741" y="3101231"/>
              <a:ext cx="394536" cy="451249"/>
            </a:xfrm>
            <a:custGeom>
              <a:avLst/>
              <a:gdLst>
                <a:gd name="connsiteX0" fmla="*/ 20620 w 394536"/>
                <a:gd name="connsiteY0" fmla="*/ 175368 h 451249"/>
                <a:gd name="connsiteX1" fmla="*/ 59300 w 394536"/>
                <a:gd name="connsiteY1" fmla="*/ 149572 h 451249"/>
                <a:gd name="connsiteX2" fmla="*/ 100568 w 394536"/>
                <a:gd name="connsiteY2" fmla="*/ 139248 h 451249"/>
                <a:gd name="connsiteX3" fmla="*/ 100568 w 394536"/>
                <a:gd name="connsiteY3" fmla="*/ 113452 h 451249"/>
                <a:gd name="connsiteX4" fmla="*/ 149572 w 394536"/>
                <a:gd name="connsiteY4" fmla="*/ 92832 h 451249"/>
                <a:gd name="connsiteX5" fmla="*/ 170192 w 394536"/>
                <a:gd name="connsiteY5" fmla="*/ 74772 h 451249"/>
                <a:gd name="connsiteX6" fmla="*/ 235948 w 394536"/>
                <a:gd name="connsiteY6" fmla="*/ 74772 h 451249"/>
                <a:gd name="connsiteX7" fmla="*/ 275909 w 394536"/>
                <a:gd name="connsiteY7" fmla="*/ 54152 h 451249"/>
                <a:gd name="connsiteX8" fmla="*/ 275909 w 394536"/>
                <a:gd name="connsiteY8" fmla="*/ 0 h 451249"/>
                <a:gd name="connsiteX9" fmla="*/ 394537 w 394536"/>
                <a:gd name="connsiteY9" fmla="*/ 0 h 451249"/>
                <a:gd name="connsiteX10" fmla="*/ 376477 w 394536"/>
                <a:gd name="connsiteY10" fmla="*/ 59300 h 451249"/>
                <a:gd name="connsiteX11" fmla="*/ 335209 w 394536"/>
                <a:gd name="connsiteY11" fmla="*/ 121188 h 451249"/>
                <a:gd name="connsiteX12" fmla="*/ 291381 w 394536"/>
                <a:gd name="connsiteY12" fmla="*/ 175341 h 451249"/>
                <a:gd name="connsiteX13" fmla="*/ 265585 w 394536"/>
                <a:gd name="connsiteY13" fmla="*/ 270543 h 451249"/>
                <a:gd name="connsiteX14" fmla="*/ 235921 w 394536"/>
                <a:gd name="connsiteY14" fmla="*/ 337797 h 451249"/>
                <a:gd name="connsiteX15" fmla="*/ 235921 w 394536"/>
                <a:gd name="connsiteY15" fmla="*/ 391949 h 451249"/>
                <a:gd name="connsiteX16" fmla="*/ 207565 w 394536"/>
                <a:gd name="connsiteY16" fmla="*/ 451249 h 451249"/>
                <a:gd name="connsiteX17" fmla="*/ 126337 w 394536"/>
                <a:gd name="connsiteY17" fmla="*/ 451249 h 451249"/>
                <a:gd name="connsiteX18" fmla="*/ 126337 w 394536"/>
                <a:gd name="connsiteY18" fmla="*/ 355829 h 451249"/>
                <a:gd name="connsiteX19" fmla="*/ 140256 w 394536"/>
                <a:gd name="connsiteY19" fmla="*/ 324885 h 451249"/>
                <a:gd name="connsiteX20" fmla="*/ 149545 w 394536"/>
                <a:gd name="connsiteY20" fmla="*/ 304265 h 451249"/>
                <a:gd name="connsiteX21" fmla="*/ 149545 w 394536"/>
                <a:gd name="connsiteY21" fmla="*/ 247525 h 451249"/>
                <a:gd name="connsiteX22" fmla="*/ 113453 w 394536"/>
                <a:gd name="connsiteY22" fmla="*/ 221729 h 451249"/>
                <a:gd name="connsiteX23" fmla="*/ 85096 w 394536"/>
                <a:gd name="connsiteY23" fmla="*/ 247525 h 451249"/>
                <a:gd name="connsiteX24" fmla="*/ 46416 w 394536"/>
                <a:gd name="connsiteY24" fmla="*/ 247525 h 451249"/>
                <a:gd name="connsiteX25" fmla="*/ 0 w 394536"/>
                <a:gd name="connsiteY25" fmla="*/ 206257 h 451249"/>
                <a:gd name="connsiteX26" fmla="*/ 20620 w 394536"/>
                <a:gd name="connsiteY26" fmla="*/ 175313 h 45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4536" h="451249">
                  <a:moveTo>
                    <a:pt x="20620" y="175368"/>
                  </a:moveTo>
                  <a:lnTo>
                    <a:pt x="59300" y="149572"/>
                  </a:lnTo>
                  <a:lnTo>
                    <a:pt x="100568" y="139248"/>
                  </a:lnTo>
                  <a:cubicBezTo>
                    <a:pt x="100568" y="139248"/>
                    <a:pt x="85096" y="116040"/>
                    <a:pt x="100568" y="113452"/>
                  </a:cubicBezTo>
                  <a:cubicBezTo>
                    <a:pt x="116040" y="110865"/>
                    <a:pt x="149572" y="92832"/>
                    <a:pt x="149572" y="92832"/>
                  </a:cubicBezTo>
                  <a:cubicBezTo>
                    <a:pt x="149572" y="92832"/>
                    <a:pt x="152160" y="77360"/>
                    <a:pt x="170192" y="74772"/>
                  </a:cubicBezTo>
                  <a:cubicBezTo>
                    <a:pt x="188252" y="72185"/>
                    <a:pt x="235948" y="74772"/>
                    <a:pt x="235948" y="74772"/>
                  </a:cubicBezTo>
                  <a:lnTo>
                    <a:pt x="275909" y="54152"/>
                  </a:lnTo>
                  <a:lnTo>
                    <a:pt x="275909" y="0"/>
                  </a:lnTo>
                  <a:lnTo>
                    <a:pt x="394537" y="0"/>
                  </a:lnTo>
                  <a:lnTo>
                    <a:pt x="376477" y="59300"/>
                  </a:lnTo>
                  <a:lnTo>
                    <a:pt x="335209" y="121188"/>
                  </a:lnTo>
                  <a:lnTo>
                    <a:pt x="291381" y="175341"/>
                  </a:lnTo>
                  <a:lnTo>
                    <a:pt x="265585" y="270543"/>
                  </a:lnTo>
                  <a:lnTo>
                    <a:pt x="235921" y="337797"/>
                  </a:lnTo>
                  <a:lnTo>
                    <a:pt x="235921" y="391949"/>
                  </a:lnTo>
                  <a:lnTo>
                    <a:pt x="207565" y="451249"/>
                  </a:lnTo>
                  <a:lnTo>
                    <a:pt x="126337" y="451249"/>
                  </a:lnTo>
                  <a:lnTo>
                    <a:pt x="126337" y="355829"/>
                  </a:lnTo>
                  <a:lnTo>
                    <a:pt x="140256" y="324885"/>
                  </a:lnTo>
                  <a:lnTo>
                    <a:pt x="149545" y="304265"/>
                  </a:lnTo>
                  <a:lnTo>
                    <a:pt x="149545" y="247525"/>
                  </a:lnTo>
                  <a:lnTo>
                    <a:pt x="113453" y="221729"/>
                  </a:lnTo>
                  <a:lnTo>
                    <a:pt x="85096" y="247525"/>
                  </a:lnTo>
                  <a:lnTo>
                    <a:pt x="46416" y="247525"/>
                  </a:lnTo>
                  <a:lnTo>
                    <a:pt x="0" y="206257"/>
                  </a:lnTo>
                  <a:lnTo>
                    <a:pt x="20620" y="175313"/>
                  </a:lnTo>
                  <a:close/>
                </a:path>
              </a:pathLst>
            </a:custGeom>
            <a:solidFill>
              <a:srgbClr val="F3CDBD"/>
            </a:solidFill>
            <a:ln w="2720" cap="flat">
              <a:solidFill>
                <a:srgbClr val="FFFFFF"/>
              </a:solidFill>
              <a:prstDash val="solid"/>
              <a:miter/>
            </a:ln>
          </p:spPr>
          <p:txBody>
            <a:bodyPr rtlCol="0" anchor="ctr"/>
            <a:lstStyle/>
            <a:p>
              <a:endParaRPr lang="sv-SE" sz="500"/>
            </a:p>
          </p:txBody>
        </p:sp>
        <p:sp>
          <p:nvSpPr>
            <p:cNvPr id="29" name="Frihandsfigur: Form 28">
              <a:extLst>
                <a:ext uri="{FF2B5EF4-FFF2-40B4-BE49-F238E27FC236}">
                  <a16:creationId xmlns:a16="http://schemas.microsoft.com/office/drawing/2014/main" id="{7F6A2F29-492F-35C3-73DF-55AE8784387C}"/>
                </a:ext>
              </a:extLst>
            </p:cNvPr>
            <p:cNvSpPr/>
            <p:nvPr/>
          </p:nvSpPr>
          <p:spPr>
            <a:xfrm>
              <a:off x="4738677" y="2386985"/>
              <a:ext cx="440952" cy="714355"/>
            </a:xfrm>
            <a:custGeom>
              <a:avLst/>
              <a:gdLst>
                <a:gd name="connsiteX0" fmla="*/ 141809 w 440952"/>
                <a:gd name="connsiteY0" fmla="*/ 673033 h 714355"/>
                <a:gd name="connsiteX1" fmla="*/ 180488 w 440952"/>
                <a:gd name="connsiteY1" fmla="*/ 593085 h 714355"/>
                <a:gd name="connsiteX2" fmla="*/ 226905 w 440952"/>
                <a:gd name="connsiteY2" fmla="*/ 551817 h 714355"/>
                <a:gd name="connsiteX3" fmla="*/ 262997 w 440952"/>
                <a:gd name="connsiteY3" fmla="*/ 446101 h 714355"/>
                <a:gd name="connsiteX4" fmla="*/ 273321 w 440952"/>
                <a:gd name="connsiteY4" fmla="*/ 322325 h 714355"/>
                <a:gd name="connsiteX5" fmla="*/ 312001 w 440952"/>
                <a:gd name="connsiteY5" fmla="*/ 283645 h 714355"/>
                <a:gd name="connsiteX6" fmla="*/ 368741 w 440952"/>
                <a:gd name="connsiteY6" fmla="*/ 247552 h 714355"/>
                <a:gd name="connsiteX7" fmla="*/ 425481 w 440952"/>
                <a:gd name="connsiteY7" fmla="*/ 201136 h 714355"/>
                <a:gd name="connsiteX8" fmla="*/ 440953 w 440952"/>
                <a:gd name="connsiteY8" fmla="*/ 162456 h 714355"/>
                <a:gd name="connsiteX9" fmla="*/ 386801 w 440952"/>
                <a:gd name="connsiteY9" fmla="*/ 105716 h 714355"/>
                <a:gd name="connsiteX10" fmla="*/ 361005 w 440952"/>
                <a:gd name="connsiteY10" fmla="*/ 105716 h 714355"/>
                <a:gd name="connsiteX11" fmla="*/ 324912 w 440952"/>
                <a:gd name="connsiteY11" fmla="*/ 159869 h 714355"/>
                <a:gd name="connsiteX12" fmla="*/ 306852 w 440952"/>
                <a:gd name="connsiteY12" fmla="*/ 175341 h 714355"/>
                <a:gd name="connsiteX13" fmla="*/ 265585 w 440952"/>
                <a:gd name="connsiteY13" fmla="*/ 177928 h 714355"/>
                <a:gd name="connsiteX14" fmla="*/ 260437 w 440952"/>
                <a:gd name="connsiteY14" fmla="*/ 134100 h 714355"/>
                <a:gd name="connsiteX15" fmla="*/ 219169 w 440952"/>
                <a:gd name="connsiteY15" fmla="*/ 131512 h 714355"/>
                <a:gd name="connsiteX16" fmla="*/ 198548 w 440952"/>
                <a:gd name="connsiteY16" fmla="*/ 12884 h 714355"/>
                <a:gd name="connsiteX17" fmla="*/ 162456 w 440952"/>
                <a:gd name="connsiteY17" fmla="*/ 12884 h 714355"/>
                <a:gd name="connsiteX18" fmla="*/ 141836 w 440952"/>
                <a:gd name="connsiteY18" fmla="*/ 0 h 714355"/>
                <a:gd name="connsiteX19" fmla="*/ 118628 w 440952"/>
                <a:gd name="connsiteY19" fmla="*/ 79948 h 714355"/>
                <a:gd name="connsiteX20" fmla="*/ 118628 w 440952"/>
                <a:gd name="connsiteY20" fmla="*/ 116040 h 714355"/>
                <a:gd name="connsiteX21" fmla="*/ 41268 w 440952"/>
                <a:gd name="connsiteY21" fmla="*/ 126364 h 714355"/>
                <a:gd name="connsiteX22" fmla="*/ 2588 w 440952"/>
                <a:gd name="connsiteY22" fmla="*/ 165044 h 714355"/>
                <a:gd name="connsiteX23" fmla="*/ 15472 w 440952"/>
                <a:gd name="connsiteY23" fmla="*/ 206312 h 714355"/>
                <a:gd name="connsiteX24" fmla="*/ 23208 w 440952"/>
                <a:gd name="connsiteY24" fmla="*/ 270788 h 714355"/>
                <a:gd name="connsiteX25" fmla="*/ 54152 w 440952"/>
                <a:gd name="connsiteY25" fmla="*/ 361032 h 714355"/>
                <a:gd name="connsiteX26" fmla="*/ 61888 w 440952"/>
                <a:gd name="connsiteY26" fmla="*/ 410036 h 714355"/>
                <a:gd name="connsiteX27" fmla="*/ 59300 w 440952"/>
                <a:gd name="connsiteY27" fmla="*/ 435832 h 714355"/>
                <a:gd name="connsiteX28" fmla="*/ 77360 w 440952"/>
                <a:gd name="connsiteY28" fmla="*/ 523516 h 714355"/>
                <a:gd name="connsiteX29" fmla="*/ 87684 w 440952"/>
                <a:gd name="connsiteY29" fmla="*/ 587991 h 714355"/>
                <a:gd name="connsiteX30" fmla="*/ 56740 w 440952"/>
                <a:gd name="connsiteY30" fmla="*/ 644731 h 714355"/>
                <a:gd name="connsiteX31" fmla="*/ 0 w 440952"/>
                <a:gd name="connsiteY31" fmla="*/ 714355 h 714355"/>
                <a:gd name="connsiteX32" fmla="*/ 118628 w 440952"/>
                <a:gd name="connsiteY32" fmla="*/ 714355 h 714355"/>
                <a:gd name="connsiteX33" fmla="*/ 141836 w 440952"/>
                <a:gd name="connsiteY33" fmla="*/ 673088 h 71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0952" h="714355">
                  <a:moveTo>
                    <a:pt x="141809" y="673033"/>
                  </a:moveTo>
                  <a:lnTo>
                    <a:pt x="180488" y="593085"/>
                  </a:lnTo>
                  <a:lnTo>
                    <a:pt x="226905" y="551817"/>
                  </a:lnTo>
                  <a:lnTo>
                    <a:pt x="262997" y="446101"/>
                  </a:lnTo>
                  <a:lnTo>
                    <a:pt x="273321" y="322325"/>
                  </a:lnTo>
                  <a:cubicBezTo>
                    <a:pt x="273321" y="322325"/>
                    <a:pt x="306852" y="291381"/>
                    <a:pt x="312001" y="283645"/>
                  </a:cubicBezTo>
                  <a:cubicBezTo>
                    <a:pt x="317149" y="275909"/>
                    <a:pt x="358417" y="250113"/>
                    <a:pt x="368741" y="247552"/>
                  </a:cubicBezTo>
                  <a:cubicBezTo>
                    <a:pt x="379064" y="244965"/>
                    <a:pt x="425481" y="201136"/>
                    <a:pt x="425481" y="201136"/>
                  </a:cubicBezTo>
                  <a:lnTo>
                    <a:pt x="440953" y="162456"/>
                  </a:lnTo>
                  <a:lnTo>
                    <a:pt x="386801" y="105716"/>
                  </a:lnTo>
                  <a:lnTo>
                    <a:pt x="361005" y="105716"/>
                  </a:lnTo>
                  <a:lnTo>
                    <a:pt x="324912" y="159869"/>
                  </a:lnTo>
                  <a:lnTo>
                    <a:pt x="306852" y="175341"/>
                  </a:lnTo>
                  <a:lnTo>
                    <a:pt x="265585" y="177928"/>
                  </a:lnTo>
                  <a:lnTo>
                    <a:pt x="260437" y="134100"/>
                  </a:lnTo>
                  <a:lnTo>
                    <a:pt x="219169" y="131512"/>
                  </a:lnTo>
                  <a:lnTo>
                    <a:pt x="198548" y="12884"/>
                  </a:lnTo>
                  <a:lnTo>
                    <a:pt x="162456" y="12884"/>
                  </a:lnTo>
                  <a:lnTo>
                    <a:pt x="141836" y="0"/>
                  </a:lnTo>
                  <a:lnTo>
                    <a:pt x="118628" y="79948"/>
                  </a:lnTo>
                  <a:lnTo>
                    <a:pt x="118628" y="116040"/>
                  </a:lnTo>
                  <a:lnTo>
                    <a:pt x="41268" y="126364"/>
                  </a:lnTo>
                  <a:lnTo>
                    <a:pt x="2588" y="165044"/>
                  </a:lnTo>
                  <a:lnTo>
                    <a:pt x="15472" y="206312"/>
                  </a:lnTo>
                  <a:lnTo>
                    <a:pt x="23208" y="270788"/>
                  </a:lnTo>
                  <a:lnTo>
                    <a:pt x="54152" y="361032"/>
                  </a:lnTo>
                  <a:lnTo>
                    <a:pt x="61888" y="410036"/>
                  </a:lnTo>
                  <a:lnTo>
                    <a:pt x="59300" y="435832"/>
                  </a:lnTo>
                  <a:lnTo>
                    <a:pt x="77360" y="523516"/>
                  </a:lnTo>
                  <a:lnTo>
                    <a:pt x="87684" y="587991"/>
                  </a:lnTo>
                  <a:lnTo>
                    <a:pt x="56740" y="644731"/>
                  </a:lnTo>
                  <a:lnTo>
                    <a:pt x="0" y="714355"/>
                  </a:lnTo>
                  <a:lnTo>
                    <a:pt x="118628" y="714355"/>
                  </a:lnTo>
                  <a:lnTo>
                    <a:pt x="141836" y="673088"/>
                  </a:lnTo>
                  <a:close/>
                </a:path>
              </a:pathLst>
            </a:custGeom>
            <a:solidFill>
              <a:srgbClr val="F3CDBD"/>
            </a:solidFill>
            <a:ln w="2720" cap="flat">
              <a:solidFill>
                <a:srgbClr val="FFFFFF"/>
              </a:solidFill>
              <a:prstDash val="solid"/>
              <a:miter/>
            </a:ln>
          </p:spPr>
          <p:txBody>
            <a:bodyPr rtlCol="0" anchor="ctr"/>
            <a:lstStyle/>
            <a:p>
              <a:endParaRPr lang="sv-SE" sz="500"/>
            </a:p>
          </p:txBody>
        </p:sp>
        <p:sp>
          <p:nvSpPr>
            <p:cNvPr id="30" name="Frihandsfigur: Form 29">
              <a:extLst>
                <a:ext uri="{FF2B5EF4-FFF2-40B4-BE49-F238E27FC236}">
                  <a16:creationId xmlns:a16="http://schemas.microsoft.com/office/drawing/2014/main" id="{00C2F4CC-F5C8-0962-0C15-759C0C8B1E57}"/>
                </a:ext>
              </a:extLst>
            </p:cNvPr>
            <p:cNvSpPr/>
            <p:nvPr/>
          </p:nvSpPr>
          <p:spPr>
            <a:xfrm>
              <a:off x="4417632" y="2330245"/>
              <a:ext cx="462853" cy="562141"/>
            </a:xfrm>
            <a:custGeom>
              <a:avLst/>
              <a:gdLst>
                <a:gd name="connsiteX0" fmla="*/ 354549 w 462853"/>
                <a:gd name="connsiteY0" fmla="*/ 489956 h 562141"/>
                <a:gd name="connsiteX1" fmla="*/ 281057 w 462853"/>
                <a:gd name="connsiteY1" fmla="*/ 538933 h 562141"/>
                <a:gd name="connsiteX2" fmla="*/ 223037 w 462853"/>
                <a:gd name="connsiteY2" fmla="*/ 551845 h 562141"/>
                <a:gd name="connsiteX3" fmla="*/ 194681 w 462853"/>
                <a:gd name="connsiteY3" fmla="*/ 562141 h 562141"/>
                <a:gd name="connsiteX4" fmla="*/ 140529 w 462853"/>
                <a:gd name="connsiteY4" fmla="*/ 538933 h 562141"/>
                <a:gd name="connsiteX5" fmla="*/ 101848 w 462853"/>
                <a:gd name="connsiteY5" fmla="*/ 402273 h 562141"/>
                <a:gd name="connsiteX6" fmla="*/ 60581 w 462853"/>
                <a:gd name="connsiteY6" fmla="*/ 402273 h 562141"/>
                <a:gd name="connsiteX7" fmla="*/ 19340 w 462853"/>
                <a:gd name="connsiteY7" fmla="*/ 413877 h 562141"/>
                <a:gd name="connsiteX8" fmla="*/ 19340 w 462853"/>
                <a:gd name="connsiteY8" fmla="*/ 402273 h 562141"/>
                <a:gd name="connsiteX9" fmla="*/ 0 w 462853"/>
                <a:gd name="connsiteY9" fmla="*/ 389388 h 562141"/>
                <a:gd name="connsiteX10" fmla="*/ 0 w 462853"/>
                <a:gd name="connsiteY10" fmla="*/ 363593 h 562141"/>
                <a:gd name="connsiteX11" fmla="*/ 45109 w 462853"/>
                <a:gd name="connsiteY11" fmla="*/ 304292 h 562141"/>
                <a:gd name="connsiteX12" fmla="*/ 63168 w 462853"/>
                <a:gd name="connsiteY12" fmla="*/ 270760 h 562141"/>
                <a:gd name="connsiteX13" fmla="*/ 11604 w 462853"/>
                <a:gd name="connsiteY13" fmla="*/ 229493 h 562141"/>
                <a:gd name="connsiteX14" fmla="*/ 14165 w 462853"/>
                <a:gd name="connsiteY14" fmla="*/ 193400 h 562141"/>
                <a:gd name="connsiteX15" fmla="*/ 24488 w 462853"/>
                <a:gd name="connsiteY15" fmla="*/ 172780 h 562141"/>
                <a:gd name="connsiteX16" fmla="*/ 86376 w 462853"/>
                <a:gd name="connsiteY16" fmla="*/ 172780 h 562141"/>
                <a:gd name="connsiteX17" fmla="*/ 114733 w 462853"/>
                <a:gd name="connsiteY17" fmla="*/ 152133 h 562141"/>
                <a:gd name="connsiteX18" fmla="*/ 114733 w 462853"/>
                <a:gd name="connsiteY18" fmla="*/ 105716 h 562141"/>
                <a:gd name="connsiteX19" fmla="*/ 104409 w 462853"/>
                <a:gd name="connsiteY19" fmla="*/ 74772 h 562141"/>
                <a:gd name="connsiteX20" fmla="*/ 163737 w 462853"/>
                <a:gd name="connsiteY20" fmla="*/ 74772 h 562141"/>
                <a:gd name="connsiteX21" fmla="*/ 207565 w 462853"/>
                <a:gd name="connsiteY21" fmla="*/ 46416 h 562141"/>
                <a:gd name="connsiteX22" fmla="*/ 281057 w 462853"/>
                <a:gd name="connsiteY22" fmla="*/ 46416 h 562141"/>
                <a:gd name="connsiteX23" fmla="*/ 302985 w 462853"/>
                <a:gd name="connsiteY23" fmla="*/ 0 h 562141"/>
                <a:gd name="connsiteX24" fmla="*/ 395817 w 462853"/>
                <a:gd name="connsiteY24" fmla="*/ 0 h 562141"/>
                <a:gd name="connsiteX25" fmla="*/ 426761 w 462853"/>
                <a:gd name="connsiteY25" fmla="*/ 36092 h 562141"/>
                <a:gd name="connsiteX26" fmla="*/ 462853 w 462853"/>
                <a:gd name="connsiteY26" fmla="*/ 56740 h 562141"/>
                <a:gd name="connsiteX27" fmla="*/ 447545 w 462853"/>
                <a:gd name="connsiteY27" fmla="*/ 109421 h 562141"/>
                <a:gd name="connsiteX28" fmla="*/ 439645 w 462853"/>
                <a:gd name="connsiteY28" fmla="*/ 136660 h 562141"/>
                <a:gd name="connsiteX29" fmla="*/ 439645 w 462853"/>
                <a:gd name="connsiteY29" fmla="*/ 172780 h 562141"/>
                <a:gd name="connsiteX30" fmla="*/ 362285 w 462853"/>
                <a:gd name="connsiteY30" fmla="*/ 183077 h 562141"/>
                <a:gd name="connsiteX31" fmla="*/ 323605 w 462853"/>
                <a:gd name="connsiteY31" fmla="*/ 221757 h 562141"/>
                <a:gd name="connsiteX32" fmla="*/ 336489 w 462853"/>
                <a:gd name="connsiteY32" fmla="*/ 263024 h 562141"/>
                <a:gd name="connsiteX33" fmla="*/ 340003 w 462853"/>
                <a:gd name="connsiteY33" fmla="*/ 292198 h 562141"/>
                <a:gd name="connsiteX34" fmla="*/ 344225 w 462853"/>
                <a:gd name="connsiteY34" fmla="*/ 327500 h 562141"/>
                <a:gd name="connsiteX35" fmla="*/ 362748 w 462853"/>
                <a:gd name="connsiteY35" fmla="*/ 381489 h 562141"/>
                <a:gd name="connsiteX36" fmla="*/ 377158 w 462853"/>
                <a:gd name="connsiteY36" fmla="*/ 430329 h 562141"/>
                <a:gd name="connsiteX37" fmla="*/ 381380 w 462853"/>
                <a:gd name="connsiteY37" fmla="*/ 482057 h 562141"/>
                <a:gd name="connsiteX38" fmla="*/ 354549 w 462853"/>
                <a:gd name="connsiteY38" fmla="*/ 489956 h 56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2853" h="562141">
                  <a:moveTo>
                    <a:pt x="354549" y="489956"/>
                  </a:moveTo>
                  <a:lnTo>
                    <a:pt x="281057" y="538933"/>
                  </a:lnTo>
                  <a:lnTo>
                    <a:pt x="223037" y="551845"/>
                  </a:lnTo>
                  <a:lnTo>
                    <a:pt x="194681" y="562141"/>
                  </a:lnTo>
                  <a:lnTo>
                    <a:pt x="140529" y="538933"/>
                  </a:lnTo>
                  <a:lnTo>
                    <a:pt x="101848" y="402273"/>
                  </a:lnTo>
                  <a:lnTo>
                    <a:pt x="60581" y="402273"/>
                  </a:lnTo>
                  <a:lnTo>
                    <a:pt x="19340" y="413877"/>
                  </a:lnTo>
                  <a:lnTo>
                    <a:pt x="19340" y="402273"/>
                  </a:lnTo>
                  <a:lnTo>
                    <a:pt x="0" y="389388"/>
                  </a:lnTo>
                  <a:lnTo>
                    <a:pt x="0" y="363593"/>
                  </a:lnTo>
                  <a:lnTo>
                    <a:pt x="45109" y="304292"/>
                  </a:lnTo>
                  <a:lnTo>
                    <a:pt x="63168" y="270760"/>
                  </a:lnTo>
                  <a:lnTo>
                    <a:pt x="11604" y="229493"/>
                  </a:lnTo>
                  <a:lnTo>
                    <a:pt x="14165" y="193400"/>
                  </a:lnTo>
                  <a:lnTo>
                    <a:pt x="24488" y="172780"/>
                  </a:lnTo>
                  <a:lnTo>
                    <a:pt x="86376" y="172780"/>
                  </a:lnTo>
                  <a:lnTo>
                    <a:pt x="114733" y="152133"/>
                  </a:lnTo>
                  <a:lnTo>
                    <a:pt x="114733" y="105716"/>
                  </a:lnTo>
                  <a:lnTo>
                    <a:pt x="104409" y="74772"/>
                  </a:lnTo>
                  <a:lnTo>
                    <a:pt x="163737" y="74772"/>
                  </a:lnTo>
                  <a:lnTo>
                    <a:pt x="207565" y="46416"/>
                  </a:lnTo>
                  <a:lnTo>
                    <a:pt x="281057" y="46416"/>
                  </a:lnTo>
                  <a:lnTo>
                    <a:pt x="302985" y="0"/>
                  </a:lnTo>
                  <a:lnTo>
                    <a:pt x="395817" y="0"/>
                  </a:lnTo>
                  <a:lnTo>
                    <a:pt x="426761" y="36092"/>
                  </a:lnTo>
                  <a:lnTo>
                    <a:pt x="462853" y="56740"/>
                  </a:lnTo>
                  <a:lnTo>
                    <a:pt x="447545" y="109421"/>
                  </a:lnTo>
                  <a:lnTo>
                    <a:pt x="439645" y="136660"/>
                  </a:lnTo>
                  <a:lnTo>
                    <a:pt x="439645" y="172780"/>
                  </a:lnTo>
                  <a:lnTo>
                    <a:pt x="362285" y="183077"/>
                  </a:lnTo>
                  <a:lnTo>
                    <a:pt x="323605" y="221757"/>
                  </a:lnTo>
                  <a:lnTo>
                    <a:pt x="336489" y="263024"/>
                  </a:lnTo>
                  <a:lnTo>
                    <a:pt x="340003" y="292198"/>
                  </a:lnTo>
                  <a:lnTo>
                    <a:pt x="344225" y="327500"/>
                  </a:lnTo>
                  <a:lnTo>
                    <a:pt x="362748" y="381489"/>
                  </a:lnTo>
                  <a:lnTo>
                    <a:pt x="377158" y="430329"/>
                  </a:lnTo>
                  <a:lnTo>
                    <a:pt x="381380" y="482057"/>
                  </a:lnTo>
                  <a:lnTo>
                    <a:pt x="354549" y="489956"/>
                  </a:lnTo>
                  <a:close/>
                </a:path>
              </a:pathLst>
            </a:custGeom>
            <a:solidFill>
              <a:srgbClr val="F3CDBD"/>
            </a:solidFill>
            <a:ln w="2720" cap="flat">
              <a:solidFill>
                <a:srgbClr val="FFFFFF"/>
              </a:solidFill>
              <a:prstDash val="solid"/>
              <a:miter/>
            </a:ln>
          </p:spPr>
          <p:txBody>
            <a:bodyPr rtlCol="0" anchor="ctr"/>
            <a:lstStyle/>
            <a:p>
              <a:endParaRPr lang="sv-SE" sz="500"/>
            </a:p>
          </p:txBody>
        </p:sp>
        <p:sp>
          <p:nvSpPr>
            <p:cNvPr id="31" name="Frihandsfigur: Form 30">
              <a:extLst>
                <a:ext uri="{FF2B5EF4-FFF2-40B4-BE49-F238E27FC236}">
                  <a16:creationId xmlns:a16="http://schemas.microsoft.com/office/drawing/2014/main" id="{AC256A89-D729-0C4C-EBE4-909AC1851A47}"/>
                </a:ext>
              </a:extLst>
            </p:cNvPr>
            <p:cNvSpPr/>
            <p:nvPr/>
          </p:nvSpPr>
          <p:spPr>
            <a:xfrm>
              <a:off x="4519480" y="1943444"/>
              <a:ext cx="337796" cy="433216"/>
            </a:xfrm>
            <a:custGeom>
              <a:avLst/>
              <a:gdLst>
                <a:gd name="connsiteX0" fmla="*/ 306853 w 337796"/>
                <a:gd name="connsiteY0" fmla="*/ 355857 h 433216"/>
                <a:gd name="connsiteX1" fmla="*/ 337797 w 337796"/>
                <a:gd name="connsiteY1" fmla="*/ 306853 h 433216"/>
                <a:gd name="connsiteX2" fmla="*/ 273321 w 337796"/>
                <a:gd name="connsiteY2" fmla="*/ 242404 h 433216"/>
                <a:gd name="connsiteX3" fmla="*/ 260437 w 337796"/>
                <a:gd name="connsiteY3" fmla="*/ 152132 h 433216"/>
                <a:gd name="connsiteX4" fmla="*/ 239816 w 337796"/>
                <a:gd name="connsiteY4" fmla="*/ 67036 h 433216"/>
                <a:gd name="connsiteX5" fmla="*/ 179209 w 337796"/>
                <a:gd name="connsiteY5" fmla="*/ 0 h 433216"/>
                <a:gd name="connsiteX6" fmla="*/ 113453 w 337796"/>
                <a:gd name="connsiteY6" fmla="*/ 0 h 433216"/>
                <a:gd name="connsiteX7" fmla="*/ 0 w 337796"/>
                <a:gd name="connsiteY7" fmla="*/ 64476 h 433216"/>
                <a:gd name="connsiteX8" fmla="*/ 12884 w 337796"/>
                <a:gd name="connsiteY8" fmla="*/ 165044 h 433216"/>
                <a:gd name="connsiteX9" fmla="*/ 0 w 337796"/>
                <a:gd name="connsiteY9" fmla="*/ 252701 h 433216"/>
                <a:gd name="connsiteX10" fmla="*/ 105717 w 337796"/>
                <a:gd name="connsiteY10" fmla="*/ 265612 h 433216"/>
                <a:gd name="connsiteX11" fmla="*/ 108304 w 337796"/>
                <a:gd name="connsiteY11" fmla="*/ 402273 h 433216"/>
                <a:gd name="connsiteX12" fmla="*/ 105717 w 337796"/>
                <a:gd name="connsiteY12" fmla="*/ 433217 h 433216"/>
                <a:gd name="connsiteX13" fmla="*/ 179209 w 337796"/>
                <a:gd name="connsiteY13" fmla="*/ 433217 h 433216"/>
                <a:gd name="connsiteX14" fmla="*/ 201137 w 337796"/>
                <a:gd name="connsiteY14" fmla="*/ 386801 h 433216"/>
                <a:gd name="connsiteX15" fmla="*/ 293969 w 337796"/>
                <a:gd name="connsiteY15" fmla="*/ 386801 h 433216"/>
                <a:gd name="connsiteX16" fmla="*/ 306853 w 337796"/>
                <a:gd name="connsiteY16" fmla="*/ 355857 h 4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796" h="433216">
                  <a:moveTo>
                    <a:pt x="306853" y="355857"/>
                  </a:moveTo>
                  <a:lnTo>
                    <a:pt x="337797" y="306853"/>
                  </a:lnTo>
                  <a:lnTo>
                    <a:pt x="273321" y="242404"/>
                  </a:lnTo>
                  <a:lnTo>
                    <a:pt x="260437" y="152132"/>
                  </a:lnTo>
                  <a:lnTo>
                    <a:pt x="239816" y="67036"/>
                  </a:lnTo>
                  <a:lnTo>
                    <a:pt x="179209" y="0"/>
                  </a:lnTo>
                  <a:lnTo>
                    <a:pt x="113453" y="0"/>
                  </a:lnTo>
                  <a:lnTo>
                    <a:pt x="0" y="64476"/>
                  </a:lnTo>
                  <a:lnTo>
                    <a:pt x="12884" y="165044"/>
                  </a:lnTo>
                  <a:lnTo>
                    <a:pt x="0" y="252701"/>
                  </a:lnTo>
                  <a:lnTo>
                    <a:pt x="105717" y="265612"/>
                  </a:lnTo>
                  <a:lnTo>
                    <a:pt x="108304" y="402273"/>
                  </a:lnTo>
                  <a:lnTo>
                    <a:pt x="105717" y="433217"/>
                  </a:lnTo>
                  <a:lnTo>
                    <a:pt x="179209" y="433217"/>
                  </a:lnTo>
                  <a:lnTo>
                    <a:pt x="201137" y="386801"/>
                  </a:lnTo>
                  <a:lnTo>
                    <a:pt x="293969" y="386801"/>
                  </a:lnTo>
                  <a:lnTo>
                    <a:pt x="306853" y="355857"/>
                  </a:lnTo>
                  <a:close/>
                </a:path>
              </a:pathLst>
            </a:custGeom>
            <a:solidFill>
              <a:srgbClr val="F3CDBD"/>
            </a:solidFill>
            <a:ln w="2720" cap="flat">
              <a:solidFill>
                <a:srgbClr val="FFFFFF"/>
              </a:solidFill>
              <a:prstDash val="solid"/>
              <a:miter/>
            </a:ln>
          </p:spPr>
          <p:txBody>
            <a:bodyPr rtlCol="0" anchor="ctr"/>
            <a:lstStyle/>
            <a:p>
              <a:endParaRPr lang="sv-SE" sz="500"/>
            </a:p>
          </p:txBody>
        </p:sp>
        <p:sp>
          <p:nvSpPr>
            <p:cNvPr id="32" name="Frihandsfigur: Form 31">
              <a:extLst>
                <a:ext uri="{FF2B5EF4-FFF2-40B4-BE49-F238E27FC236}">
                  <a16:creationId xmlns:a16="http://schemas.microsoft.com/office/drawing/2014/main" id="{53607B34-B295-8A2A-E1E5-7C85353F7F38}"/>
                </a:ext>
              </a:extLst>
            </p:cNvPr>
            <p:cNvSpPr/>
            <p:nvPr/>
          </p:nvSpPr>
          <p:spPr>
            <a:xfrm>
              <a:off x="4540128" y="2812356"/>
              <a:ext cx="286177" cy="363728"/>
            </a:xfrm>
            <a:custGeom>
              <a:avLst/>
              <a:gdLst>
                <a:gd name="connsiteX0" fmla="*/ 72185 w 286177"/>
                <a:gd name="connsiteY0" fmla="*/ 96373 h 363728"/>
                <a:gd name="connsiteX1" fmla="*/ 53280 w 286177"/>
                <a:gd name="connsiteY1" fmla="*/ 125601 h 363728"/>
                <a:gd name="connsiteX2" fmla="*/ 39525 w 286177"/>
                <a:gd name="connsiteY2" fmla="*/ 172017 h 363728"/>
                <a:gd name="connsiteX3" fmla="*/ 6864 w 286177"/>
                <a:gd name="connsiteY3" fmla="*/ 180625 h 363728"/>
                <a:gd name="connsiteX4" fmla="*/ 0 w 286177"/>
                <a:gd name="connsiteY4" fmla="*/ 233905 h 363728"/>
                <a:gd name="connsiteX5" fmla="*/ 36092 w 286177"/>
                <a:gd name="connsiteY5" fmla="*/ 306117 h 363728"/>
                <a:gd name="connsiteX6" fmla="*/ 72185 w 286177"/>
                <a:gd name="connsiteY6" fmla="*/ 347385 h 363728"/>
                <a:gd name="connsiteX7" fmla="*/ 92805 w 286177"/>
                <a:gd name="connsiteY7" fmla="*/ 363729 h 363728"/>
                <a:gd name="connsiteX8" fmla="*/ 132357 w 286177"/>
                <a:gd name="connsiteY8" fmla="*/ 362748 h 363728"/>
                <a:gd name="connsiteX9" fmla="*/ 158561 w 286177"/>
                <a:gd name="connsiteY9" fmla="*/ 363729 h 363728"/>
                <a:gd name="connsiteX10" fmla="*/ 198521 w 286177"/>
                <a:gd name="connsiteY10" fmla="*/ 343108 h 363728"/>
                <a:gd name="connsiteX11" fmla="*/ 198521 w 286177"/>
                <a:gd name="connsiteY11" fmla="*/ 288956 h 363728"/>
                <a:gd name="connsiteX12" fmla="*/ 246490 w 286177"/>
                <a:gd name="connsiteY12" fmla="*/ 230065 h 363728"/>
                <a:gd name="connsiteX13" fmla="*/ 286178 w 286177"/>
                <a:gd name="connsiteY13" fmla="*/ 162593 h 363728"/>
                <a:gd name="connsiteX14" fmla="*/ 257821 w 286177"/>
                <a:gd name="connsiteY14" fmla="*/ 10460 h 363728"/>
                <a:gd name="connsiteX15" fmla="*/ 258857 w 286177"/>
                <a:gd name="connsiteY15" fmla="*/ 0 h 363728"/>
                <a:gd name="connsiteX16" fmla="*/ 242213 w 286177"/>
                <a:gd name="connsiteY16" fmla="*/ 4903 h 363728"/>
                <a:gd name="connsiteX17" fmla="*/ 232026 w 286177"/>
                <a:gd name="connsiteY17" fmla="*/ 7899 h 363728"/>
                <a:gd name="connsiteX18" fmla="*/ 158534 w 286177"/>
                <a:gd name="connsiteY18" fmla="*/ 56903 h 363728"/>
                <a:gd name="connsiteX19" fmla="*/ 72157 w 286177"/>
                <a:gd name="connsiteY19" fmla="*/ 80111 h 363728"/>
                <a:gd name="connsiteX20" fmla="*/ 72157 w 286177"/>
                <a:gd name="connsiteY20" fmla="*/ 96455 h 36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177" h="363728">
                  <a:moveTo>
                    <a:pt x="72185" y="96373"/>
                  </a:moveTo>
                  <a:lnTo>
                    <a:pt x="53280" y="125601"/>
                  </a:lnTo>
                  <a:lnTo>
                    <a:pt x="39525" y="172017"/>
                  </a:lnTo>
                  <a:lnTo>
                    <a:pt x="6864" y="180625"/>
                  </a:lnTo>
                  <a:cubicBezTo>
                    <a:pt x="6864" y="180625"/>
                    <a:pt x="0" y="227041"/>
                    <a:pt x="0" y="233905"/>
                  </a:cubicBezTo>
                  <a:cubicBezTo>
                    <a:pt x="0" y="240770"/>
                    <a:pt x="36092" y="306117"/>
                    <a:pt x="36092" y="306117"/>
                  </a:cubicBezTo>
                  <a:lnTo>
                    <a:pt x="72185" y="347385"/>
                  </a:lnTo>
                  <a:lnTo>
                    <a:pt x="92805" y="363729"/>
                  </a:lnTo>
                  <a:lnTo>
                    <a:pt x="132357" y="362748"/>
                  </a:lnTo>
                  <a:lnTo>
                    <a:pt x="158561" y="363729"/>
                  </a:lnTo>
                  <a:lnTo>
                    <a:pt x="198521" y="343108"/>
                  </a:lnTo>
                  <a:lnTo>
                    <a:pt x="198521" y="288956"/>
                  </a:lnTo>
                  <a:lnTo>
                    <a:pt x="246490" y="230065"/>
                  </a:lnTo>
                  <a:lnTo>
                    <a:pt x="286178" y="162593"/>
                  </a:lnTo>
                  <a:lnTo>
                    <a:pt x="257821" y="10460"/>
                  </a:lnTo>
                  <a:lnTo>
                    <a:pt x="258857" y="0"/>
                  </a:lnTo>
                  <a:lnTo>
                    <a:pt x="242213" y="4903"/>
                  </a:lnTo>
                  <a:lnTo>
                    <a:pt x="232026" y="7899"/>
                  </a:lnTo>
                  <a:lnTo>
                    <a:pt x="158534" y="56903"/>
                  </a:lnTo>
                  <a:lnTo>
                    <a:pt x="72157" y="80111"/>
                  </a:lnTo>
                  <a:lnTo>
                    <a:pt x="72157" y="96455"/>
                  </a:lnTo>
                  <a:close/>
                </a:path>
              </a:pathLst>
            </a:custGeom>
            <a:solidFill>
              <a:srgbClr val="F3CDBD"/>
            </a:solidFill>
            <a:ln w="2720" cap="flat">
              <a:solidFill>
                <a:srgbClr val="FFFFFF"/>
              </a:solidFill>
              <a:prstDash val="solid"/>
              <a:miter/>
            </a:ln>
          </p:spPr>
          <p:txBody>
            <a:bodyPr rtlCol="0" anchor="ctr"/>
            <a:lstStyle/>
            <a:p>
              <a:endParaRPr lang="sv-SE" sz="500"/>
            </a:p>
          </p:txBody>
        </p:sp>
        <p:sp>
          <p:nvSpPr>
            <p:cNvPr id="33" name="Frihandsfigur: Form 32">
              <a:extLst>
                <a:ext uri="{FF2B5EF4-FFF2-40B4-BE49-F238E27FC236}">
                  <a16:creationId xmlns:a16="http://schemas.microsoft.com/office/drawing/2014/main" id="{E03F1240-ACF0-7FF4-7BBB-D4280D459F01}"/>
                </a:ext>
              </a:extLst>
            </p:cNvPr>
            <p:cNvSpPr/>
            <p:nvPr/>
          </p:nvSpPr>
          <p:spPr>
            <a:xfrm>
              <a:off x="4108573" y="2196172"/>
              <a:ext cx="516542" cy="640318"/>
            </a:xfrm>
            <a:custGeom>
              <a:avLst/>
              <a:gdLst>
                <a:gd name="connsiteX0" fmla="*/ 400584 w 516542"/>
                <a:gd name="connsiteY0" fmla="*/ 23181 h 640318"/>
                <a:gd name="connsiteX1" fmla="*/ 361032 w 516542"/>
                <a:gd name="connsiteY1" fmla="*/ 93677 h 640318"/>
                <a:gd name="connsiteX2" fmla="*/ 323224 w 516542"/>
                <a:gd name="connsiteY2" fmla="*/ 146957 h 640318"/>
                <a:gd name="connsiteX3" fmla="*/ 290564 w 516542"/>
                <a:gd name="connsiteY3" fmla="*/ 134073 h 640318"/>
                <a:gd name="connsiteX4" fmla="*/ 278524 w 516542"/>
                <a:gd name="connsiteY4" fmla="*/ 123449 h 640318"/>
                <a:gd name="connsiteX5" fmla="*/ 237256 w 516542"/>
                <a:gd name="connsiteY5" fmla="*/ 102284 h 640318"/>
                <a:gd name="connsiteX6" fmla="*/ 208028 w 516542"/>
                <a:gd name="connsiteY6" fmla="*/ 98852 h 640318"/>
                <a:gd name="connsiteX7" fmla="*/ 130668 w 516542"/>
                <a:gd name="connsiteY7" fmla="*/ 73056 h 640318"/>
                <a:gd name="connsiteX8" fmla="*/ 101440 w 516542"/>
                <a:gd name="connsiteY8" fmla="*/ 95393 h 640318"/>
                <a:gd name="connsiteX9" fmla="*/ 82536 w 516542"/>
                <a:gd name="connsiteY9" fmla="*/ 134073 h 640318"/>
                <a:gd name="connsiteX10" fmla="*/ 114351 w 516542"/>
                <a:gd name="connsiteY10" fmla="*/ 167605 h 640318"/>
                <a:gd name="connsiteX11" fmla="*/ 140992 w 516542"/>
                <a:gd name="connsiteY11" fmla="*/ 198549 h 640318"/>
                <a:gd name="connsiteX12" fmla="*/ 146140 w 516542"/>
                <a:gd name="connsiteY12" fmla="*/ 257004 h 640318"/>
                <a:gd name="connsiteX13" fmla="*/ 177084 w 516542"/>
                <a:gd name="connsiteY13" fmla="*/ 244965 h 640318"/>
                <a:gd name="connsiteX14" fmla="*/ 258748 w 516542"/>
                <a:gd name="connsiteY14" fmla="*/ 190813 h 640318"/>
                <a:gd name="connsiteX15" fmla="*/ 288820 w 516542"/>
                <a:gd name="connsiteY15" fmla="*/ 222628 h 640318"/>
                <a:gd name="connsiteX16" fmla="*/ 283672 w 516542"/>
                <a:gd name="connsiteY16" fmla="*/ 257004 h 640318"/>
                <a:gd name="connsiteX17" fmla="*/ 216636 w 516542"/>
                <a:gd name="connsiteY17" fmla="*/ 312028 h 640318"/>
                <a:gd name="connsiteX18" fmla="*/ 171936 w 516542"/>
                <a:gd name="connsiteY18" fmla="*/ 346404 h 640318"/>
                <a:gd name="connsiteX19" fmla="*/ 82536 w 516542"/>
                <a:gd name="connsiteY19" fmla="*/ 358444 h 640318"/>
                <a:gd name="connsiteX20" fmla="*/ 32687 w 516542"/>
                <a:gd name="connsiteY20" fmla="*/ 358444 h 640318"/>
                <a:gd name="connsiteX21" fmla="*/ 32687 w 516542"/>
                <a:gd name="connsiteY21" fmla="*/ 392821 h 640318"/>
                <a:gd name="connsiteX22" fmla="*/ 24080 w 516542"/>
                <a:gd name="connsiteY22" fmla="*/ 415157 h 640318"/>
                <a:gd name="connsiteX23" fmla="*/ 13756 w 516542"/>
                <a:gd name="connsiteY23" fmla="*/ 451249 h 640318"/>
                <a:gd name="connsiteX24" fmla="*/ 30944 w 516542"/>
                <a:gd name="connsiteY24" fmla="*/ 485625 h 640318"/>
                <a:gd name="connsiteX25" fmla="*/ 0 w 516542"/>
                <a:gd name="connsiteY25" fmla="*/ 538906 h 640318"/>
                <a:gd name="connsiteX26" fmla="*/ 8608 w 516542"/>
                <a:gd name="connsiteY26" fmla="*/ 547922 h 640318"/>
                <a:gd name="connsiteX27" fmla="*/ 44700 w 516542"/>
                <a:gd name="connsiteY27" fmla="*/ 547922 h 640318"/>
                <a:gd name="connsiteX28" fmla="*/ 94548 w 516542"/>
                <a:gd name="connsiteY28" fmla="*/ 562958 h 640318"/>
                <a:gd name="connsiteX29" fmla="*/ 92832 w 516542"/>
                <a:gd name="connsiteY29" fmla="*/ 593902 h 640318"/>
                <a:gd name="connsiteX30" fmla="*/ 144397 w 516542"/>
                <a:gd name="connsiteY30" fmla="*/ 559526 h 640318"/>
                <a:gd name="connsiteX31" fmla="*/ 165017 w 516542"/>
                <a:gd name="connsiteY31" fmla="*/ 561242 h 640318"/>
                <a:gd name="connsiteX32" fmla="*/ 170165 w 516542"/>
                <a:gd name="connsiteY32" fmla="*/ 604226 h 640318"/>
                <a:gd name="connsiteX33" fmla="*/ 173597 w 516542"/>
                <a:gd name="connsiteY33" fmla="*/ 640318 h 640318"/>
                <a:gd name="connsiteX34" fmla="*/ 258693 w 516542"/>
                <a:gd name="connsiteY34" fmla="*/ 640318 h 640318"/>
                <a:gd name="connsiteX35" fmla="*/ 288766 w 516542"/>
                <a:gd name="connsiteY35" fmla="*/ 574998 h 640318"/>
                <a:gd name="connsiteX36" fmla="*/ 308977 w 516542"/>
                <a:gd name="connsiteY36" fmla="*/ 562958 h 640318"/>
                <a:gd name="connsiteX37" fmla="*/ 328318 w 516542"/>
                <a:gd name="connsiteY37" fmla="*/ 547922 h 640318"/>
                <a:gd name="connsiteX38" fmla="*/ 328318 w 516542"/>
                <a:gd name="connsiteY38" fmla="*/ 536318 h 640318"/>
                <a:gd name="connsiteX39" fmla="*/ 308977 w 516542"/>
                <a:gd name="connsiteY39" fmla="*/ 523434 h 640318"/>
                <a:gd name="connsiteX40" fmla="*/ 308977 w 516542"/>
                <a:gd name="connsiteY40" fmla="*/ 497638 h 640318"/>
                <a:gd name="connsiteX41" fmla="*/ 372146 w 516542"/>
                <a:gd name="connsiteY41" fmla="*/ 404806 h 640318"/>
                <a:gd name="connsiteX42" fmla="*/ 320581 w 516542"/>
                <a:gd name="connsiteY42" fmla="*/ 363538 h 640318"/>
                <a:gd name="connsiteX43" fmla="*/ 323169 w 516542"/>
                <a:gd name="connsiteY43" fmla="*/ 327446 h 640318"/>
                <a:gd name="connsiteX44" fmla="*/ 333493 w 516542"/>
                <a:gd name="connsiteY44" fmla="*/ 306825 h 640318"/>
                <a:gd name="connsiteX45" fmla="*/ 395381 w 516542"/>
                <a:gd name="connsiteY45" fmla="*/ 306825 h 640318"/>
                <a:gd name="connsiteX46" fmla="*/ 423738 w 516542"/>
                <a:gd name="connsiteY46" fmla="*/ 286205 h 640318"/>
                <a:gd name="connsiteX47" fmla="*/ 423738 w 516542"/>
                <a:gd name="connsiteY47" fmla="*/ 239789 h 640318"/>
                <a:gd name="connsiteX48" fmla="*/ 413414 w 516542"/>
                <a:gd name="connsiteY48" fmla="*/ 208845 h 640318"/>
                <a:gd name="connsiteX49" fmla="*/ 472714 w 516542"/>
                <a:gd name="connsiteY49" fmla="*/ 208845 h 640318"/>
                <a:gd name="connsiteX50" fmla="*/ 516542 w 516542"/>
                <a:gd name="connsiteY50" fmla="*/ 180489 h 640318"/>
                <a:gd name="connsiteX51" fmla="*/ 516542 w 516542"/>
                <a:gd name="connsiteY51" fmla="*/ 12884 h 640318"/>
                <a:gd name="connsiteX52" fmla="*/ 410826 w 516542"/>
                <a:gd name="connsiteY52" fmla="*/ 0 h 640318"/>
                <a:gd name="connsiteX53" fmla="*/ 400502 w 516542"/>
                <a:gd name="connsiteY53" fmla="*/ 23208 h 64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16542" h="640318">
                  <a:moveTo>
                    <a:pt x="400584" y="23181"/>
                  </a:moveTo>
                  <a:lnTo>
                    <a:pt x="361032" y="93677"/>
                  </a:lnTo>
                  <a:lnTo>
                    <a:pt x="323224" y="146957"/>
                  </a:lnTo>
                  <a:cubicBezTo>
                    <a:pt x="323224" y="146957"/>
                    <a:pt x="295712" y="140093"/>
                    <a:pt x="290564" y="134073"/>
                  </a:cubicBezTo>
                  <a:cubicBezTo>
                    <a:pt x="285415" y="128053"/>
                    <a:pt x="283699" y="129142"/>
                    <a:pt x="278524" y="123449"/>
                  </a:cubicBezTo>
                  <a:cubicBezTo>
                    <a:pt x="273375" y="117756"/>
                    <a:pt x="245864" y="104000"/>
                    <a:pt x="237256" y="102284"/>
                  </a:cubicBezTo>
                  <a:cubicBezTo>
                    <a:pt x="228648" y="100568"/>
                    <a:pt x="214920" y="98852"/>
                    <a:pt x="208028" y="98852"/>
                  </a:cubicBezTo>
                  <a:cubicBezTo>
                    <a:pt x="201136" y="98852"/>
                    <a:pt x="130668" y="73056"/>
                    <a:pt x="130668" y="73056"/>
                  </a:cubicBezTo>
                  <a:cubicBezTo>
                    <a:pt x="130668" y="73056"/>
                    <a:pt x="108331" y="86812"/>
                    <a:pt x="101440" y="95393"/>
                  </a:cubicBezTo>
                  <a:cubicBezTo>
                    <a:pt x="94576" y="104000"/>
                    <a:pt x="82536" y="134073"/>
                    <a:pt x="82536" y="134073"/>
                  </a:cubicBezTo>
                  <a:cubicBezTo>
                    <a:pt x="82536" y="134073"/>
                    <a:pt x="111764" y="162429"/>
                    <a:pt x="114351" y="167605"/>
                  </a:cubicBezTo>
                  <a:cubicBezTo>
                    <a:pt x="116939" y="172753"/>
                    <a:pt x="140992" y="198549"/>
                    <a:pt x="140992" y="198549"/>
                  </a:cubicBezTo>
                  <a:lnTo>
                    <a:pt x="146140" y="257004"/>
                  </a:lnTo>
                  <a:lnTo>
                    <a:pt x="177084" y="244965"/>
                  </a:lnTo>
                  <a:cubicBezTo>
                    <a:pt x="177084" y="244965"/>
                    <a:pt x="256160" y="183077"/>
                    <a:pt x="258748" y="190813"/>
                  </a:cubicBezTo>
                  <a:cubicBezTo>
                    <a:pt x="261336" y="198549"/>
                    <a:pt x="288820" y="222628"/>
                    <a:pt x="288820" y="222628"/>
                  </a:cubicBezTo>
                  <a:cubicBezTo>
                    <a:pt x="288820" y="222628"/>
                    <a:pt x="288820" y="258721"/>
                    <a:pt x="283672" y="257004"/>
                  </a:cubicBezTo>
                  <a:cubicBezTo>
                    <a:pt x="278524" y="255288"/>
                    <a:pt x="216636" y="312028"/>
                    <a:pt x="216636" y="312028"/>
                  </a:cubicBezTo>
                  <a:lnTo>
                    <a:pt x="171936" y="346404"/>
                  </a:lnTo>
                  <a:lnTo>
                    <a:pt x="82536" y="358444"/>
                  </a:lnTo>
                  <a:lnTo>
                    <a:pt x="32687" y="358444"/>
                  </a:lnTo>
                  <a:lnTo>
                    <a:pt x="32687" y="392821"/>
                  </a:lnTo>
                  <a:lnTo>
                    <a:pt x="24080" y="415157"/>
                  </a:lnTo>
                  <a:lnTo>
                    <a:pt x="13756" y="451249"/>
                  </a:lnTo>
                  <a:lnTo>
                    <a:pt x="30944" y="485625"/>
                  </a:lnTo>
                  <a:lnTo>
                    <a:pt x="0" y="538906"/>
                  </a:lnTo>
                  <a:lnTo>
                    <a:pt x="8608" y="547922"/>
                  </a:lnTo>
                  <a:cubicBezTo>
                    <a:pt x="8608" y="547922"/>
                    <a:pt x="36120" y="541466"/>
                    <a:pt x="44700" y="547922"/>
                  </a:cubicBezTo>
                  <a:cubicBezTo>
                    <a:pt x="53308" y="554378"/>
                    <a:pt x="94548" y="562958"/>
                    <a:pt x="94548" y="562958"/>
                  </a:cubicBezTo>
                  <a:lnTo>
                    <a:pt x="92832" y="593902"/>
                  </a:lnTo>
                  <a:lnTo>
                    <a:pt x="144397" y="559526"/>
                  </a:lnTo>
                  <a:lnTo>
                    <a:pt x="165017" y="561242"/>
                  </a:lnTo>
                  <a:lnTo>
                    <a:pt x="170165" y="604226"/>
                  </a:lnTo>
                  <a:lnTo>
                    <a:pt x="173597" y="640318"/>
                  </a:lnTo>
                  <a:lnTo>
                    <a:pt x="258693" y="640318"/>
                  </a:lnTo>
                  <a:lnTo>
                    <a:pt x="288766" y="574998"/>
                  </a:lnTo>
                  <a:lnTo>
                    <a:pt x="308977" y="562958"/>
                  </a:lnTo>
                  <a:lnTo>
                    <a:pt x="328318" y="547922"/>
                  </a:lnTo>
                  <a:lnTo>
                    <a:pt x="328318" y="536318"/>
                  </a:lnTo>
                  <a:lnTo>
                    <a:pt x="308977" y="523434"/>
                  </a:lnTo>
                  <a:lnTo>
                    <a:pt x="308977" y="497638"/>
                  </a:lnTo>
                  <a:lnTo>
                    <a:pt x="372146" y="404806"/>
                  </a:lnTo>
                  <a:lnTo>
                    <a:pt x="320581" y="363538"/>
                  </a:lnTo>
                  <a:lnTo>
                    <a:pt x="323169" y="327446"/>
                  </a:lnTo>
                  <a:lnTo>
                    <a:pt x="333493" y="306825"/>
                  </a:lnTo>
                  <a:lnTo>
                    <a:pt x="395381" y="306825"/>
                  </a:lnTo>
                  <a:lnTo>
                    <a:pt x="423738" y="286205"/>
                  </a:lnTo>
                  <a:lnTo>
                    <a:pt x="423738" y="239789"/>
                  </a:lnTo>
                  <a:lnTo>
                    <a:pt x="413414" y="208845"/>
                  </a:lnTo>
                  <a:lnTo>
                    <a:pt x="472714" y="208845"/>
                  </a:lnTo>
                  <a:lnTo>
                    <a:pt x="516542" y="180489"/>
                  </a:lnTo>
                  <a:lnTo>
                    <a:pt x="516542" y="12884"/>
                  </a:lnTo>
                  <a:lnTo>
                    <a:pt x="410826" y="0"/>
                  </a:lnTo>
                  <a:lnTo>
                    <a:pt x="400502" y="23208"/>
                  </a:lnTo>
                  <a:close/>
                </a:path>
              </a:pathLst>
            </a:custGeom>
            <a:solidFill>
              <a:srgbClr val="F3CDBD"/>
            </a:solidFill>
            <a:ln w="2720" cap="flat">
              <a:solidFill>
                <a:srgbClr val="FFFFFF"/>
              </a:solidFill>
              <a:prstDash val="solid"/>
              <a:miter/>
            </a:ln>
          </p:spPr>
          <p:txBody>
            <a:bodyPr rtlCol="0" anchor="ctr"/>
            <a:lstStyle/>
            <a:p>
              <a:endParaRPr lang="sv-SE" sz="500"/>
            </a:p>
          </p:txBody>
        </p:sp>
        <p:sp>
          <p:nvSpPr>
            <p:cNvPr id="34" name="Frihandsfigur: Form 33">
              <a:extLst>
                <a:ext uri="{FF2B5EF4-FFF2-40B4-BE49-F238E27FC236}">
                  <a16:creationId xmlns:a16="http://schemas.microsoft.com/office/drawing/2014/main" id="{AF9AC714-62DE-FA6E-9690-5E44E669918A}"/>
                </a:ext>
              </a:extLst>
            </p:cNvPr>
            <p:cNvSpPr/>
            <p:nvPr/>
          </p:nvSpPr>
          <p:spPr>
            <a:xfrm>
              <a:off x="3704639" y="3066147"/>
              <a:ext cx="656171" cy="891166"/>
            </a:xfrm>
            <a:custGeom>
              <a:avLst/>
              <a:gdLst>
                <a:gd name="connsiteX0" fmla="*/ 18986 w 656171"/>
                <a:gd name="connsiteY0" fmla="*/ 479932 h 891166"/>
                <a:gd name="connsiteX1" fmla="*/ 39007 w 656171"/>
                <a:gd name="connsiteY1" fmla="*/ 469255 h 891166"/>
                <a:gd name="connsiteX2" fmla="*/ 54561 w 656171"/>
                <a:gd name="connsiteY2" fmla="*/ 442560 h 891166"/>
                <a:gd name="connsiteX3" fmla="*/ 54561 w 656171"/>
                <a:gd name="connsiteY3" fmla="*/ 423656 h 891166"/>
                <a:gd name="connsiteX4" fmla="*/ 54561 w 656171"/>
                <a:gd name="connsiteY4" fmla="*/ 398078 h 891166"/>
                <a:gd name="connsiteX5" fmla="*/ 74582 w 656171"/>
                <a:gd name="connsiteY5" fmla="*/ 391404 h 891166"/>
                <a:gd name="connsiteX6" fmla="*/ 96809 w 656171"/>
                <a:gd name="connsiteY6" fmla="*/ 385847 h 891166"/>
                <a:gd name="connsiteX7" fmla="*/ 117947 w 656171"/>
                <a:gd name="connsiteY7" fmla="*/ 372500 h 891166"/>
                <a:gd name="connsiteX8" fmla="*/ 144642 w 656171"/>
                <a:gd name="connsiteY8" fmla="*/ 332458 h 891166"/>
                <a:gd name="connsiteX9" fmla="*/ 206911 w 656171"/>
                <a:gd name="connsiteY9" fmla="*/ 241369 h 891166"/>
                <a:gd name="connsiteX10" fmla="*/ 212740 w 656171"/>
                <a:gd name="connsiteY10" fmla="*/ 226823 h 891166"/>
                <a:gd name="connsiteX11" fmla="*/ 260273 w 656171"/>
                <a:gd name="connsiteY11" fmla="*/ 226823 h 891166"/>
                <a:gd name="connsiteX12" fmla="*/ 266947 w 656171"/>
                <a:gd name="connsiteY12" fmla="*/ 216826 h 891166"/>
                <a:gd name="connsiteX13" fmla="*/ 285851 w 656171"/>
                <a:gd name="connsiteY13" fmla="*/ 207919 h 891166"/>
                <a:gd name="connsiteX14" fmla="*/ 294758 w 656171"/>
                <a:gd name="connsiteY14" fmla="*/ 160114 h 891166"/>
                <a:gd name="connsiteX15" fmla="*/ 333684 w 656171"/>
                <a:gd name="connsiteY15" fmla="*/ 154557 h 891166"/>
                <a:gd name="connsiteX16" fmla="*/ 372609 w 656171"/>
                <a:gd name="connsiteY16" fmla="*/ 154557 h 891166"/>
                <a:gd name="connsiteX17" fmla="*/ 391513 w 656171"/>
                <a:gd name="connsiteY17" fmla="*/ 123422 h 891166"/>
                <a:gd name="connsiteX18" fmla="*/ 409300 w 656171"/>
                <a:gd name="connsiteY18" fmla="*/ 109857 h 891166"/>
                <a:gd name="connsiteX19" fmla="*/ 453782 w 656171"/>
                <a:gd name="connsiteY19" fmla="*/ 104518 h 891166"/>
                <a:gd name="connsiteX20" fmla="*/ 477127 w 656171"/>
                <a:gd name="connsiteY20" fmla="*/ 92287 h 891166"/>
                <a:gd name="connsiteX21" fmla="*/ 482684 w 656171"/>
                <a:gd name="connsiteY21" fmla="*/ 63386 h 891166"/>
                <a:gd name="connsiteX22" fmla="*/ 518340 w 656171"/>
                <a:gd name="connsiteY22" fmla="*/ 55596 h 891166"/>
                <a:gd name="connsiteX23" fmla="*/ 533839 w 656171"/>
                <a:gd name="connsiteY23" fmla="*/ 40042 h 891166"/>
                <a:gd name="connsiteX24" fmla="*/ 551627 w 656171"/>
                <a:gd name="connsiteY24" fmla="*/ 8907 h 891166"/>
                <a:gd name="connsiteX25" fmla="*/ 557184 w 656171"/>
                <a:gd name="connsiteY25" fmla="*/ 0 h 891166"/>
                <a:gd name="connsiteX26" fmla="*/ 587202 w 656171"/>
                <a:gd name="connsiteY26" fmla="*/ 0 h 891166"/>
                <a:gd name="connsiteX27" fmla="*/ 593875 w 656171"/>
                <a:gd name="connsiteY27" fmla="*/ 50039 h 891166"/>
                <a:gd name="connsiteX28" fmla="*/ 570531 w 656171"/>
                <a:gd name="connsiteY28" fmla="*/ 98961 h 891166"/>
                <a:gd name="connsiteX29" fmla="*/ 546070 w 656171"/>
                <a:gd name="connsiteY29" fmla="*/ 127862 h 891166"/>
                <a:gd name="connsiteX30" fmla="*/ 490474 w 656171"/>
                <a:gd name="connsiteY30" fmla="*/ 134536 h 891166"/>
                <a:gd name="connsiteX31" fmla="*/ 470453 w 656171"/>
                <a:gd name="connsiteY31" fmla="*/ 152323 h 891166"/>
                <a:gd name="connsiteX32" fmla="*/ 468219 w 656171"/>
                <a:gd name="connsiteY32" fmla="*/ 180107 h 891166"/>
                <a:gd name="connsiteX33" fmla="*/ 493797 w 656171"/>
                <a:gd name="connsiteY33" fmla="*/ 195661 h 891166"/>
                <a:gd name="connsiteX34" fmla="*/ 532723 w 656171"/>
                <a:gd name="connsiteY34" fmla="*/ 193428 h 891166"/>
                <a:gd name="connsiteX35" fmla="*/ 541630 w 656171"/>
                <a:gd name="connsiteY35" fmla="*/ 174523 h 891166"/>
                <a:gd name="connsiteX36" fmla="*/ 621687 w 656171"/>
                <a:gd name="connsiteY36" fmla="*/ 174523 h 891166"/>
                <a:gd name="connsiteX37" fmla="*/ 642824 w 656171"/>
                <a:gd name="connsiteY37" fmla="*/ 192311 h 891166"/>
                <a:gd name="connsiteX38" fmla="*/ 656172 w 656171"/>
                <a:gd name="connsiteY38" fmla="*/ 205658 h 891166"/>
                <a:gd name="connsiteX39" fmla="*/ 629477 w 656171"/>
                <a:gd name="connsiteY39" fmla="*/ 230119 h 891166"/>
                <a:gd name="connsiteX40" fmla="*/ 620570 w 656171"/>
                <a:gd name="connsiteY40" fmla="*/ 251257 h 891166"/>
                <a:gd name="connsiteX41" fmla="*/ 620297 w 656171"/>
                <a:gd name="connsiteY41" fmla="*/ 300070 h 891166"/>
                <a:gd name="connsiteX42" fmla="*/ 600767 w 656171"/>
                <a:gd name="connsiteY42" fmla="*/ 310748 h 891166"/>
                <a:gd name="connsiteX43" fmla="*/ 541548 w 656171"/>
                <a:gd name="connsiteY43" fmla="*/ 334174 h 891166"/>
                <a:gd name="connsiteX44" fmla="*/ 551872 w 656171"/>
                <a:gd name="connsiteY44" fmla="*/ 378002 h 891166"/>
                <a:gd name="connsiteX45" fmla="*/ 551872 w 656171"/>
                <a:gd name="connsiteY45" fmla="*/ 437303 h 891166"/>
                <a:gd name="connsiteX46" fmla="*/ 518340 w 656171"/>
                <a:gd name="connsiteY46" fmla="*/ 486306 h 891166"/>
                <a:gd name="connsiteX47" fmla="*/ 531224 w 656171"/>
                <a:gd name="connsiteY47" fmla="*/ 576551 h 891166"/>
                <a:gd name="connsiteX48" fmla="*/ 551845 w 656171"/>
                <a:gd name="connsiteY48" fmla="*/ 628115 h 891166"/>
                <a:gd name="connsiteX49" fmla="*/ 551845 w 656171"/>
                <a:gd name="connsiteY49" fmla="*/ 671943 h 891166"/>
                <a:gd name="connsiteX50" fmla="*/ 550483 w 656171"/>
                <a:gd name="connsiteY50" fmla="*/ 688205 h 891166"/>
                <a:gd name="connsiteX51" fmla="*/ 536018 w 656171"/>
                <a:gd name="connsiteY51" fmla="*/ 726014 h 891166"/>
                <a:gd name="connsiteX52" fmla="*/ 475983 w 656171"/>
                <a:gd name="connsiteY52" fmla="*/ 774936 h 891166"/>
                <a:gd name="connsiteX53" fmla="*/ 483773 w 656171"/>
                <a:gd name="connsiteY53" fmla="*/ 832765 h 891166"/>
                <a:gd name="connsiteX54" fmla="*/ 487369 w 656171"/>
                <a:gd name="connsiteY54" fmla="*/ 857635 h 891166"/>
                <a:gd name="connsiteX55" fmla="*/ 376477 w 656171"/>
                <a:gd name="connsiteY55" fmla="*/ 891167 h 891166"/>
                <a:gd name="connsiteX56" fmla="*/ 348121 w 656171"/>
                <a:gd name="connsiteY56" fmla="*/ 873107 h 891166"/>
                <a:gd name="connsiteX57" fmla="*/ 348121 w 656171"/>
                <a:gd name="connsiteY57" fmla="*/ 733859 h 891166"/>
                <a:gd name="connsiteX58" fmla="*/ 312028 w 656171"/>
                <a:gd name="connsiteY58" fmla="*/ 720975 h 891166"/>
                <a:gd name="connsiteX59" fmla="*/ 270760 w 656171"/>
                <a:gd name="connsiteY59" fmla="*/ 795747 h 891166"/>
                <a:gd name="connsiteX60" fmla="*/ 216608 w 656171"/>
                <a:gd name="connsiteY60" fmla="*/ 800895 h 891166"/>
                <a:gd name="connsiteX61" fmla="*/ 105716 w 656171"/>
                <a:gd name="connsiteY61" fmla="*/ 720947 h 891166"/>
                <a:gd name="connsiteX62" fmla="*/ 105716 w 656171"/>
                <a:gd name="connsiteY62" fmla="*/ 584287 h 891166"/>
                <a:gd name="connsiteX63" fmla="*/ 90244 w 656171"/>
                <a:gd name="connsiteY63" fmla="*/ 584287 h 891166"/>
                <a:gd name="connsiteX64" fmla="*/ 50284 w 656171"/>
                <a:gd name="connsiteY64" fmla="*/ 566227 h 891166"/>
                <a:gd name="connsiteX65" fmla="*/ 0 w 656171"/>
                <a:gd name="connsiteY65" fmla="*/ 566227 h 891166"/>
                <a:gd name="connsiteX66" fmla="*/ 0 w 656171"/>
                <a:gd name="connsiteY66" fmla="*/ 486279 h 891166"/>
                <a:gd name="connsiteX67" fmla="*/ 18986 w 656171"/>
                <a:gd name="connsiteY67" fmla="*/ 479823 h 89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56171" h="891166">
                  <a:moveTo>
                    <a:pt x="18986" y="479932"/>
                  </a:moveTo>
                  <a:lnTo>
                    <a:pt x="39007" y="469255"/>
                  </a:lnTo>
                  <a:cubicBezTo>
                    <a:pt x="39007" y="469255"/>
                    <a:pt x="54561" y="448117"/>
                    <a:pt x="54561" y="442560"/>
                  </a:cubicBezTo>
                  <a:lnTo>
                    <a:pt x="54561" y="423656"/>
                  </a:lnTo>
                  <a:cubicBezTo>
                    <a:pt x="54561" y="404751"/>
                    <a:pt x="50121" y="404751"/>
                    <a:pt x="54561" y="398078"/>
                  </a:cubicBezTo>
                  <a:cubicBezTo>
                    <a:pt x="59001" y="391404"/>
                    <a:pt x="62351" y="394754"/>
                    <a:pt x="74582" y="391404"/>
                  </a:cubicBezTo>
                  <a:cubicBezTo>
                    <a:pt x="86812" y="388081"/>
                    <a:pt x="87929" y="389170"/>
                    <a:pt x="96809" y="385847"/>
                  </a:cubicBezTo>
                  <a:cubicBezTo>
                    <a:pt x="105716" y="382524"/>
                    <a:pt x="117947" y="372500"/>
                    <a:pt x="117947" y="372500"/>
                  </a:cubicBezTo>
                  <a:lnTo>
                    <a:pt x="144642" y="332458"/>
                  </a:lnTo>
                  <a:lnTo>
                    <a:pt x="206911" y="241369"/>
                  </a:lnTo>
                  <a:lnTo>
                    <a:pt x="212740" y="226823"/>
                  </a:lnTo>
                  <a:lnTo>
                    <a:pt x="260273" y="226823"/>
                  </a:lnTo>
                  <a:lnTo>
                    <a:pt x="266947" y="216826"/>
                  </a:lnTo>
                  <a:lnTo>
                    <a:pt x="285851" y="207919"/>
                  </a:lnTo>
                  <a:lnTo>
                    <a:pt x="294758" y="160114"/>
                  </a:lnTo>
                  <a:lnTo>
                    <a:pt x="333684" y="154557"/>
                  </a:lnTo>
                  <a:lnTo>
                    <a:pt x="372609" y="154557"/>
                  </a:lnTo>
                  <a:lnTo>
                    <a:pt x="391513" y="123422"/>
                  </a:lnTo>
                  <a:lnTo>
                    <a:pt x="409300" y="109857"/>
                  </a:lnTo>
                  <a:lnTo>
                    <a:pt x="453782" y="104518"/>
                  </a:lnTo>
                  <a:lnTo>
                    <a:pt x="477127" y="92287"/>
                  </a:lnTo>
                  <a:lnTo>
                    <a:pt x="482684" y="63386"/>
                  </a:lnTo>
                  <a:lnTo>
                    <a:pt x="518340" y="55596"/>
                  </a:lnTo>
                  <a:lnTo>
                    <a:pt x="533839" y="40042"/>
                  </a:lnTo>
                  <a:lnTo>
                    <a:pt x="551627" y="8907"/>
                  </a:lnTo>
                  <a:lnTo>
                    <a:pt x="557184" y="0"/>
                  </a:lnTo>
                  <a:lnTo>
                    <a:pt x="587202" y="0"/>
                  </a:lnTo>
                  <a:lnTo>
                    <a:pt x="593875" y="50039"/>
                  </a:lnTo>
                  <a:lnTo>
                    <a:pt x="570531" y="98961"/>
                  </a:lnTo>
                  <a:lnTo>
                    <a:pt x="546070" y="127862"/>
                  </a:lnTo>
                  <a:lnTo>
                    <a:pt x="490474" y="134536"/>
                  </a:lnTo>
                  <a:lnTo>
                    <a:pt x="470453" y="152323"/>
                  </a:lnTo>
                  <a:lnTo>
                    <a:pt x="468219" y="180107"/>
                  </a:lnTo>
                  <a:lnTo>
                    <a:pt x="493797" y="195661"/>
                  </a:lnTo>
                  <a:lnTo>
                    <a:pt x="532723" y="193428"/>
                  </a:lnTo>
                  <a:lnTo>
                    <a:pt x="541630" y="174523"/>
                  </a:lnTo>
                  <a:lnTo>
                    <a:pt x="621687" y="174523"/>
                  </a:lnTo>
                  <a:lnTo>
                    <a:pt x="642824" y="192311"/>
                  </a:lnTo>
                  <a:lnTo>
                    <a:pt x="656172" y="205658"/>
                  </a:lnTo>
                  <a:lnTo>
                    <a:pt x="629477" y="230119"/>
                  </a:lnTo>
                  <a:lnTo>
                    <a:pt x="620570" y="251257"/>
                  </a:lnTo>
                  <a:lnTo>
                    <a:pt x="620297" y="300070"/>
                  </a:lnTo>
                  <a:lnTo>
                    <a:pt x="600767" y="310748"/>
                  </a:lnTo>
                  <a:lnTo>
                    <a:pt x="541548" y="334174"/>
                  </a:lnTo>
                  <a:lnTo>
                    <a:pt x="551872" y="378002"/>
                  </a:lnTo>
                  <a:lnTo>
                    <a:pt x="551872" y="437303"/>
                  </a:lnTo>
                  <a:lnTo>
                    <a:pt x="518340" y="486306"/>
                  </a:lnTo>
                  <a:lnTo>
                    <a:pt x="531224" y="576551"/>
                  </a:lnTo>
                  <a:lnTo>
                    <a:pt x="551845" y="628115"/>
                  </a:lnTo>
                  <a:lnTo>
                    <a:pt x="551845" y="671943"/>
                  </a:lnTo>
                  <a:lnTo>
                    <a:pt x="550483" y="688205"/>
                  </a:lnTo>
                  <a:lnTo>
                    <a:pt x="536018" y="726014"/>
                  </a:lnTo>
                  <a:lnTo>
                    <a:pt x="475983" y="774936"/>
                  </a:lnTo>
                  <a:lnTo>
                    <a:pt x="483773" y="832765"/>
                  </a:lnTo>
                  <a:lnTo>
                    <a:pt x="487369" y="857635"/>
                  </a:lnTo>
                  <a:lnTo>
                    <a:pt x="376477" y="891167"/>
                  </a:lnTo>
                  <a:lnTo>
                    <a:pt x="348121" y="873107"/>
                  </a:lnTo>
                  <a:lnTo>
                    <a:pt x="348121" y="733859"/>
                  </a:lnTo>
                  <a:lnTo>
                    <a:pt x="312028" y="720975"/>
                  </a:lnTo>
                  <a:lnTo>
                    <a:pt x="270760" y="795747"/>
                  </a:lnTo>
                  <a:lnTo>
                    <a:pt x="216608" y="800895"/>
                  </a:lnTo>
                  <a:lnTo>
                    <a:pt x="105716" y="720947"/>
                  </a:lnTo>
                  <a:lnTo>
                    <a:pt x="105716" y="584287"/>
                  </a:lnTo>
                  <a:lnTo>
                    <a:pt x="90244" y="584287"/>
                  </a:lnTo>
                  <a:lnTo>
                    <a:pt x="50284" y="566227"/>
                  </a:lnTo>
                  <a:lnTo>
                    <a:pt x="0" y="566227"/>
                  </a:lnTo>
                  <a:lnTo>
                    <a:pt x="0" y="486279"/>
                  </a:lnTo>
                  <a:lnTo>
                    <a:pt x="18986" y="479823"/>
                  </a:lnTo>
                  <a:close/>
                </a:path>
              </a:pathLst>
            </a:custGeom>
            <a:solidFill>
              <a:srgbClr val="F3CDBD"/>
            </a:solidFill>
            <a:ln w="2720" cap="flat">
              <a:solidFill>
                <a:srgbClr val="FFFFFF"/>
              </a:solidFill>
              <a:prstDash val="solid"/>
              <a:miter/>
            </a:ln>
          </p:spPr>
          <p:txBody>
            <a:bodyPr rtlCol="0" anchor="ctr"/>
            <a:lstStyle/>
            <a:p>
              <a:endParaRPr lang="sv-SE" sz="500"/>
            </a:p>
          </p:txBody>
        </p:sp>
        <p:sp>
          <p:nvSpPr>
            <p:cNvPr id="35" name="Frihandsfigur: Form 34">
              <a:extLst>
                <a:ext uri="{FF2B5EF4-FFF2-40B4-BE49-F238E27FC236}">
                  <a16:creationId xmlns:a16="http://schemas.microsoft.com/office/drawing/2014/main" id="{1D679915-D1F9-2CDD-417F-45FE77928A32}"/>
                </a:ext>
              </a:extLst>
            </p:cNvPr>
            <p:cNvSpPr/>
            <p:nvPr/>
          </p:nvSpPr>
          <p:spPr>
            <a:xfrm>
              <a:off x="4132789" y="2732517"/>
              <a:ext cx="500144" cy="633753"/>
            </a:xfrm>
            <a:custGeom>
              <a:avLst/>
              <a:gdLst>
                <a:gd name="connsiteX0" fmla="*/ 11114 w 500144"/>
                <a:gd name="connsiteY0" fmla="*/ 208028 h 633753"/>
                <a:gd name="connsiteX1" fmla="*/ 67826 w 500144"/>
                <a:gd name="connsiteY1" fmla="*/ 251393 h 633753"/>
                <a:gd name="connsiteX2" fmla="*/ 115632 w 500144"/>
                <a:gd name="connsiteY2" fmla="*/ 255833 h 633753"/>
                <a:gd name="connsiteX3" fmla="*/ 137886 w 500144"/>
                <a:gd name="connsiteY3" fmla="*/ 306989 h 633753"/>
                <a:gd name="connsiteX4" fmla="*/ 142326 w 500144"/>
                <a:gd name="connsiteY4" fmla="*/ 333656 h 633753"/>
                <a:gd name="connsiteX5" fmla="*/ 158997 w 500144"/>
                <a:gd name="connsiteY5" fmla="*/ 333656 h 633753"/>
                <a:gd name="connsiteX6" fmla="*/ 165671 w 500144"/>
                <a:gd name="connsiteY6" fmla="*/ 383695 h 633753"/>
                <a:gd name="connsiteX7" fmla="*/ 148945 w 500144"/>
                <a:gd name="connsiteY7" fmla="*/ 418780 h 633753"/>
                <a:gd name="connsiteX8" fmla="*/ 142326 w 500144"/>
                <a:gd name="connsiteY8" fmla="*/ 432617 h 633753"/>
                <a:gd name="connsiteX9" fmla="*/ 117865 w 500144"/>
                <a:gd name="connsiteY9" fmla="*/ 461519 h 633753"/>
                <a:gd name="connsiteX10" fmla="*/ 62269 w 500144"/>
                <a:gd name="connsiteY10" fmla="*/ 468192 h 633753"/>
                <a:gd name="connsiteX11" fmla="*/ 42248 w 500144"/>
                <a:gd name="connsiteY11" fmla="*/ 485980 h 633753"/>
                <a:gd name="connsiteX12" fmla="*/ 40042 w 500144"/>
                <a:gd name="connsiteY12" fmla="*/ 513791 h 633753"/>
                <a:gd name="connsiteX13" fmla="*/ 65620 w 500144"/>
                <a:gd name="connsiteY13" fmla="*/ 529345 h 633753"/>
                <a:gd name="connsiteX14" fmla="*/ 104518 w 500144"/>
                <a:gd name="connsiteY14" fmla="*/ 527138 h 633753"/>
                <a:gd name="connsiteX15" fmla="*/ 113425 w 500144"/>
                <a:gd name="connsiteY15" fmla="*/ 508234 h 633753"/>
                <a:gd name="connsiteX16" fmla="*/ 193482 w 500144"/>
                <a:gd name="connsiteY16" fmla="*/ 508234 h 633753"/>
                <a:gd name="connsiteX17" fmla="*/ 227940 w 500144"/>
                <a:gd name="connsiteY17" fmla="*/ 539369 h 633753"/>
                <a:gd name="connsiteX18" fmla="*/ 201273 w 500144"/>
                <a:gd name="connsiteY18" fmla="*/ 563830 h 633753"/>
                <a:gd name="connsiteX19" fmla="*/ 192365 w 500144"/>
                <a:gd name="connsiteY19" fmla="*/ 584941 h 633753"/>
                <a:gd name="connsiteX20" fmla="*/ 192093 w 500144"/>
                <a:gd name="connsiteY20" fmla="*/ 633754 h 633753"/>
                <a:gd name="connsiteX21" fmla="*/ 203615 w 500144"/>
                <a:gd name="connsiteY21" fmla="*/ 624029 h 633753"/>
                <a:gd name="connsiteX22" fmla="*/ 250031 w 500144"/>
                <a:gd name="connsiteY22" fmla="*/ 624029 h 633753"/>
                <a:gd name="connsiteX23" fmla="*/ 264005 w 500144"/>
                <a:gd name="connsiteY23" fmla="*/ 617029 h 633753"/>
                <a:gd name="connsiteX24" fmla="*/ 289964 w 500144"/>
                <a:gd name="connsiteY24" fmla="*/ 602401 h 633753"/>
                <a:gd name="connsiteX25" fmla="*/ 329952 w 500144"/>
                <a:gd name="connsiteY25" fmla="*/ 575025 h 633753"/>
                <a:gd name="connsiteX26" fmla="*/ 350572 w 500144"/>
                <a:gd name="connsiteY26" fmla="*/ 544081 h 633753"/>
                <a:gd name="connsiteX27" fmla="*/ 389252 w 500144"/>
                <a:gd name="connsiteY27" fmla="*/ 518313 h 633753"/>
                <a:gd name="connsiteX28" fmla="*/ 430520 w 500144"/>
                <a:gd name="connsiteY28" fmla="*/ 507989 h 633753"/>
                <a:gd name="connsiteX29" fmla="*/ 424037 w 500144"/>
                <a:gd name="connsiteY29" fmla="*/ 493334 h 633753"/>
                <a:gd name="connsiteX30" fmla="*/ 425562 w 500144"/>
                <a:gd name="connsiteY30" fmla="*/ 484563 h 633753"/>
                <a:gd name="connsiteX31" fmla="*/ 445801 w 500144"/>
                <a:gd name="connsiteY31" fmla="*/ 477454 h 633753"/>
                <a:gd name="connsiteX32" fmla="*/ 479524 w 500144"/>
                <a:gd name="connsiteY32" fmla="*/ 461573 h 633753"/>
                <a:gd name="connsiteX33" fmla="*/ 482820 w 500144"/>
                <a:gd name="connsiteY33" fmla="*/ 453891 h 633753"/>
                <a:gd name="connsiteX34" fmla="*/ 488186 w 500144"/>
                <a:gd name="connsiteY34" fmla="*/ 448253 h 633753"/>
                <a:gd name="connsiteX35" fmla="*/ 500144 w 500144"/>
                <a:gd name="connsiteY35" fmla="*/ 443540 h 633753"/>
                <a:gd name="connsiteX36" fmla="*/ 473994 w 500144"/>
                <a:gd name="connsiteY36" fmla="*/ 420904 h 633753"/>
                <a:gd name="connsiteX37" fmla="*/ 443404 w 500144"/>
                <a:gd name="connsiteY37" fmla="*/ 385929 h 633753"/>
                <a:gd name="connsiteX38" fmla="*/ 407312 w 500144"/>
                <a:gd name="connsiteY38" fmla="*/ 313744 h 633753"/>
                <a:gd name="connsiteX39" fmla="*/ 414204 w 500144"/>
                <a:gd name="connsiteY39" fmla="*/ 260437 h 633753"/>
                <a:gd name="connsiteX40" fmla="*/ 446864 w 500144"/>
                <a:gd name="connsiteY40" fmla="*/ 251856 h 633753"/>
                <a:gd name="connsiteX41" fmla="*/ 460620 w 500144"/>
                <a:gd name="connsiteY41" fmla="*/ 205440 h 633753"/>
                <a:gd name="connsiteX42" fmla="*/ 479524 w 500144"/>
                <a:gd name="connsiteY42" fmla="*/ 176212 h 633753"/>
                <a:gd name="connsiteX43" fmla="*/ 479524 w 500144"/>
                <a:gd name="connsiteY43" fmla="*/ 159869 h 633753"/>
                <a:gd name="connsiteX44" fmla="*/ 425372 w 500144"/>
                <a:gd name="connsiteY44" fmla="*/ 136661 h 633753"/>
                <a:gd name="connsiteX45" fmla="*/ 397097 w 500144"/>
                <a:gd name="connsiteY45" fmla="*/ 36746 h 633753"/>
                <a:gd name="connsiteX46" fmla="*/ 386692 w 500144"/>
                <a:gd name="connsiteY46" fmla="*/ 0 h 633753"/>
                <a:gd name="connsiteX47" fmla="*/ 345424 w 500144"/>
                <a:gd name="connsiteY47" fmla="*/ 0 h 633753"/>
                <a:gd name="connsiteX48" fmla="*/ 304183 w 500144"/>
                <a:gd name="connsiteY48" fmla="*/ 11604 h 633753"/>
                <a:gd name="connsiteX49" fmla="*/ 273158 w 500144"/>
                <a:gd name="connsiteY49" fmla="*/ 33586 h 633753"/>
                <a:gd name="connsiteX50" fmla="*/ 264632 w 500144"/>
                <a:gd name="connsiteY50" fmla="*/ 38680 h 633753"/>
                <a:gd name="connsiteX51" fmla="*/ 234559 w 500144"/>
                <a:gd name="connsiteY51" fmla="*/ 104000 h 633753"/>
                <a:gd name="connsiteX52" fmla="*/ 149463 w 500144"/>
                <a:gd name="connsiteY52" fmla="*/ 104000 h 633753"/>
                <a:gd name="connsiteX53" fmla="*/ 141591 w 500144"/>
                <a:gd name="connsiteY53" fmla="*/ 31053 h 633753"/>
                <a:gd name="connsiteX54" fmla="*/ 140855 w 500144"/>
                <a:gd name="connsiteY54" fmla="*/ 24924 h 633753"/>
                <a:gd name="connsiteX55" fmla="*/ 120235 w 500144"/>
                <a:gd name="connsiteY55" fmla="*/ 23208 h 633753"/>
                <a:gd name="connsiteX56" fmla="*/ 68644 w 500144"/>
                <a:gd name="connsiteY56" fmla="*/ 57584 h 633753"/>
                <a:gd name="connsiteX57" fmla="*/ 62269 w 500144"/>
                <a:gd name="connsiteY57" fmla="*/ 95720 h 633753"/>
                <a:gd name="connsiteX58" fmla="*/ 37808 w 500144"/>
                <a:gd name="connsiteY58" fmla="*/ 141291 h 633753"/>
                <a:gd name="connsiteX59" fmla="*/ 11114 w 500144"/>
                <a:gd name="connsiteY59" fmla="*/ 179100 h 633753"/>
                <a:gd name="connsiteX60" fmla="*/ 0 w 500144"/>
                <a:gd name="connsiteY60" fmla="*/ 202444 h 633753"/>
                <a:gd name="connsiteX61" fmla="*/ 11114 w 500144"/>
                <a:gd name="connsiteY61" fmla="*/ 208028 h 63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00144" h="633753">
                  <a:moveTo>
                    <a:pt x="11114" y="208028"/>
                  </a:moveTo>
                  <a:lnTo>
                    <a:pt x="67826" y="251393"/>
                  </a:lnTo>
                  <a:lnTo>
                    <a:pt x="115632" y="255833"/>
                  </a:lnTo>
                  <a:lnTo>
                    <a:pt x="137886" y="306989"/>
                  </a:lnTo>
                  <a:lnTo>
                    <a:pt x="142326" y="333656"/>
                  </a:lnTo>
                  <a:lnTo>
                    <a:pt x="158997" y="333656"/>
                  </a:lnTo>
                  <a:lnTo>
                    <a:pt x="165671" y="383695"/>
                  </a:lnTo>
                  <a:lnTo>
                    <a:pt x="148945" y="418780"/>
                  </a:lnTo>
                  <a:lnTo>
                    <a:pt x="142326" y="432617"/>
                  </a:lnTo>
                  <a:lnTo>
                    <a:pt x="117865" y="461519"/>
                  </a:lnTo>
                  <a:lnTo>
                    <a:pt x="62269" y="468192"/>
                  </a:lnTo>
                  <a:lnTo>
                    <a:pt x="42248" y="485980"/>
                  </a:lnTo>
                  <a:lnTo>
                    <a:pt x="40042" y="513791"/>
                  </a:lnTo>
                  <a:lnTo>
                    <a:pt x="65620" y="529345"/>
                  </a:lnTo>
                  <a:lnTo>
                    <a:pt x="104518" y="527138"/>
                  </a:lnTo>
                  <a:lnTo>
                    <a:pt x="113425" y="508234"/>
                  </a:lnTo>
                  <a:lnTo>
                    <a:pt x="193482" y="508234"/>
                  </a:lnTo>
                  <a:lnTo>
                    <a:pt x="227940" y="539369"/>
                  </a:lnTo>
                  <a:lnTo>
                    <a:pt x="201273" y="563830"/>
                  </a:lnTo>
                  <a:lnTo>
                    <a:pt x="192365" y="584941"/>
                  </a:lnTo>
                  <a:lnTo>
                    <a:pt x="192093" y="633754"/>
                  </a:lnTo>
                  <a:lnTo>
                    <a:pt x="203615" y="624029"/>
                  </a:lnTo>
                  <a:lnTo>
                    <a:pt x="250031" y="624029"/>
                  </a:lnTo>
                  <a:lnTo>
                    <a:pt x="264005" y="617029"/>
                  </a:lnTo>
                  <a:lnTo>
                    <a:pt x="289964" y="602401"/>
                  </a:lnTo>
                  <a:lnTo>
                    <a:pt x="329952" y="575025"/>
                  </a:lnTo>
                  <a:lnTo>
                    <a:pt x="350572" y="544081"/>
                  </a:lnTo>
                  <a:lnTo>
                    <a:pt x="389252" y="518313"/>
                  </a:lnTo>
                  <a:lnTo>
                    <a:pt x="430520" y="507989"/>
                  </a:lnTo>
                  <a:lnTo>
                    <a:pt x="424037" y="493334"/>
                  </a:lnTo>
                  <a:lnTo>
                    <a:pt x="425562" y="484563"/>
                  </a:lnTo>
                  <a:lnTo>
                    <a:pt x="445801" y="477454"/>
                  </a:lnTo>
                  <a:lnTo>
                    <a:pt x="479524" y="461573"/>
                  </a:lnTo>
                  <a:lnTo>
                    <a:pt x="482820" y="453891"/>
                  </a:lnTo>
                  <a:lnTo>
                    <a:pt x="488186" y="448253"/>
                  </a:lnTo>
                  <a:lnTo>
                    <a:pt x="500144" y="443540"/>
                  </a:lnTo>
                  <a:lnTo>
                    <a:pt x="473994" y="420904"/>
                  </a:lnTo>
                  <a:lnTo>
                    <a:pt x="443404" y="385929"/>
                  </a:lnTo>
                  <a:lnTo>
                    <a:pt x="407312" y="313744"/>
                  </a:lnTo>
                  <a:lnTo>
                    <a:pt x="414204" y="260437"/>
                  </a:lnTo>
                  <a:lnTo>
                    <a:pt x="446864" y="251856"/>
                  </a:lnTo>
                  <a:lnTo>
                    <a:pt x="460620" y="205440"/>
                  </a:lnTo>
                  <a:lnTo>
                    <a:pt x="479524" y="176212"/>
                  </a:lnTo>
                  <a:lnTo>
                    <a:pt x="479524" y="159869"/>
                  </a:lnTo>
                  <a:lnTo>
                    <a:pt x="425372" y="136661"/>
                  </a:lnTo>
                  <a:lnTo>
                    <a:pt x="397097" y="36746"/>
                  </a:lnTo>
                  <a:lnTo>
                    <a:pt x="386692" y="0"/>
                  </a:lnTo>
                  <a:lnTo>
                    <a:pt x="345424" y="0"/>
                  </a:lnTo>
                  <a:lnTo>
                    <a:pt x="304183" y="11604"/>
                  </a:lnTo>
                  <a:lnTo>
                    <a:pt x="273158" y="33586"/>
                  </a:lnTo>
                  <a:lnTo>
                    <a:pt x="264632" y="38680"/>
                  </a:lnTo>
                  <a:lnTo>
                    <a:pt x="234559" y="104000"/>
                  </a:lnTo>
                  <a:lnTo>
                    <a:pt x="149463" y="104000"/>
                  </a:lnTo>
                  <a:lnTo>
                    <a:pt x="141591" y="31053"/>
                  </a:lnTo>
                  <a:lnTo>
                    <a:pt x="140855" y="24924"/>
                  </a:lnTo>
                  <a:lnTo>
                    <a:pt x="120235" y="23208"/>
                  </a:lnTo>
                  <a:lnTo>
                    <a:pt x="68644" y="57584"/>
                  </a:lnTo>
                  <a:lnTo>
                    <a:pt x="62269" y="95720"/>
                  </a:lnTo>
                  <a:lnTo>
                    <a:pt x="37808" y="141291"/>
                  </a:lnTo>
                  <a:lnTo>
                    <a:pt x="11114" y="179100"/>
                  </a:lnTo>
                  <a:lnTo>
                    <a:pt x="0" y="202444"/>
                  </a:lnTo>
                  <a:lnTo>
                    <a:pt x="11114" y="208028"/>
                  </a:lnTo>
                  <a:close/>
                </a:path>
              </a:pathLst>
            </a:custGeom>
            <a:solidFill>
              <a:srgbClr val="F3CDBD"/>
            </a:solidFill>
            <a:ln w="2720" cap="flat">
              <a:solidFill>
                <a:srgbClr val="FFFFFF"/>
              </a:solidFill>
              <a:prstDash val="solid"/>
              <a:miter/>
            </a:ln>
          </p:spPr>
          <p:txBody>
            <a:bodyPr rtlCol="0" anchor="ctr"/>
            <a:lstStyle/>
            <a:p>
              <a:endParaRPr lang="sv-SE" sz="500"/>
            </a:p>
          </p:txBody>
        </p:sp>
        <p:sp>
          <p:nvSpPr>
            <p:cNvPr id="36" name="Frihandsfigur: Form 35">
              <a:extLst>
                <a:ext uri="{FF2B5EF4-FFF2-40B4-BE49-F238E27FC236}">
                  <a16:creationId xmlns:a16="http://schemas.microsoft.com/office/drawing/2014/main" id="{AAD26173-B7A4-494D-078A-A52286974C1B}"/>
                </a:ext>
              </a:extLst>
            </p:cNvPr>
            <p:cNvSpPr/>
            <p:nvPr/>
          </p:nvSpPr>
          <p:spPr>
            <a:xfrm>
              <a:off x="3798125" y="2554589"/>
              <a:ext cx="405023" cy="472686"/>
            </a:xfrm>
            <a:custGeom>
              <a:avLst/>
              <a:gdLst>
                <a:gd name="connsiteX0" fmla="*/ 310476 w 405023"/>
                <a:gd name="connsiteY0" fmla="*/ 20130 h 472686"/>
                <a:gd name="connsiteX1" fmla="*/ 241260 w 405023"/>
                <a:gd name="connsiteY1" fmla="*/ 62378 h 472686"/>
                <a:gd name="connsiteX2" fmla="*/ 148973 w 405023"/>
                <a:gd name="connsiteY2" fmla="*/ 93513 h 472686"/>
                <a:gd name="connsiteX3" fmla="*/ 91170 w 405023"/>
                <a:gd name="connsiteY3" fmla="*/ 129088 h 472686"/>
                <a:gd name="connsiteX4" fmla="*/ 66383 w 405023"/>
                <a:gd name="connsiteY4" fmla="*/ 199148 h 472686"/>
                <a:gd name="connsiteX5" fmla="*/ 52245 w 405023"/>
                <a:gd name="connsiteY5" fmla="*/ 270297 h 472686"/>
                <a:gd name="connsiteX6" fmla="*/ 6646 w 405023"/>
                <a:gd name="connsiteY6" fmla="*/ 337797 h 472686"/>
                <a:gd name="connsiteX7" fmla="*/ 0 w 405023"/>
                <a:gd name="connsiteY7" fmla="*/ 348148 h 472686"/>
                <a:gd name="connsiteX8" fmla="*/ 32224 w 405023"/>
                <a:gd name="connsiteY8" fmla="*/ 395953 h 472686"/>
                <a:gd name="connsiteX9" fmla="*/ 66383 w 405023"/>
                <a:gd name="connsiteY9" fmla="*/ 439591 h 472686"/>
                <a:gd name="connsiteX10" fmla="*/ 72266 w 405023"/>
                <a:gd name="connsiteY10" fmla="*/ 472687 h 472686"/>
                <a:gd name="connsiteX11" fmla="*/ 84497 w 405023"/>
                <a:gd name="connsiteY11" fmla="*/ 458223 h 472686"/>
                <a:gd name="connsiteX12" fmla="*/ 142299 w 405023"/>
                <a:gd name="connsiteY12" fmla="*/ 459339 h 472686"/>
                <a:gd name="connsiteX13" fmla="*/ 155238 w 405023"/>
                <a:gd name="connsiteY13" fmla="*/ 439591 h 472686"/>
                <a:gd name="connsiteX14" fmla="*/ 161203 w 405023"/>
                <a:gd name="connsiteY14" fmla="*/ 428205 h 472686"/>
                <a:gd name="connsiteX15" fmla="*/ 225706 w 405023"/>
                <a:gd name="connsiteY15" fmla="*/ 428205 h 472686"/>
                <a:gd name="connsiteX16" fmla="*/ 225706 w 405023"/>
                <a:gd name="connsiteY16" fmla="*/ 415974 h 472686"/>
                <a:gd name="connsiteX17" fmla="*/ 285742 w 405023"/>
                <a:gd name="connsiteY17" fmla="*/ 415974 h 472686"/>
                <a:gd name="connsiteX18" fmla="*/ 292416 w 405023"/>
                <a:gd name="connsiteY18" fmla="*/ 398187 h 472686"/>
                <a:gd name="connsiteX19" fmla="*/ 334664 w 405023"/>
                <a:gd name="connsiteY19" fmla="*/ 380372 h 472686"/>
                <a:gd name="connsiteX20" fmla="*/ 349591 w 405023"/>
                <a:gd name="connsiteY20" fmla="*/ 351662 h 472686"/>
                <a:gd name="connsiteX21" fmla="*/ 372473 w 405023"/>
                <a:gd name="connsiteY21" fmla="*/ 319220 h 472686"/>
                <a:gd name="connsiteX22" fmla="*/ 396934 w 405023"/>
                <a:gd name="connsiteY22" fmla="*/ 273648 h 472686"/>
                <a:gd name="connsiteX23" fmla="*/ 403308 w 405023"/>
                <a:gd name="connsiteY23" fmla="*/ 235513 h 472686"/>
                <a:gd name="connsiteX24" fmla="*/ 405024 w 405023"/>
                <a:gd name="connsiteY24" fmla="*/ 204569 h 472686"/>
                <a:gd name="connsiteX25" fmla="*/ 373617 w 405023"/>
                <a:gd name="connsiteY25" fmla="*/ 196778 h 472686"/>
                <a:gd name="connsiteX26" fmla="*/ 348121 w 405023"/>
                <a:gd name="connsiteY26" fmla="*/ 187081 h 472686"/>
                <a:gd name="connsiteX27" fmla="*/ 319083 w 405023"/>
                <a:gd name="connsiteY27" fmla="*/ 189532 h 472686"/>
                <a:gd name="connsiteX28" fmla="*/ 310476 w 405023"/>
                <a:gd name="connsiteY28" fmla="*/ 180516 h 472686"/>
                <a:gd name="connsiteX29" fmla="*/ 341420 w 405023"/>
                <a:gd name="connsiteY29" fmla="*/ 127208 h 472686"/>
                <a:gd name="connsiteX30" fmla="*/ 324231 w 405023"/>
                <a:gd name="connsiteY30" fmla="*/ 92832 h 472686"/>
                <a:gd name="connsiteX31" fmla="*/ 338451 w 405023"/>
                <a:gd name="connsiteY31" fmla="*/ 46552 h 472686"/>
                <a:gd name="connsiteX32" fmla="*/ 343136 w 405023"/>
                <a:gd name="connsiteY32" fmla="*/ 34376 h 472686"/>
                <a:gd name="connsiteX33" fmla="*/ 343136 w 405023"/>
                <a:gd name="connsiteY33" fmla="*/ 0 h 472686"/>
                <a:gd name="connsiteX34" fmla="*/ 310476 w 405023"/>
                <a:gd name="connsiteY34" fmla="*/ 20130 h 47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5023" h="472686">
                  <a:moveTo>
                    <a:pt x="310476" y="20130"/>
                  </a:moveTo>
                  <a:lnTo>
                    <a:pt x="241260" y="62378"/>
                  </a:lnTo>
                  <a:lnTo>
                    <a:pt x="148973" y="93513"/>
                  </a:lnTo>
                  <a:lnTo>
                    <a:pt x="91170" y="129088"/>
                  </a:lnTo>
                  <a:lnTo>
                    <a:pt x="66383" y="199148"/>
                  </a:lnTo>
                  <a:lnTo>
                    <a:pt x="52245" y="270297"/>
                  </a:lnTo>
                  <a:lnTo>
                    <a:pt x="6646" y="337797"/>
                  </a:lnTo>
                  <a:lnTo>
                    <a:pt x="0" y="348148"/>
                  </a:lnTo>
                  <a:lnTo>
                    <a:pt x="32224" y="395953"/>
                  </a:lnTo>
                  <a:lnTo>
                    <a:pt x="66383" y="439591"/>
                  </a:lnTo>
                  <a:lnTo>
                    <a:pt x="72266" y="472687"/>
                  </a:lnTo>
                  <a:lnTo>
                    <a:pt x="84497" y="458223"/>
                  </a:lnTo>
                  <a:lnTo>
                    <a:pt x="142299" y="459339"/>
                  </a:lnTo>
                  <a:lnTo>
                    <a:pt x="155238" y="439591"/>
                  </a:lnTo>
                  <a:lnTo>
                    <a:pt x="161203" y="428205"/>
                  </a:lnTo>
                  <a:lnTo>
                    <a:pt x="225706" y="428205"/>
                  </a:lnTo>
                  <a:lnTo>
                    <a:pt x="225706" y="415974"/>
                  </a:lnTo>
                  <a:lnTo>
                    <a:pt x="285742" y="415974"/>
                  </a:lnTo>
                  <a:lnTo>
                    <a:pt x="292416" y="398187"/>
                  </a:lnTo>
                  <a:lnTo>
                    <a:pt x="334664" y="380372"/>
                  </a:lnTo>
                  <a:lnTo>
                    <a:pt x="349591" y="351662"/>
                  </a:lnTo>
                  <a:lnTo>
                    <a:pt x="372473" y="319220"/>
                  </a:lnTo>
                  <a:lnTo>
                    <a:pt x="396934" y="273648"/>
                  </a:lnTo>
                  <a:lnTo>
                    <a:pt x="403308" y="235513"/>
                  </a:lnTo>
                  <a:lnTo>
                    <a:pt x="405024" y="204569"/>
                  </a:lnTo>
                  <a:lnTo>
                    <a:pt x="373617" y="196778"/>
                  </a:lnTo>
                  <a:lnTo>
                    <a:pt x="348121" y="187081"/>
                  </a:lnTo>
                  <a:lnTo>
                    <a:pt x="319083" y="189532"/>
                  </a:lnTo>
                  <a:lnTo>
                    <a:pt x="310476" y="180516"/>
                  </a:lnTo>
                  <a:lnTo>
                    <a:pt x="341420" y="127208"/>
                  </a:lnTo>
                  <a:lnTo>
                    <a:pt x="324231" y="92832"/>
                  </a:lnTo>
                  <a:lnTo>
                    <a:pt x="338451" y="46552"/>
                  </a:lnTo>
                  <a:lnTo>
                    <a:pt x="343136" y="34376"/>
                  </a:lnTo>
                  <a:lnTo>
                    <a:pt x="343136" y="0"/>
                  </a:lnTo>
                  <a:lnTo>
                    <a:pt x="310476" y="20130"/>
                  </a:lnTo>
                  <a:close/>
                </a:path>
              </a:pathLst>
            </a:custGeom>
            <a:solidFill>
              <a:srgbClr val="F3CDBD"/>
            </a:solidFill>
            <a:ln w="2720" cap="flat">
              <a:solidFill>
                <a:srgbClr val="FFFFFF"/>
              </a:solidFill>
              <a:prstDash val="solid"/>
              <a:miter/>
            </a:ln>
          </p:spPr>
          <p:txBody>
            <a:bodyPr rtlCol="0" anchor="ctr"/>
            <a:lstStyle/>
            <a:p>
              <a:endParaRPr lang="sv-SE" sz="500"/>
            </a:p>
          </p:txBody>
        </p:sp>
        <p:sp>
          <p:nvSpPr>
            <p:cNvPr id="37" name="Frihandsfigur: Form 36">
              <a:extLst>
                <a:ext uri="{FF2B5EF4-FFF2-40B4-BE49-F238E27FC236}">
                  <a16:creationId xmlns:a16="http://schemas.microsoft.com/office/drawing/2014/main" id="{05F2E3A4-DC3D-96B8-617C-13ADE88A1EAF}"/>
                </a:ext>
              </a:extLst>
            </p:cNvPr>
            <p:cNvSpPr/>
            <p:nvPr/>
          </p:nvSpPr>
          <p:spPr>
            <a:xfrm>
              <a:off x="3721391" y="2934988"/>
              <a:ext cx="553751" cy="358008"/>
            </a:xfrm>
            <a:custGeom>
              <a:avLst/>
              <a:gdLst>
                <a:gd name="connsiteX0" fmla="*/ 143116 w 553751"/>
                <a:gd name="connsiteY0" fmla="*/ 114406 h 358008"/>
                <a:gd name="connsiteX1" fmla="*/ 131213 w 553751"/>
                <a:gd name="connsiteY1" fmla="*/ 136742 h 358008"/>
                <a:gd name="connsiteX2" fmla="*/ 93404 w 553751"/>
                <a:gd name="connsiteY2" fmla="*/ 136742 h 358008"/>
                <a:gd name="connsiteX3" fmla="*/ 45599 w 553751"/>
                <a:gd name="connsiteY3" fmla="*/ 131185 h 358008"/>
                <a:gd name="connsiteX4" fmla="*/ 7791 w 553751"/>
                <a:gd name="connsiteY4" fmla="*/ 136742 h 358008"/>
                <a:gd name="connsiteX5" fmla="*/ 0 w 553751"/>
                <a:gd name="connsiteY5" fmla="*/ 174551 h 358008"/>
                <a:gd name="connsiteX6" fmla="*/ 18904 w 553751"/>
                <a:gd name="connsiteY6" fmla="*/ 210125 h 358008"/>
                <a:gd name="connsiteX7" fmla="*/ 55596 w 553751"/>
                <a:gd name="connsiteY7" fmla="*/ 234586 h 358008"/>
                <a:gd name="connsiteX8" fmla="*/ 56713 w 553751"/>
                <a:gd name="connsiteY8" fmla="*/ 296856 h 358008"/>
                <a:gd name="connsiteX9" fmla="*/ 71558 w 553751"/>
                <a:gd name="connsiteY9" fmla="*/ 315760 h 358008"/>
                <a:gd name="connsiteX10" fmla="*/ 118982 w 553751"/>
                <a:gd name="connsiteY10" fmla="*/ 315760 h 358008"/>
                <a:gd name="connsiteX11" fmla="*/ 147883 w 553751"/>
                <a:gd name="connsiteY11" fmla="*/ 331314 h 358008"/>
                <a:gd name="connsiteX12" fmla="*/ 195961 w 553751"/>
                <a:gd name="connsiteY12" fmla="*/ 358008 h 358008"/>
                <a:gd name="connsiteX13" fmla="*/ 243494 w 553751"/>
                <a:gd name="connsiteY13" fmla="*/ 358008 h 358008"/>
                <a:gd name="connsiteX14" fmla="*/ 250167 w 553751"/>
                <a:gd name="connsiteY14" fmla="*/ 348012 h 358008"/>
                <a:gd name="connsiteX15" fmla="*/ 269072 w 553751"/>
                <a:gd name="connsiteY15" fmla="*/ 339104 h 358008"/>
                <a:gd name="connsiteX16" fmla="*/ 277979 w 553751"/>
                <a:gd name="connsiteY16" fmla="*/ 291299 h 358008"/>
                <a:gd name="connsiteX17" fmla="*/ 316904 w 553751"/>
                <a:gd name="connsiteY17" fmla="*/ 285742 h 358008"/>
                <a:gd name="connsiteX18" fmla="*/ 355829 w 553751"/>
                <a:gd name="connsiteY18" fmla="*/ 285742 h 358008"/>
                <a:gd name="connsiteX19" fmla="*/ 374734 w 553751"/>
                <a:gd name="connsiteY19" fmla="*/ 254607 h 358008"/>
                <a:gd name="connsiteX20" fmla="*/ 392521 w 553751"/>
                <a:gd name="connsiteY20" fmla="*/ 241042 h 358008"/>
                <a:gd name="connsiteX21" fmla="*/ 437003 w 553751"/>
                <a:gd name="connsiteY21" fmla="*/ 235703 h 358008"/>
                <a:gd name="connsiteX22" fmla="*/ 460347 w 553751"/>
                <a:gd name="connsiteY22" fmla="*/ 223473 h 358008"/>
                <a:gd name="connsiteX23" fmla="*/ 465904 w 553751"/>
                <a:gd name="connsiteY23" fmla="*/ 194572 h 358008"/>
                <a:gd name="connsiteX24" fmla="*/ 501561 w 553751"/>
                <a:gd name="connsiteY24" fmla="*/ 186781 h 358008"/>
                <a:gd name="connsiteX25" fmla="*/ 517060 w 553751"/>
                <a:gd name="connsiteY25" fmla="*/ 171227 h 358008"/>
                <a:gd name="connsiteX26" fmla="*/ 540404 w 553751"/>
                <a:gd name="connsiteY26" fmla="*/ 131185 h 358008"/>
                <a:gd name="connsiteX27" fmla="*/ 553752 w 553751"/>
                <a:gd name="connsiteY27" fmla="*/ 131185 h 358008"/>
                <a:gd name="connsiteX28" fmla="*/ 547541 w 553751"/>
                <a:gd name="connsiteY28" fmla="*/ 100486 h 358008"/>
                <a:gd name="connsiteX29" fmla="*/ 527057 w 553751"/>
                <a:gd name="connsiteY29" fmla="*/ 53362 h 358008"/>
                <a:gd name="connsiteX30" fmla="*/ 479251 w 553751"/>
                <a:gd name="connsiteY30" fmla="*/ 48922 h 358008"/>
                <a:gd name="connsiteX31" fmla="*/ 422539 w 553751"/>
                <a:gd name="connsiteY31" fmla="*/ 5557 h 358008"/>
                <a:gd name="connsiteX32" fmla="*/ 411425 w 553751"/>
                <a:gd name="connsiteY32" fmla="*/ 0 h 358008"/>
                <a:gd name="connsiteX33" fmla="*/ 369177 w 553751"/>
                <a:gd name="connsiteY33" fmla="*/ 17787 h 358008"/>
                <a:gd name="connsiteX34" fmla="*/ 362503 w 553751"/>
                <a:gd name="connsiteY34" fmla="*/ 35575 h 358008"/>
                <a:gd name="connsiteX35" fmla="*/ 302467 w 553751"/>
                <a:gd name="connsiteY35" fmla="*/ 35575 h 358008"/>
                <a:gd name="connsiteX36" fmla="*/ 302467 w 553751"/>
                <a:gd name="connsiteY36" fmla="*/ 47805 h 358008"/>
                <a:gd name="connsiteX37" fmla="*/ 237964 w 553751"/>
                <a:gd name="connsiteY37" fmla="*/ 47805 h 358008"/>
                <a:gd name="connsiteX38" fmla="*/ 219060 w 553751"/>
                <a:gd name="connsiteY38" fmla="*/ 78940 h 358008"/>
                <a:gd name="connsiteX39" fmla="*/ 161230 w 553751"/>
                <a:gd name="connsiteY39" fmla="*/ 77823 h 358008"/>
                <a:gd name="connsiteX40" fmla="*/ 149000 w 553751"/>
                <a:gd name="connsiteY40" fmla="*/ 92287 h 358008"/>
                <a:gd name="connsiteX41" fmla="*/ 143116 w 553751"/>
                <a:gd name="connsiteY41" fmla="*/ 114433 h 3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3751" h="358008">
                  <a:moveTo>
                    <a:pt x="143116" y="114406"/>
                  </a:moveTo>
                  <a:lnTo>
                    <a:pt x="131213" y="136742"/>
                  </a:lnTo>
                  <a:lnTo>
                    <a:pt x="93404" y="136742"/>
                  </a:lnTo>
                  <a:lnTo>
                    <a:pt x="45599" y="131185"/>
                  </a:lnTo>
                  <a:lnTo>
                    <a:pt x="7791" y="136742"/>
                  </a:lnTo>
                  <a:lnTo>
                    <a:pt x="0" y="174551"/>
                  </a:lnTo>
                  <a:cubicBezTo>
                    <a:pt x="0" y="174551"/>
                    <a:pt x="14464" y="205685"/>
                    <a:pt x="18904" y="210125"/>
                  </a:cubicBezTo>
                  <a:cubicBezTo>
                    <a:pt x="23344" y="214565"/>
                    <a:pt x="55596" y="234586"/>
                    <a:pt x="55596" y="234586"/>
                  </a:cubicBezTo>
                  <a:lnTo>
                    <a:pt x="56713" y="296856"/>
                  </a:lnTo>
                  <a:lnTo>
                    <a:pt x="71558" y="315760"/>
                  </a:lnTo>
                  <a:lnTo>
                    <a:pt x="118982" y="315760"/>
                  </a:lnTo>
                  <a:lnTo>
                    <a:pt x="147883" y="331314"/>
                  </a:lnTo>
                  <a:lnTo>
                    <a:pt x="195961" y="358008"/>
                  </a:lnTo>
                  <a:lnTo>
                    <a:pt x="243494" y="358008"/>
                  </a:lnTo>
                  <a:lnTo>
                    <a:pt x="250167" y="348012"/>
                  </a:lnTo>
                  <a:lnTo>
                    <a:pt x="269072" y="339104"/>
                  </a:lnTo>
                  <a:lnTo>
                    <a:pt x="277979" y="291299"/>
                  </a:lnTo>
                  <a:lnTo>
                    <a:pt x="316904" y="285742"/>
                  </a:lnTo>
                  <a:lnTo>
                    <a:pt x="355829" y="285742"/>
                  </a:lnTo>
                  <a:lnTo>
                    <a:pt x="374734" y="254607"/>
                  </a:lnTo>
                  <a:lnTo>
                    <a:pt x="392521" y="241042"/>
                  </a:lnTo>
                  <a:lnTo>
                    <a:pt x="437003" y="235703"/>
                  </a:lnTo>
                  <a:lnTo>
                    <a:pt x="460347" y="223473"/>
                  </a:lnTo>
                  <a:lnTo>
                    <a:pt x="465904" y="194572"/>
                  </a:lnTo>
                  <a:lnTo>
                    <a:pt x="501561" y="186781"/>
                  </a:lnTo>
                  <a:lnTo>
                    <a:pt x="517060" y="171227"/>
                  </a:lnTo>
                  <a:lnTo>
                    <a:pt x="540404" y="131185"/>
                  </a:lnTo>
                  <a:lnTo>
                    <a:pt x="553752" y="131185"/>
                  </a:lnTo>
                  <a:lnTo>
                    <a:pt x="547541" y="100486"/>
                  </a:lnTo>
                  <a:lnTo>
                    <a:pt x="527057" y="53362"/>
                  </a:lnTo>
                  <a:lnTo>
                    <a:pt x="479251" y="48922"/>
                  </a:lnTo>
                  <a:lnTo>
                    <a:pt x="422539" y="5557"/>
                  </a:lnTo>
                  <a:lnTo>
                    <a:pt x="411425" y="0"/>
                  </a:lnTo>
                  <a:lnTo>
                    <a:pt x="369177" y="17787"/>
                  </a:lnTo>
                  <a:lnTo>
                    <a:pt x="362503" y="35575"/>
                  </a:lnTo>
                  <a:lnTo>
                    <a:pt x="302467" y="35575"/>
                  </a:lnTo>
                  <a:lnTo>
                    <a:pt x="302467" y="47805"/>
                  </a:lnTo>
                  <a:lnTo>
                    <a:pt x="237964" y="47805"/>
                  </a:lnTo>
                  <a:lnTo>
                    <a:pt x="219060" y="78940"/>
                  </a:lnTo>
                  <a:lnTo>
                    <a:pt x="161230" y="77823"/>
                  </a:lnTo>
                  <a:lnTo>
                    <a:pt x="149000" y="92287"/>
                  </a:lnTo>
                  <a:lnTo>
                    <a:pt x="143116" y="114433"/>
                  </a:lnTo>
                  <a:close/>
                </a:path>
              </a:pathLst>
            </a:custGeom>
            <a:solidFill>
              <a:srgbClr val="F3CDBD"/>
            </a:solidFill>
            <a:ln w="2720" cap="flat">
              <a:solidFill>
                <a:srgbClr val="FFFFFF"/>
              </a:solidFill>
              <a:prstDash val="solid"/>
              <a:miter/>
            </a:ln>
          </p:spPr>
          <p:txBody>
            <a:bodyPr rtlCol="0" anchor="ctr"/>
            <a:lstStyle/>
            <a:p>
              <a:endParaRPr lang="sv-SE" sz="500"/>
            </a:p>
          </p:txBody>
        </p:sp>
        <p:sp>
          <p:nvSpPr>
            <p:cNvPr id="38" name="Frihandsfigur: Form 37">
              <a:extLst>
                <a:ext uri="{FF2B5EF4-FFF2-40B4-BE49-F238E27FC236}">
                  <a16:creationId xmlns:a16="http://schemas.microsoft.com/office/drawing/2014/main" id="{84D165DD-6552-94AD-3D6C-E94B82628C50}"/>
                </a:ext>
              </a:extLst>
            </p:cNvPr>
            <p:cNvSpPr/>
            <p:nvPr/>
          </p:nvSpPr>
          <p:spPr>
            <a:xfrm>
              <a:off x="3225469" y="2523563"/>
              <a:ext cx="644921" cy="672706"/>
            </a:xfrm>
            <a:custGeom>
              <a:avLst/>
              <a:gdLst>
                <a:gd name="connsiteX0" fmla="*/ 548167 w 644921"/>
                <a:gd name="connsiteY0" fmla="*/ 368823 h 672706"/>
                <a:gd name="connsiteX1" fmla="*/ 513709 w 644921"/>
                <a:gd name="connsiteY1" fmla="*/ 368823 h 672706"/>
                <a:gd name="connsiteX2" fmla="*/ 479143 w 644921"/>
                <a:gd name="connsiteY2" fmla="*/ 351362 h 672706"/>
                <a:gd name="connsiteX3" fmla="*/ 459230 w 644921"/>
                <a:gd name="connsiteY3" fmla="*/ 331341 h 672706"/>
                <a:gd name="connsiteX4" fmla="*/ 465904 w 644921"/>
                <a:gd name="connsiteY4" fmla="*/ 288738 h 672706"/>
                <a:gd name="connsiteX5" fmla="*/ 491482 w 644921"/>
                <a:gd name="connsiteY5" fmla="*/ 220558 h 672706"/>
                <a:gd name="connsiteX6" fmla="*/ 514826 w 644921"/>
                <a:gd name="connsiteY6" fmla="*/ 163464 h 672706"/>
                <a:gd name="connsiteX7" fmla="*/ 532614 w 644921"/>
                <a:gd name="connsiteY7" fmla="*/ 112308 h 672706"/>
                <a:gd name="connsiteX8" fmla="*/ 548167 w 644921"/>
                <a:gd name="connsiteY8" fmla="*/ 66709 h 672706"/>
                <a:gd name="connsiteX9" fmla="*/ 548167 w 644921"/>
                <a:gd name="connsiteY9" fmla="*/ 41159 h 672706"/>
                <a:gd name="connsiteX10" fmla="*/ 523706 w 644921"/>
                <a:gd name="connsiteY10" fmla="*/ 17787 h 672706"/>
                <a:gd name="connsiteX11" fmla="*/ 495922 w 644921"/>
                <a:gd name="connsiteY11" fmla="*/ 6674 h 672706"/>
                <a:gd name="connsiteX12" fmla="*/ 447000 w 644921"/>
                <a:gd name="connsiteY12" fmla="*/ 0 h 672706"/>
                <a:gd name="connsiteX13" fmla="*/ 409164 w 644921"/>
                <a:gd name="connsiteY13" fmla="*/ 63386 h 672706"/>
                <a:gd name="connsiteX14" fmla="*/ 355829 w 644921"/>
                <a:gd name="connsiteY14" fmla="*/ 147883 h 672706"/>
                <a:gd name="connsiteX15" fmla="*/ 309114 w 644921"/>
                <a:gd name="connsiteY15" fmla="*/ 203479 h 672706"/>
                <a:gd name="connsiteX16" fmla="*/ 291326 w 644921"/>
                <a:gd name="connsiteY16" fmla="*/ 233497 h 672706"/>
                <a:gd name="connsiteX17" fmla="*/ 291326 w 644921"/>
                <a:gd name="connsiteY17" fmla="*/ 274656 h 672706"/>
                <a:gd name="connsiteX18" fmla="*/ 265122 w 644921"/>
                <a:gd name="connsiteY18" fmla="*/ 293560 h 672706"/>
                <a:gd name="connsiteX19" fmla="*/ 254635 w 644921"/>
                <a:gd name="connsiteY19" fmla="*/ 318021 h 672706"/>
                <a:gd name="connsiteX20" fmla="*/ 240171 w 644921"/>
                <a:gd name="connsiteY20" fmla="*/ 329135 h 672706"/>
                <a:gd name="connsiteX21" fmla="*/ 240171 w 644921"/>
                <a:gd name="connsiteY21" fmla="*/ 349156 h 672706"/>
                <a:gd name="connsiteX22" fmla="*/ 197922 w 644921"/>
                <a:gd name="connsiteY22" fmla="*/ 348039 h 672706"/>
                <a:gd name="connsiteX23" fmla="*/ 197922 w 644921"/>
                <a:gd name="connsiteY23" fmla="*/ 362476 h 672706"/>
                <a:gd name="connsiteX24" fmla="*/ 134563 w 644921"/>
                <a:gd name="connsiteY24" fmla="*/ 362476 h 672706"/>
                <a:gd name="connsiteX25" fmla="*/ 110102 w 644921"/>
                <a:gd name="connsiteY25" fmla="*/ 378057 h 672706"/>
                <a:gd name="connsiteX26" fmla="*/ 86731 w 644921"/>
                <a:gd name="connsiteY26" fmla="*/ 406958 h 672706"/>
                <a:gd name="connsiteX27" fmla="*/ 52273 w 644921"/>
                <a:gd name="connsiteY27" fmla="*/ 434769 h 672706"/>
                <a:gd name="connsiteX28" fmla="*/ 47833 w 644921"/>
                <a:gd name="connsiteY28" fmla="*/ 470617 h 672706"/>
                <a:gd name="connsiteX29" fmla="*/ 47833 w 644921"/>
                <a:gd name="connsiteY29" fmla="*/ 503712 h 672706"/>
                <a:gd name="connsiteX30" fmla="*/ 4467 w 644921"/>
                <a:gd name="connsiteY30" fmla="*/ 503712 h 672706"/>
                <a:gd name="connsiteX31" fmla="*/ 0 w 644921"/>
                <a:gd name="connsiteY31" fmla="*/ 525831 h 672706"/>
                <a:gd name="connsiteX32" fmla="*/ 30045 w 644921"/>
                <a:gd name="connsiteY32" fmla="*/ 549284 h 672706"/>
                <a:gd name="connsiteX33" fmla="*/ 46716 w 644921"/>
                <a:gd name="connsiteY33" fmla="*/ 561515 h 672706"/>
                <a:gd name="connsiteX34" fmla="*/ 84524 w 644921"/>
                <a:gd name="connsiteY34" fmla="*/ 542610 h 672706"/>
                <a:gd name="connsiteX35" fmla="*/ 114542 w 644921"/>
                <a:gd name="connsiteY35" fmla="*/ 525831 h 672706"/>
                <a:gd name="connsiteX36" fmla="*/ 163464 w 644921"/>
                <a:gd name="connsiteY36" fmla="*/ 491455 h 672706"/>
                <a:gd name="connsiteX37" fmla="*/ 172344 w 644921"/>
                <a:gd name="connsiteY37" fmla="*/ 489248 h 672706"/>
                <a:gd name="connsiteX38" fmla="*/ 173461 w 644921"/>
                <a:gd name="connsiteY38" fmla="*/ 570422 h 672706"/>
                <a:gd name="connsiteX39" fmla="*/ 224617 w 644921"/>
                <a:gd name="connsiteY39" fmla="*/ 557075 h 672706"/>
                <a:gd name="connsiteX40" fmla="*/ 246844 w 644921"/>
                <a:gd name="connsiteY40" fmla="*/ 562631 h 672706"/>
                <a:gd name="connsiteX41" fmla="*/ 274084 w 644921"/>
                <a:gd name="connsiteY41" fmla="*/ 628224 h 672706"/>
                <a:gd name="connsiteX42" fmla="*/ 290210 w 644921"/>
                <a:gd name="connsiteY42" fmla="*/ 662709 h 672706"/>
                <a:gd name="connsiteX43" fmla="*/ 313581 w 644921"/>
                <a:gd name="connsiteY43" fmla="*/ 662709 h 672706"/>
                <a:gd name="connsiteX44" fmla="*/ 340248 w 644921"/>
                <a:gd name="connsiteY44" fmla="*/ 639338 h 672706"/>
                <a:gd name="connsiteX45" fmla="*/ 362503 w 644921"/>
                <a:gd name="connsiteY45" fmla="*/ 644922 h 672706"/>
                <a:gd name="connsiteX46" fmla="*/ 430329 w 644921"/>
                <a:gd name="connsiteY46" fmla="*/ 646011 h 672706"/>
                <a:gd name="connsiteX47" fmla="*/ 442560 w 644921"/>
                <a:gd name="connsiteY47" fmla="*/ 662709 h 672706"/>
                <a:gd name="connsiteX48" fmla="*/ 467021 w 644921"/>
                <a:gd name="connsiteY48" fmla="*/ 662709 h 672706"/>
                <a:gd name="connsiteX49" fmla="*/ 479143 w 644921"/>
                <a:gd name="connsiteY49" fmla="*/ 672706 h 672706"/>
                <a:gd name="connsiteX50" fmla="*/ 495922 w 644921"/>
                <a:gd name="connsiteY50" fmla="*/ 663826 h 672706"/>
                <a:gd name="connsiteX51" fmla="*/ 512593 w 644921"/>
                <a:gd name="connsiteY51" fmla="*/ 636015 h 672706"/>
                <a:gd name="connsiteX52" fmla="*/ 521745 w 644921"/>
                <a:gd name="connsiteY52" fmla="*/ 626780 h 672706"/>
                <a:gd name="connsiteX53" fmla="*/ 514826 w 644921"/>
                <a:gd name="connsiteY53" fmla="*/ 621550 h 672706"/>
                <a:gd name="connsiteX54" fmla="*/ 495922 w 644921"/>
                <a:gd name="connsiteY54" fmla="*/ 585976 h 672706"/>
                <a:gd name="connsiteX55" fmla="*/ 503713 w 644921"/>
                <a:gd name="connsiteY55" fmla="*/ 548167 h 672706"/>
                <a:gd name="connsiteX56" fmla="*/ 541521 w 644921"/>
                <a:gd name="connsiteY56" fmla="*/ 542610 h 672706"/>
                <a:gd name="connsiteX57" fmla="*/ 589326 w 644921"/>
                <a:gd name="connsiteY57" fmla="*/ 548167 h 672706"/>
                <a:gd name="connsiteX58" fmla="*/ 627135 w 644921"/>
                <a:gd name="connsiteY58" fmla="*/ 548167 h 672706"/>
                <a:gd name="connsiteX59" fmla="*/ 635770 w 644921"/>
                <a:gd name="connsiteY59" fmla="*/ 531960 h 672706"/>
                <a:gd name="connsiteX60" fmla="*/ 643179 w 644921"/>
                <a:gd name="connsiteY60" fmla="*/ 510195 h 672706"/>
                <a:gd name="connsiteX61" fmla="*/ 644922 w 644921"/>
                <a:gd name="connsiteY61" fmla="*/ 503712 h 672706"/>
                <a:gd name="connsiteX62" fmla="*/ 639038 w 644921"/>
                <a:gd name="connsiteY62" fmla="*/ 470617 h 672706"/>
                <a:gd name="connsiteX63" fmla="*/ 572656 w 644921"/>
                <a:gd name="connsiteY63" fmla="*/ 379174 h 672706"/>
                <a:gd name="connsiteX64" fmla="*/ 565982 w 644921"/>
                <a:gd name="connsiteY64" fmla="*/ 368823 h 672706"/>
                <a:gd name="connsiteX65" fmla="*/ 548167 w 644921"/>
                <a:gd name="connsiteY65" fmla="*/ 368823 h 67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44921" h="672706">
                  <a:moveTo>
                    <a:pt x="548167" y="368823"/>
                  </a:moveTo>
                  <a:lnTo>
                    <a:pt x="513709" y="368823"/>
                  </a:lnTo>
                  <a:lnTo>
                    <a:pt x="479143" y="351362"/>
                  </a:lnTo>
                  <a:lnTo>
                    <a:pt x="459230" y="331341"/>
                  </a:lnTo>
                  <a:lnTo>
                    <a:pt x="465904" y="288738"/>
                  </a:lnTo>
                  <a:lnTo>
                    <a:pt x="491482" y="220558"/>
                  </a:lnTo>
                  <a:lnTo>
                    <a:pt x="514826" y="163464"/>
                  </a:lnTo>
                  <a:lnTo>
                    <a:pt x="532614" y="112308"/>
                  </a:lnTo>
                  <a:lnTo>
                    <a:pt x="548167" y="66709"/>
                  </a:lnTo>
                  <a:lnTo>
                    <a:pt x="548167" y="41159"/>
                  </a:lnTo>
                  <a:lnTo>
                    <a:pt x="523706" y="17787"/>
                  </a:lnTo>
                  <a:lnTo>
                    <a:pt x="495922" y="6674"/>
                  </a:lnTo>
                  <a:lnTo>
                    <a:pt x="447000" y="0"/>
                  </a:lnTo>
                  <a:lnTo>
                    <a:pt x="409164" y="63386"/>
                  </a:lnTo>
                  <a:lnTo>
                    <a:pt x="355829" y="147883"/>
                  </a:lnTo>
                  <a:lnTo>
                    <a:pt x="309114" y="203479"/>
                  </a:lnTo>
                  <a:lnTo>
                    <a:pt x="291326" y="233497"/>
                  </a:lnTo>
                  <a:lnTo>
                    <a:pt x="291326" y="274656"/>
                  </a:lnTo>
                  <a:lnTo>
                    <a:pt x="265122" y="293560"/>
                  </a:lnTo>
                  <a:lnTo>
                    <a:pt x="254635" y="318021"/>
                  </a:lnTo>
                  <a:lnTo>
                    <a:pt x="240171" y="329135"/>
                  </a:lnTo>
                  <a:lnTo>
                    <a:pt x="240171" y="349156"/>
                  </a:lnTo>
                  <a:lnTo>
                    <a:pt x="197922" y="348039"/>
                  </a:lnTo>
                  <a:lnTo>
                    <a:pt x="197922" y="362476"/>
                  </a:lnTo>
                  <a:lnTo>
                    <a:pt x="134563" y="362476"/>
                  </a:lnTo>
                  <a:lnTo>
                    <a:pt x="110102" y="378057"/>
                  </a:lnTo>
                  <a:lnTo>
                    <a:pt x="86731" y="406958"/>
                  </a:lnTo>
                  <a:lnTo>
                    <a:pt x="52273" y="434769"/>
                  </a:lnTo>
                  <a:lnTo>
                    <a:pt x="47833" y="470617"/>
                  </a:lnTo>
                  <a:lnTo>
                    <a:pt x="47833" y="503712"/>
                  </a:lnTo>
                  <a:lnTo>
                    <a:pt x="4467" y="503712"/>
                  </a:lnTo>
                  <a:lnTo>
                    <a:pt x="0" y="525831"/>
                  </a:lnTo>
                  <a:lnTo>
                    <a:pt x="30045" y="549284"/>
                  </a:lnTo>
                  <a:lnTo>
                    <a:pt x="46716" y="561515"/>
                  </a:lnTo>
                  <a:lnTo>
                    <a:pt x="84524" y="542610"/>
                  </a:lnTo>
                  <a:lnTo>
                    <a:pt x="114542" y="525831"/>
                  </a:lnTo>
                  <a:lnTo>
                    <a:pt x="163464" y="491455"/>
                  </a:lnTo>
                  <a:lnTo>
                    <a:pt x="172344" y="489248"/>
                  </a:lnTo>
                  <a:lnTo>
                    <a:pt x="173461" y="570422"/>
                  </a:lnTo>
                  <a:lnTo>
                    <a:pt x="224617" y="557075"/>
                  </a:lnTo>
                  <a:lnTo>
                    <a:pt x="246844" y="562631"/>
                  </a:lnTo>
                  <a:lnTo>
                    <a:pt x="274084" y="628224"/>
                  </a:lnTo>
                  <a:lnTo>
                    <a:pt x="290210" y="662709"/>
                  </a:lnTo>
                  <a:lnTo>
                    <a:pt x="313581" y="662709"/>
                  </a:lnTo>
                  <a:lnTo>
                    <a:pt x="340248" y="639338"/>
                  </a:lnTo>
                  <a:lnTo>
                    <a:pt x="362503" y="644922"/>
                  </a:lnTo>
                  <a:lnTo>
                    <a:pt x="430329" y="646011"/>
                  </a:lnTo>
                  <a:lnTo>
                    <a:pt x="442560" y="662709"/>
                  </a:lnTo>
                  <a:lnTo>
                    <a:pt x="467021" y="662709"/>
                  </a:lnTo>
                  <a:lnTo>
                    <a:pt x="479143" y="672706"/>
                  </a:lnTo>
                  <a:lnTo>
                    <a:pt x="495922" y="663826"/>
                  </a:lnTo>
                  <a:lnTo>
                    <a:pt x="512593" y="636015"/>
                  </a:lnTo>
                  <a:lnTo>
                    <a:pt x="521745" y="626780"/>
                  </a:lnTo>
                  <a:lnTo>
                    <a:pt x="514826" y="621550"/>
                  </a:lnTo>
                  <a:lnTo>
                    <a:pt x="495922" y="585976"/>
                  </a:lnTo>
                  <a:lnTo>
                    <a:pt x="503713" y="548167"/>
                  </a:lnTo>
                  <a:lnTo>
                    <a:pt x="541521" y="542610"/>
                  </a:lnTo>
                  <a:lnTo>
                    <a:pt x="589326" y="548167"/>
                  </a:lnTo>
                  <a:lnTo>
                    <a:pt x="627135" y="548167"/>
                  </a:lnTo>
                  <a:lnTo>
                    <a:pt x="635770" y="531960"/>
                  </a:lnTo>
                  <a:lnTo>
                    <a:pt x="643179" y="510195"/>
                  </a:lnTo>
                  <a:lnTo>
                    <a:pt x="644922" y="503712"/>
                  </a:lnTo>
                  <a:lnTo>
                    <a:pt x="639038" y="470617"/>
                  </a:lnTo>
                  <a:lnTo>
                    <a:pt x="572656" y="379174"/>
                  </a:lnTo>
                  <a:lnTo>
                    <a:pt x="565982" y="368823"/>
                  </a:lnTo>
                  <a:lnTo>
                    <a:pt x="548167" y="368823"/>
                  </a:lnTo>
                  <a:close/>
                </a:path>
              </a:pathLst>
            </a:custGeom>
            <a:solidFill>
              <a:srgbClr val="F3CDBD"/>
            </a:solidFill>
            <a:ln w="2720" cap="flat">
              <a:solidFill>
                <a:srgbClr val="FFFFFF"/>
              </a:solidFill>
              <a:prstDash val="solid"/>
              <a:miter/>
            </a:ln>
          </p:spPr>
          <p:txBody>
            <a:bodyPr rtlCol="0" anchor="ctr"/>
            <a:lstStyle/>
            <a:p>
              <a:endParaRPr lang="sv-SE" sz="500"/>
            </a:p>
          </p:txBody>
        </p:sp>
        <p:sp>
          <p:nvSpPr>
            <p:cNvPr id="39" name="Frihandsfigur: Form 38">
              <a:extLst>
                <a:ext uri="{FF2B5EF4-FFF2-40B4-BE49-F238E27FC236}">
                  <a16:creationId xmlns:a16="http://schemas.microsoft.com/office/drawing/2014/main" id="{9EDDC157-D551-35D0-F120-C606D5A27071}"/>
                </a:ext>
              </a:extLst>
            </p:cNvPr>
            <p:cNvSpPr/>
            <p:nvPr/>
          </p:nvSpPr>
          <p:spPr>
            <a:xfrm>
              <a:off x="3353358" y="3080638"/>
              <a:ext cx="563993" cy="510576"/>
            </a:xfrm>
            <a:custGeom>
              <a:avLst/>
              <a:gdLst>
                <a:gd name="connsiteX0" fmla="*/ 24461 w 563993"/>
                <a:gd name="connsiteY0" fmla="*/ 33341 h 510576"/>
                <a:gd name="connsiteX1" fmla="*/ 0 w 563993"/>
                <a:gd name="connsiteY1" fmla="*/ 68943 h 510576"/>
                <a:gd name="connsiteX2" fmla="*/ 0 w 563993"/>
                <a:gd name="connsiteY2" fmla="*/ 115632 h 510576"/>
                <a:gd name="connsiteX3" fmla="*/ 24461 w 563993"/>
                <a:gd name="connsiteY3" fmla="*/ 171227 h 510576"/>
                <a:gd name="connsiteX4" fmla="*/ 24461 w 563993"/>
                <a:gd name="connsiteY4" fmla="*/ 200128 h 510576"/>
                <a:gd name="connsiteX5" fmla="*/ 12231 w 563993"/>
                <a:gd name="connsiteY5" fmla="*/ 212359 h 510576"/>
                <a:gd name="connsiteX6" fmla="*/ 40015 w 563993"/>
                <a:gd name="connsiteY6" fmla="*/ 246245 h 510576"/>
                <a:gd name="connsiteX7" fmla="*/ 19994 w 563993"/>
                <a:gd name="connsiteY7" fmla="*/ 275745 h 510576"/>
                <a:gd name="connsiteX8" fmla="*/ 19994 w 563993"/>
                <a:gd name="connsiteY8" fmla="*/ 317994 h 510576"/>
                <a:gd name="connsiteX9" fmla="*/ 80057 w 563993"/>
                <a:gd name="connsiteY9" fmla="*/ 345533 h 510576"/>
                <a:gd name="connsiteX10" fmla="*/ 80057 w 563993"/>
                <a:gd name="connsiteY10" fmla="*/ 369149 h 510576"/>
                <a:gd name="connsiteX11" fmla="*/ 105008 w 563993"/>
                <a:gd name="connsiteY11" fmla="*/ 431146 h 510576"/>
                <a:gd name="connsiteX12" fmla="*/ 105008 w 563993"/>
                <a:gd name="connsiteY12" fmla="*/ 492517 h 510576"/>
                <a:gd name="connsiteX13" fmla="*/ 137233 w 563993"/>
                <a:gd name="connsiteY13" fmla="*/ 492517 h 510576"/>
                <a:gd name="connsiteX14" fmla="*/ 175913 w 563993"/>
                <a:gd name="connsiteY14" fmla="*/ 510577 h 510576"/>
                <a:gd name="connsiteX15" fmla="*/ 219741 w 563993"/>
                <a:gd name="connsiteY15" fmla="*/ 501533 h 510576"/>
                <a:gd name="connsiteX16" fmla="*/ 258421 w 563993"/>
                <a:gd name="connsiteY16" fmla="*/ 496521 h 510576"/>
                <a:gd name="connsiteX17" fmla="*/ 281275 w 563993"/>
                <a:gd name="connsiteY17" fmla="*/ 493579 h 510576"/>
                <a:gd name="connsiteX18" fmla="*/ 351253 w 563993"/>
                <a:gd name="connsiteY18" fmla="*/ 471897 h 510576"/>
                <a:gd name="connsiteX19" fmla="*/ 390260 w 563993"/>
                <a:gd name="connsiteY19" fmla="*/ 454763 h 510576"/>
                <a:gd name="connsiteX20" fmla="*/ 405841 w 563993"/>
                <a:gd name="connsiteY20" fmla="*/ 428068 h 510576"/>
                <a:gd name="connsiteX21" fmla="*/ 404425 w 563993"/>
                <a:gd name="connsiteY21" fmla="*/ 393284 h 510576"/>
                <a:gd name="connsiteX22" fmla="*/ 405841 w 563993"/>
                <a:gd name="connsiteY22" fmla="*/ 383613 h 510576"/>
                <a:gd name="connsiteX23" fmla="*/ 411316 w 563993"/>
                <a:gd name="connsiteY23" fmla="*/ 379337 h 510576"/>
                <a:gd name="connsiteX24" fmla="*/ 420932 w 563993"/>
                <a:gd name="connsiteY24" fmla="*/ 378029 h 510576"/>
                <a:gd name="connsiteX25" fmla="*/ 441361 w 563993"/>
                <a:gd name="connsiteY25" fmla="*/ 373480 h 510576"/>
                <a:gd name="connsiteX26" fmla="*/ 458795 w 563993"/>
                <a:gd name="connsiteY26" fmla="*/ 365608 h 510576"/>
                <a:gd name="connsiteX27" fmla="*/ 469227 w 563993"/>
                <a:gd name="connsiteY27" fmla="*/ 358036 h 510576"/>
                <a:gd name="connsiteX28" fmla="*/ 555168 w 563993"/>
                <a:gd name="connsiteY28" fmla="*/ 231318 h 510576"/>
                <a:gd name="connsiteX29" fmla="*/ 563993 w 563993"/>
                <a:gd name="connsiteY29" fmla="*/ 212359 h 510576"/>
                <a:gd name="connsiteX30" fmla="*/ 545307 w 563993"/>
                <a:gd name="connsiteY30" fmla="*/ 202008 h 510576"/>
                <a:gd name="connsiteX31" fmla="*/ 487015 w 563993"/>
                <a:gd name="connsiteY31" fmla="*/ 170111 h 510576"/>
                <a:gd name="connsiteX32" fmla="*/ 439591 w 563993"/>
                <a:gd name="connsiteY32" fmla="*/ 170111 h 510576"/>
                <a:gd name="connsiteX33" fmla="*/ 424745 w 563993"/>
                <a:gd name="connsiteY33" fmla="*/ 151206 h 510576"/>
                <a:gd name="connsiteX34" fmla="*/ 423628 w 563993"/>
                <a:gd name="connsiteY34" fmla="*/ 88937 h 510576"/>
                <a:gd name="connsiteX35" fmla="*/ 393856 w 563993"/>
                <a:gd name="connsiteY35" fmla="*/ 69706 h 510576"/>
                <a:gd name="connsiteX36" fmla="*/ 381244 w 563993"/>
                <a:gd name="connsiteY36" fmla="*/ 84715 h 510576"/>
                <a:gd name="connsiteX37" fmla="*/ 372418 w 563993"/>
                <a:gd name="connsiteY37" fmla="*/ 99424 h 510576"/>
                <a:gd name="connsiteX38" fmla="*/ 368033 w 563993"/>
                <a:gd name="connsiteY38" fmla="*/ 106752 h 510576"/>
                <a:gd name="connsiteX39" fmla="*/ 351253 w 563993"/>
                <a:gd name="connsiteY39" fmla="*/ 115632 h 510576"/>
                <a:gd name="connsiteX40" fmla="*/ 339132 w 563993"/>
                <a:gd name="connsiteY40" fmla="*/ 105635 h 510576"/>
                <a:gd name="connsiteX41" fmla="*/ 314671 w 563993"/>
                <a:gd name="connsiteY41" fmla="*/ 105635 h 510576"/>
                <a:gd name="connsiteX42" fmla="*/ 302440 w 563993"/>
                <a:gd name="connsiteY42" fmla="*/ 88937 h 510576"/>
                <a:gd name="connsiteX43" fmla="*/ 281983 w 563993"/>
                <a:gd name="connsiteY43" fmla="*/ 88610 h 510576"/>
                <a:gd name="connsiteX44" fmla="*/ 238237 w 563993"/>
                <a:gd name="connsiteY44" fmla="*/ 87902 h 510576"/>
                <a:gd name="connsiteX45" fmla="*/ 212359 w 563993"/>
                <a:gd name="connsiteY45" fmla="*/ 82263 h 510576"/>
                <a:gd name="connsiteX46" fmla="*/ 185692 w 563993"/>
                <a:gd name="connsiteY46" fmla="*/ 105635 h 510576"/>
                <a:gd name="connsiteX47" fmla="*/ 162320 w 563993"/>
                <a:gd name="connsiteY47" fmla="*/ 105635 h 510576"/>
                <a:gd name="connsiteX48" fmla="*/ 118955 w 563993"/>
                <a:gd name="connsiteY48" fmla="*/ 5557 h 510576"/>
                <a:gd name="connsiteX49" fmla="*/ 96727 w 563993"/>
                <a:gd name="connsiteY49" fmla="*/ 0 h 510576"/>
                <a:gd name="connsiteX50" fmla="*/ 45572 w 563993"/>
                <a:gd name="connsiteY50" fmla="*/ 13347 h 510576"/>
                <a:gd name="connsiteX51" fmla="*/ 24461 w 563993"/>
                <a:gd name="connsiteY51" fmla="*/ 33341 h 51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3993" h="510576">
                  <a:moveTo>
                    <a:pt x="24461" y="33341"/>
                  </a:moveTo>
                  <a:lnTo>
                    <a:pt x="0" y="68943"/>
                  </a:lnTo>
                  <a:lnTo>
                    <a:pt x="0" y="115632"/>
                  </a:lnTo>
                  <a:lnTo>
                    <a:pt x="24461" y="171227"/>
                  </a:lnTo>
                  <a:lnTo>
                    <a:pt x="24461" y="200128"/>
                  </a:lnTo>
                  <a:lnTo>
                    <a:pt x="12231" y="212359"/>
                  </a:lnTo>
                  <a:lnTo>
                    <a:pt x="40015" y="246245"/>
                  </a:lnTo>
                  <a:lnTo>
                    <a:pt x="19994" y="275745"/>
                  </a:lnTo>
                  <a:lnTo>
                    <a:pt x="19994" y="317994"/>
                  </a:lnTo>
                  <a:lnTo>
                    <a:pt x="80057" y="345533"/>
                  </a:lnTo>
                  <a:lnTo>
                    <a:pt x="80057" y="369149"/>
                  </a:lnTo>
                  <a:lnTo>
                    <a:pt x="105008" y="431146"/>
                  </a:lnTo>
                  <a:lnTo>
                    <a:pt x="105008" y="492517"/>
                  </a:lnTo>
                  <a:lnTo>
                    <a:pt x="137233" y="492517"/>
                  </a:lnTo>
                  <a:lnTo>
                    <a:pt x="175913" y="510577"/>
                  </a:lnTo>
                  <a:lnTo>
                    <a:pt x="219741" y="501533"/>
                  </a:lnTo>
                  <a:lnTo>
                    <a:pt x="258421" y="496521"/>
                  </a:lnTo>
                  <a:lnTo>
                    <a:pt x="281275" y="493579"/>
                  </a:lnTo>
                  <a:lnTo>
                    <a:pt x="351253" y="471897"/>
                  </a:lnTo>
                  <a:lnTo>
                    <a:pt x="390260" y="454763"/>
                  </a:lnTo>
                  <a:lnTo>
                    <a:pt x="405841" y="428068"/>
                  </a:lnTo>
                  <a:lnTo>
                    <a:pt x="404425" y="393284"/>
                  </a:lnTo>
                  <a:lnTo>
                    <a:pt x="405841" y="383613"/>
                  </a:lnTo>
                  <a:lnTo>
                    <a:pt x="411316" y="379337"/>
                  </a:lnTo>
                  <a:lnTo>
                    <a:pt x="420932" y="378029"/>
                  </a:lnTo>
                  <a:lnTo>
                    <a:pt x="441361" y="373480"/>
                  </a:lnTo>
                  <a:lnTo>
                    <a:pt x="458795" y="365608"/>
                  </a:lnTo>
                  <a:lnTo>
                    <a:pt x="469227" y="358036"/>
                  </a:lnTo>
                  <a:lnTo>
                    <a:pt x="555168" y="231318"/>
                  </a:lnTo>
                  <a:lnTo>
                    <a:pt x="563993" y="212359"/>
                  </a:lnTo>
                  <a:lnTo>
                    <a:pt x="545307" y="202008"/>
                  </a:lnTo>
                  <a:lnTo>
                    <a:pt x="487015" y="170111"/>
                  </a:lnTo>
                  <a:lnTo>
                    <a:pt x="439591" y="170111"/>
                  </a:lnTo>
                  <a:lnTo>
                    <a:pt x="424745" y="151206"/>
                  </a:lnTo>
                  <a:lnTo>
                    <a:pt x="423628" y="88937"/>
                  </a:lnTo>
                  <a:lnTo>
                    <a:pt x="393856" y="69706"/>
                  </a:lnTo>
                  <a:lnTo>
                    <a:pt x="381244" y="84715"/>
                  </a:lnTo>
                  <a:lnTo>
                    <a:pt x="372418" y="99424"/>
                  </a:lnTo>
                  <a:lnTo>
                    <a:pt x="368033" y="106752"/>
                  </a:lnTo>
                  <a:lnTo>
                    <a:pt x="351253" y="115632"/>
                  </a:lnTo>
                  <a:lnTo>
                    <a:pt x="339132" y="105635"/>
                  </a:lnTo>
                  <a:lnTo>
                    <a:pt x="314671" y="105635"/>
                  </a:lnTo>
                  <a:lnTo>
                    <a:pt x="302440" y="88937"/>
                  </a:lnTo>
                  <a:lnTo>
                    <a:pt x="281983" y="88610"/>
                  </a:lnTo>
                  <a:lnTo>
                    <a:pt x="238237" y="87902"/>
                  </a:lnTo>
                  <a:lnTo>
                    <a:pt x="212359" y="82263"/>
                  </a:lnTo>
                  <a:lnTo>
                    <a:pt x="185692" y="105635"/>
                  </a:lnTo>
                  <a:lnTo>
                    <a:pt x="162320" y="105635"/>
                  </a:lnTo>
                  <a:lnTo>
                    <a:pt x="118955" y="5557"/>
                  </a:lnTo>
                  <a:lnTo>
                    <a:pt x="96727" y="0"/>
                  </a:lnTo>
                  <a:lnTo>
                    <a:pt x="45572" y="13347"/>
                  </a:lnTo>
                  <a:lnTo>
                    <a:pt x="24461" y="33341"/>
                  </a:lnTo>
                  <a:close/>
                </a:path>
              </a:pathLst>
            </a:custGeom>
            <a:solidFill>
              <a:srgbClr val="F3CDBD"/>
            </a:solidFill>
            <a:ln w="2720" cap="flat">
              <a:solidFill>
                <a:srgbClr val="FFFFFF"/>
              </a:solidFill>
              <a:prstDash val="solid"/>
              <a:miter/>
            </a:ln>
          </p:spPr>
          <p:txBody>
            <a:bodyPr rtlCol="0" anchor="ctr"/>
            <a:lstStyle/>
            <a:p>
              <a:endParaRPr lang="sv-SE" sz="500"/>
            </a:p>
          </p:txBody>
        </p:sp>
        <p:sp>
          <p:nvSpPr>
            <p:cNvPr id="40" name="Frihandsfigur: Form 39">
              <a:extLst>
                <a:ext uri="{FF2B5EF4-FFF2-40B4-BE49-F238E27FC236}">
                  <a16:creationId xmlns:a16="http://schemas.microsoft.com/office/drawing/2014/main" id="{6F837F5F-DA91-1378-2B4C-44812569E8C1}"/>
                </a:ext>
              </a:extLst>
            </p:cNvPr>
            <p:cNvSpPr/>
            <p:nvPr/>
          </p:nvSpPr>
          <p:spPr>
            <a:xfrm>
              <a:off x="3040163" y="3012812"/>
              <a:ext cx="358848" cy="353514"/>
            </a:xfrm>
            <a:custGeom>
              <a:avLst/>
              <a:gdLst>
                <a:gd name="connsiteX0" fmla="*/ 150303 w 358848"/>
                <a:gd name="connsiteY0" fmla="*/ 36583 h 353514"/>
                <a:gd name="connsiteX1" fmla="*/ 102307 w 358848"/>
                <a:gd name="connsiteY1" fmla="*/ 67826 h 353514"/>
                <a:gd name="connsiteX2" fmla="*/ 53548 w 358848"/>
                <a:gd name="connsiteY2" fmla="*/ 80057 h 353514"/>
                <a:gd name="connsiteX3" fmla="*/ 8522 w 358848"/>
                <a:gd name="connsiteY3" fmla="*/ 101195 h 353514"/>
                <a:gd name="connsiteX4" fmla="*/ 186 w 358848"/>
                <a:gd name="connsiteY4" fmla="*/ 133446 h 353514"/>
                <a:gd name="connsiteX5" fmla="*/ 11872 w 358848"/>
                <a:gd name="connsiteY5" fmla="*/ 191820 h 353514"/>
                <a:gd name="connsiteX6" fmla="*/ 45240 w 358848"/>
                <a:gd name="connsiteY6" fmla="*/ 225189 h 353514"/>
                <a:gd name="connsiteX7" fmla="*/ 75177 w 358848"/>
                <a:gd name="connsiteY7" fmla="*/ 225189 h 353514"/>
                <a:gd name="connsiteX8" fmla="*/ 86263 w 358848"/>
                <a:gd name="connsiteY8" fmla="*/ 261880 h 353514"/>
                <a:gd name="connsiteX9" fmla="*/ 86263 w 358848"/>
                <a:gd name="connsiteY9" fmla="*/ 294786 h 353514"/>
                <a:gd name="connsiteX10" fmla="*/ 75177 w 358848"/>
                <a:gd name="connsiteY10" fmla="*/ 323142 h 353514"/>
                <a:gd name="connsiteX11" fmla="*/ 117207 w 358848"/>
                <a:gd name="connsiteY11" fmla="*/ 353514 h 353514"/>
                <a:gd name="connsiteX12" fmla="*/ 158666 w 358848"/>
                <a:gd name="connsiteY12" fmla="*/ 353514 h 353514"/>
                <a:gd name="connsiteX13" fmla="*/ 185360 w 358848"/>
                <a:gd name="connsiteY13" fmla="*/ 343626 h 353514"/>
                <a:gd name="connsiteX14" fmla="*/ 200342 w 358848"/>
                <a:gd name="connsiteY14" fmla="*/ 301922 h 353514"/>
                <a:gd name="connsiteX15" fmla="*/ 207043 w 358848"/>
                <a:gd name="connsiteY15" fmla="*/ 253545 h 353514"/>
                <a:gd name="connsiteX16" fmla="*/ 227854 w 358848"/>
                <a:gd name="connsiteY16" fmla="*/ 255207 h 353514"/>
                <a:gd name="connsiteX17" fmla="*/ 244198 w 358848"/>
                <a:gd name="connsiteY17" fmla="*/ 271877 h 353514"/>
                <a:gd name="connsiteX18" fmla="*/ 268768 w 358848"/>
                <a:gd name="connsiteY18" fmla="*/ 273539 h 353514"/>
                <a:gd name="connsiteX19" fmla="*/ 268768 w 358848"/>
                <a:gd name="connsiteY19" fmla="*/ 260192 h 353514"/>
                <a:gd name="connsiteX20" fmla="*/ 295462 w 358848"/>
                <a:gd name="connsiteY20" fmla="*/ 255179 h 353514"/>
                <a:gd name="connsiteX21" fmla="*/ 325480 w 358848"/>
                <a:gd name="connsiteY21" fmla="*/ 280185 h 353514"/>
                <a:gd name="connsiteX22" fmla="*/ 337711 w 358848"/>
                <a:gd name="connsiteY22" fmla="*/ 267955 h 353514"/>
                <a:gd name="connsiteX23" fmla="*/ 337711 w 358848"/>
                <a:gd name="connsiteY23" fmla="*/ 239054 h 353514"/>
                <a:gd name="connsiteX24" fmla="*/ 313250 w 358848"/>
                <a:gd name="connsiteY24" fmla="*/ 183458 h 353514"/>
                <a:gd name="connsiteX25" fmla="*/ 313250 w 358848"/>
                <a:gd name="connsiteY25" fmla="*/ 136769 h 353514"/>
                <a:gd name="connsiteX26" fmla="*/ 337711 w 358848"/>
                <a:gd name="connsiteY26" fmla="*/ 101195 h 353514"/>
                <a:gd name="connsiteX27" fmla="*/ 358849 w 358848"/>
                <a:gd name="connsiteY27" fmla="*/ 81174 h 353514"/>
                <a:gd name="connsiteX28" fmla="*/ 357732 w 358848"/>
                <a:gd name="connsiteY28" fmla="*/ 0 h 353514"/>
                <a:gd name="connsiteX29" fmla="*/ 348824 w 358848"/>
                <a:gd name="connsiteY29" fmla="*/ 2234 h 353514"/>
                <a:gd name="connsiteX30" fmla="*/ 313250 w 358848"/>
                <a:gd name="connsiteY30" fmla="*/ 27239 h 353514"/>
                <a:gd name="connsiteX31" fmla="*/ 283885 w 358848"/>
                <a:gd name="connsiteY31" fmla="*/ 45572 h 353514"/>
                <a:gd name="connsiteX32" fmla="*/ 232076 w 358848"/>
                <a:gd name="connsiteY32" fmla="*/ 72294 h 353514"/>
                <a:gd name="connsiteX33" fmla="*/ 185388 w 358848"/>
                <a:gd name="connsiteY33" fmla="*/ 36610 h 353514"/>
                <a:gd name="connsiteX34" fmla="*/ 150358 w 358848"/>
                <a:gd name="connsiteY34" fmla="*/ 36610 h 35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8848" h="353514">
                  <a:moveTo>
                    <a:pt x="150303" y="36583"/>
                  </a:moveTo>
                  <a:lnTo>
                    <a:pt x="102307" y="67826"/>
                  </a:lnTo>
                  <a:lnTo>
                    <a:pt x="53548" y="80057"/>
                  </a:lnTo>
                  <a:lnTo>
                    <a:pt x="8522" y="101195"/>
                  </a:lnTo>
                  <a:cubicBezTo>
                    <a:pt x="8522" y="101195"/>
                    <a:pt x="-1475" y="126773"/>
                    <a:pt x="186" y="133446"/>
                  </a:cubicBezTo>
                  <a:cubicBezTo>
                    <a:pt x="1848" y="140120"/>
                    <a:pt x="11872" y="191820"/>
                    <a:pt x="11872" y="191820"/>
                  </a:cubicBezTo>
                  <a:lnTo>
                    <a:pt x="45240" y="225189"/>
                  </a:lnTo>
                  <a:lnTo>
                    <a:pt x="75177" y="225189"/>
                  </a:lnTo>
                  <a:lnTo>
                    <a:pt x="86263" y="261880"/>
                  </a:lnTo>
                  <a:lnTo>
                    <a:pt x="86263" y="294786"/>
                  </a:lnTo>
                  <a:lnTo>
                    <a:pt x="75177" y="323142"/>
                  </a:lnTo>
                  <a:lnTo>
                    <a:pt x="117207" y="353514"/>
                  </a:lnTo>
                  <a:lnTo>
                    <a:pt x="158666" y="353514"/>
                  </a:lnTo>
                  <a:lnTo>
                    <a:pt x="185360" y="343626"/>
                  </a:lnTo>
                  <a:lnTo>
                    <a:pt x="200342" y="301922"/>
                  </a:lnTo>
                  <a:lnTo>
                    <a:pt x="207043" y="253545"/>
                  </a:lnTo>
                  <a:lnTo>
                    <a:pt x="227854" y="255207"/>
                  </a:lnTo>
                  <a:lnTo>
                    <a:pt x="244198" y="271877"/>
                  </a:lnTo>
                  <a:lnTo>
                    <a:pt x="268768" y="273539"/>
                  </a:lnTo>
                  <a:lnTo>
                    <a:pt x="268768" y="260192"/>
                  </a:lnTo>
                  <a:lnTo>
                    <a:pt x="295462" y="255179"/>
                  </a:lnTo>
                  <a:lnTo>
                    <a:pt x="325480" y="280185"/>
                  </a:lnTo>
                  <a:lnTo>
                    <a:pt x="337711" y="267955"/>
                  </a:lnTo>
                  <a:lnTo>
                    <a:pt x="337711" y="239054"/>
                  </a:lnTo>
                  <a:lnTo>
                    <a:pt x="313250" y="183458"/>
                  </a:lnTo>
                  <a:lnTo>
                    <a:pt x="313250" y="136769"/>
                  </a:lnTo>
                  <a:lnTo>
                    <a:pt x="337711" y="101195"/>
                  </a:lnTo>
                  <a:lnTo>
                    <a:pt x="358849" y="81174"/>
                  </a:lnTo>
                  <a:lnTo>
                    <a:pt x="357732" y="0"/>
                  </a:lnTo>
                  <a:lnTo>
                    <a:pt x="348824" y="2234"/>
                  </a:lnTo>
                  <a:lnTo>
                    <a:pt x="313250" y="27239"/>
                  </a:lnTo>
                  <a:lnTo>
                    <a:pt x="283885" y="45572"/>
                  </a:lnTo>
                  <a:lnTo>
                    <a:pt x="232076" y="72294"/>
                  </a:lnTo>
                  <a:lnTo>
                    <a:pt x="185388" y="36610"/>
                  </a:lnTo>
                  <a:lnTo>
                    <a:pt x="150358" y="36610"/>
                  </a:lnTo>
                  <a:close/>
                </a:path>
              </a:pathLst>
            </a:custGeom>
            <a:solidFill>
              <a:srgbClr val="F3CDBD"/>
            </a:solidFill>
            <a:ln w="2720" cap="flat">
              <a:solidFill>
                <a:srgbClr val="FFFFFF"/>
              </a:solidFill>
              <a:prstDash val="solid"/>
              <a:miter/>
            </a:ln>
          </p:spPr>
          <p:txBody>
            <a:bodyPr rtlCol="0" anchor="ctr"/>
            <a:lstStyle/>
            <a:p>
              <a:endParaRPr lang="sv-SE" sz="500"/>
            </a:p>
          </p:txBody>
        </p:sp>
        <p:sp>
          <p:nvSpPr>
            <p:cNvPr id="41" name="Frihandsfigur: Form 40">
              <a:extLst>
                <a:ext uri="{FF2B5EF4-FFF2-40B4-BE49-F238E27FC236}">
                  <a16:creationId xmlns:a16="http://schemas.microsoft.com/office/drawing/2014/main" id="{926D1A63-8722-6ED0-C0D6-92DD70FE709E}"/>
                </a:ext>
              </a:extLst>
            </p:cNvPr>
            <p:cNvSpPr/>
            <p:nvPr/>
          </p:nvSpPr>
          <p:spPr>
            <a:xfrm>
              <a:off x="3075434" y="3266329"/>
              <a:ext cx="382932" cy="353241"/>
            </a:xfrm>
            <a:custGeom>
              <a:avLst/>
              <a:gdLst>
                <a:gd name="connsiteX0" fmla="*/ 23290 w 382932"/>
                <a:gd name="connsiteY0" fmla="*/ 80057 h 353241"/>
                <a:gd name="connsiteX1" fmla="*/ 2561 w 382932"/>
                <a:gd name="connsiteY1" fmla="*/ 105498 h 353241"/>
                <a:gd name="connsiteX2" fmla="*/ 0 w 382932"/>
                <a:gd name="connsiteY2" fmla="*/ 126745 h 353241"/>
                <a:gd name="connsiteX3" fmla="*/ 2561 w 382932"/>
                <a:gd name="connsiteY3" fmla="*/ 159841 h 353241"/>
                <a:gd name="connsiteX4" fmla="*/ 20620 w 382932"/>
                <a:gd name="connsiteY4" fmla="*/ 159841 h 353241"/>
                <a:gd name="connsiteX5" fmla="*/ 67036 w 382932"/>
                <a:gd name="connsiteY5" fmla="*/ 172725 h 353241"/>
                <a:gd name="connsiteX6" fmla="*/ 97980 w 382932"/>
                <a:gd name="connsiteY6" fmla="*/ 159841 h 353241"/>
                <a:gd name="connsiteX7" fmla="*/ 152133 w 382932"/>
                <a:gd name="connsiteY7" fmla="*/ 170165 h 353241"/>
                <a:gd name="connsiteX8" fmla="*/ 152133 w 382932"/>
                <a:gd name="connsiteY8" fmla="*/ 198521 h 353241"/>
                <a:gd name="connsiteX9" fmla="*/ 156736 w 382932"/>
                <a:gd name="connsiteY9" fmla="*/ 229901 h 353241"/>
                <a:gd name="connsiteX10" fmla="*/ 165017 w 382932"/>
                <a:gd name="connsiteY10" fmla="*/ 286205 h 353241"/>
                <a:gd name="connsiteX11" fmla="*/ 152133 w 382932"/>
                <a:gd name="connsiteY11" fmla="*/ 353242 h 353241"/>
                <a:gd name="connsiteX12" fmla="*/ 208872 w 382932"/>
                <a:gd name="connsiteY12" fmla="*/ 324885 h 353241"/>
                <a:gd name="connsiteX13" fmla="*/ 301705 w 382932"/>
                <a:gd name="connsiteY13" fmla="*/ 306826 h 353241"/>
                <a:gd name="connsiteX14" fmla="*/ 382933 w 382932"/>
                <a:gd name="connsiteY14" fmla="*/ 306826 h 353241"/>
                <a:gd name="connsiteX15" fmla="*/ 382933 w 382932"/>
                <a:gd name="connsiteY15" fmla="*/ 245455 h 353241"/>
                <a:gd name="connsiteX16" fmla="*/ 357981 w 382932"/>
                <a:gd name="connsiteY16" fmla="*/ 183458 h 353241"/>
                <a:gd name="connsiteX17" fmla="*/ 357981 w 382932"/>
                <a:gd name="connsiteY17" fmla="*/ 159841 h 353241"/>
                <a:gd name="connsiteX18" fmla="*/ 297918 w 382932"/>
                <a:gd name="connsiteY18" fmla="*/ 132302 h 353241"/>
                <a:gd name="connsiteX19" fmla="*/ 297918 w 382932"/>
                <a:gd name="connsiteY19" fmla="*/ 90054 h 353241"/>
                <a:gd name="connsiteX20" fmla="*/ 317939 w 382932"/>
                <a:gd name="connsiteY20" fmla="*/ 60553 h 353241"/>
                <a:gd name="connsiteX21" fmla="*/ 290155 w 382932"/>
                <a:gd name="connsiteY21" fmla="*/ 26667 h 353241"/>
                <a:gd name="connsiteX22" fmla="*/ 260137 w 382932"/>
                <a:gd name="connsiteY22" fmla="*/ 1662 h 353241"/>
                <a:gd name="connsiteX23" fmla="*/ 233442 w 382932"/>
                <a:gd name="connsiteY23" fmla="*/ 6674 h 353241"/>
                <a:gd name="connsiteX24" fmla="*/ 233442 w 382932"/>
                <a:gd name="connsiteY24" fmla="*/ 19994 h 353241"/>
                <a:gd name="connsiteX25" fmla="*/ 208872 w 382932"/>
                <a:gd name="connsiteY25" fmla="*/ 18332 h 353241"/>
                <a:gd name="connsiteX26" fmla="*/ 192529 w 382932"/>
                <a:gd name="connsiteY26" fmla="*/ 1662 h 353241"/>
                <a:gd name="connsiteX27" fmla="*/ 171718 w 382932"/>
                <a:gd name="connsiteY27" fmla="*/ 0 h 353241"/>
                <a:gd name="connsiteX28" fmla="*/ 166924 w 382932"/>
                <a:gd name="connsiteY28" fmla="*/ 34594 h 353241"/>
                <a:gd name="connsiteX29" fmla="*/ 165017 w 382932"/>
                <a:gd name="connsiteY29" fmla="*/ 48350 h 353241"/>
                <a:gd name="connsiteX30" fmla="*/ 150035 w 382932"/>
                <a:gd name="connsiteY30" fmla="*/ 90054 h 353241"/>
                <a:gd name="connsiteX31" fmla="*/ 123368 w 382932"/>
                <a:gd name="connsiteY31" fmla="*/ 99942 h 353241"/>
                <a:gd name="connsiteX32" fmla="*/ 81909 w 382932"/>
                <a:gd name="connsiteY32" fmla="*/ 99942 h 353241"/>
                <a:gd name="connsiteX33" fmla="*/ 39879 w 382932"/>
                <a:gd name="connsiteY33" fmla="*/ 69597 h 353241"/>
                <a:gd name="connsiteX34" fmla="*/ 23290 w 382932"/>
                <a:gd name="connsiteY34" fmla="*/ 80057 h 3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2932" h="353241">
                  <a:moveTo>
                    <a:pt x="23290" y="80057"/>
                  </a:moveTo>
                  <a:lnTo>
                    <a:pt x="2561" y="105498"/>
                  </a:lnTo>
                  <a:lnTo>
                    <a:pt x="0" y="126745"/>
                  </a:lnTo>
                  <a:lnTo>
                    <a:pt x="2561" y="159841"/>
                  </a:lnTo>
                  <a:lnTo>
                    <a:pt x="20620" y="159841"/>
                  </a:lnTo>
                  <a:lnTo>
                    <a:pt x="67036" y="172725"/>
                  </a:lnTo>
                  <a:lnTo>
                    <a:pt x="97980" y="159841"/>
                  </a:lnTo>
                  <a:lnTo>
                    <a:pt x="152133" y="170165"/>
                  </a:lnTo>
                  <a:lnTo>
                    <a:pt x="152133" y="198521"/>
                  </a:lnTo>
                  <a:lnTo>
                    <a:pt x="156736" y="229901"/>
                  </a:lnTo>
                  <a:lnTo>
                    <a:pt x="165017" y="286205"/>
                  </a:lnTo>
                  <a:lnTo>
                    <a:pt x="152133" y="353242"/>
                  </a:lnTo>
                  <a:lnTo>
                    <a:pt x="208872" y="324885"/>
                  </a:lnTo>
                  <a:lnTo>
                    <a:pt x="301705" y="306826"/>
                  </a:lnTo>
                  <a:lnTo>
                    <a:pt x="382933" y="306826"/>
                  </a:lnTo>
                  <a:lnTo>
                    <a:pt x="382933" y="245455"/>
                  </a:lnTo>
                  <a:lnTo>
                    <a:pt x="357981" y="183458"/>
                  </a:lnTo>
                  <a:lnTo>
                    <a:pt x="357981" y="159841"/>
                  </a:lnTo>
                  <a:lnTo>
                    <a:pt x="297918" y="132302"/>
                  </a:lnTo>
                  <a:lnTo>
                    <a:pt x="297918" y="90054"/>
                  </a:lnTo>
                  <a:lnTo>
                    <a:pt x="317939" y="60553"/>
                  </a:lnTo>
                  <a:lnTo>
                    <a:pt x="290155" y="26667"/>
                  </a:lnTo>
                  <a:lnTo>
                    <a:pt x="260137" y="1662"/>
                  </a:lnTo>
                  <a:lnTo>
                    <a:pt x="233442" y="6674"/>
                  </a:lnTo>
                  <a:lnTo>
                    <a:pt x="233442" y="19994"/>
                  </a:lnTo>
                  <a:lnTo>
                    <a:pt x="208872" y="18332"/>
                  </a:lnTo>
                  <a:lnTo>
                    <a:pt x="192529" y="1662"/>
                  </a:lnTo>
                  <a:lnTo>
                    <a:pt x="171718" y="0"/>
                  </a:lnTo>
                  <a:lnTo>
                    <a:pt x="166924" y="34594"/>
                  </a:lnTo>
                  <a:lnTo>
                    <a:pt x="165017" y="48350"/>
                  </a:lnTo>
                  <a:lnTo>
                    <a:pt x="150035" y="90054"/>
                  </a:lnTo>
                  <a:lnTo>
                    <a:pt x="123368" y="99942"/>
                  </a:lnTo>
                  <a:lnTo>
                    <a:pt x="81909" y="99942"/>
                  </a:lnTo>
                  <a:lnTo>
                    <a:pt x="39879" y="69597"/>
                  </a:lnTo>
                  <a:lnTo>
                    <a:pt x="23290" y="80057"/>
                  </a:lnTo>
                  <a:close/>
                </a:path>
              </a:pathLst>
            </a:custGeom>
            <a:solidFill>
              <a:srgbClr val="F3CDBD"/>
            </a:solidFill>
            <a:ln w="2720" cap="flat">
              <a:solidFill>
                <a:srgbClr val="FFFFFF"/>
              </a:solidFill>
              <a:prstDash val="solid"/>
              <a:miter/>
            </a:ln>
          </p:spPr>
          <p:txBody>
            <a:bodyPr rtlCol="0" anchor="ctr"/>
            <a:lstStyle/>
            <a:p>
              <a:endParaRPr lang="sv-SE" sz="500"/>
            </a:p>
          </p:txBody>
        </p:sp>
        <p:sp>
          <p:nvSpPr>
            <p:cNvPr id="42" name="Frihandsfigur: Form 41">
              <a:extLst>
                <a:ext uri="{FF2B5EF4-FFF2-40B4-BE49-F238E27FC236}">
                  <a16:creationId xmlns:a16="http://schemas.microsoft.com/office/drawing/2014/main" id="{8B02D82B-E1CD-299C-64DF-C40E1FDE87D7}"/>
                </a:ext>
              </a:extLst>
            </p:cNvPr>
            <p:cNvSpPr/>
            <p:nvPr/>
          </p:nvSpPr>
          <p:spPr>
            <a:xfrm>
              <a:off x="2741722" y="3156228"/>
              <a:ext cx="384676" cy="389905"/>
            </a:xfrm>
            <a:custGeom>
              <a:avLst/>
              <a:gdLst>
                <a:gd name="connsiteX0" fmla="*/ 313636 w 384676"/>
                <a:gd name="connsiteY0" fmla="*/ 76734 h 389905"/>
                <a:gd name="connsiteX1" fmla="*/ 279532 w 384676"/>
                <a:gd name="connsiteY1" fmla="*/ 110102 h 389905"/>
                <a:gd name="connsiteX2" fmla="*/ 263597 w 384676"/>
                <a:gd name="connsiteY2" fmla="*/ 123449 h 389905"/>
                <a:gd name="connsiteX3" fmla="*/ 243576 w 384676"/>
                <a:gd name="connsiteY3" fmla="*/ 123449 h 389905"/>
                <a:gd name="connsiteX4" fmla="*/ 226742 w 384676"/>
                <a:gd name="connsiteY4" fmla="*/ 110102 h 389905"/>
                <a:gd name="connsiteX5" fmla="*/ 193537 w 384676"/>
                <a:gd name="connsiteY5" fmla="*/ 61725 h 389905"/>
                <a:gd name="connsiteX6" fmla="*/ 173816 w 384676"/>
                <a:gd name="connsiteY6" fmla="*/ 33314 h 389905"/>
                <a:gd name="connsiteX7" fmla="*/ 143498 w 384676"/>
                <a:gd name="connsiteY7" fmla="*/ 19803 h 389905"/>
                <a:gd name="connsiteX8" fmla="*/ 118356 w 384676"/>
                <a:gd name="connsiteY8" fmla="*/ 0 h 389905"/>
                <a:gd name="connsiteX9" fmla="*/ 93460 w 384676"/>
                <a:gd name="connsiteY9" fmla="*/ 8335 h 389905"/>
                <a:gd name="connsiteX10" fmla="*/ 58429 w 384676"/>
                <a:gd name="connsiteY10" fmla="*/ 19803 h 389905"/>
                <a:gd name="connsiteX11" fmla="*/ 20076 w 384676"/>
                <a:gd name="connsiteY11" fmla="*/ 40042 h 389905"/>
                <a:gd name="connsiteX12" fmla="*/ 55 w 384676"/>
                <a:gd name="connsiteY12" fmla="*/ 40042 h 389905"/>
                <a:gd name="connsiteX13" fmla="*/ 33424 w 384676"/>
                <a:gd name="connsiteY13" fmla="*/ 80084 h 389905"/>
                <a:gd name="connsiteX14" fmla="*/ 66792 w 384676"/>
                <a:gd name="connsiteY14" fmla="*/ 110102 h 389905"/>
                <a:gd name="connsiteX15" fmla="*/ 63469 w 384676"/>
                <a:gd name="connsiteY15" fmla="*/ 136797 h 389905"/>
                <a:gd name="connsiteX16" fmla="*/ 31789 w 384676"/>
                <a:gd name="connsiteY16" fmla="*/ 170683 h 389905"/>
                <a:gd name="connsiteX17" fmla="*/ 16780 w 384676"/>
                <a:gd name="connsiteY17" fmla="*/ 196833 h 389905"/>
                <a:gd name="connsiteX18" fmla="*/ 110 w 384676"/>
                <a:gd name="connsiteY18" fmla="*/ 236874 h 389905"/>
                <a:gd name="connsiteX19" fmla="*/ 9099 w 384676"/>
                <a:gd name="connsiteY19" fmla="*/ 293587 h 389905"/>
                <a:gd name="connsiteX20" fmla="*/ 28466 w 384676"/>
                <a:gd name="connsiteY20" fmla="*/ 326955 h 389905"/>
                <a:gd name="connsiteX21" fmla="*/ 51783 w 384676"/>
                <a:gd name="connsiteY21" fmla="*/ 347358 h 389905"/>
                <a:gd name="connsiteX22" fmla="*/ 83490 w 384676"/>
                <a:gd name="connsiteY22" fmla="*/ 372010 h 389905"/>
                <a:gd name="connsiteX23" fmla="*/ 118384 w 384676"/>
                <a:gd name="connsiteY23" fmla="*/ 365336 h 389905"/>
                <a:gd name="connsiteX24" fmla="*/ 163547 w 384676"/>
                <a:gd name="connsiteY24" fmla="*/ 372010 h 389905"/>
                <a:gd name="connsiteX25" fmla="*/ 178338 w 384676"/>
                <a:gd name="connsiteY25" fmla="*/ 389906 h 389905"/>
                <a:gd name="connsiteX26" fmla="*/ 194463 w 384676"/>
                <a:gd name="connsiteY26" fmla="*/ 357682 h 389905"/>
                <a:gd name="connsiteX27" fmla="*/ 226770 w 384676"/>
                <a:gd name="connsiteY27" fmla="*/ 347358 h 389905"/>
                <a:gd name="connsiteX28" fmla="*/ 279560 w 384676"/>
                <a:gd name="connsiteY28" fmla="*/ 297510 h 389905"/>
                <a:gd name="connsiteX29" fmla="*/ 305355 w 384676"/>
                <a:gd name="connsiteY29" fmla="*/ 269998 h 389905"/>
                <a:gd name="connsiteX30" fmla="*/ 336299 w 384676"/>
                <a:gd name="connsiteY30" fmla="*/ 269998 h 389905"/>
                <a:gd name="connsiteX31" fmla="*/ 336299 w 384676"/>
                <a:gd name="connsiteY31" fmla="*/ 215655 h 389905"/>
                <a:gd name="connsiteX32" fmla="*/ 357029 w 384676"/>
                <a:gd name="connsiteY32" fmla="*/ 190213 h 389905"/>
                <a:gd name="connsiteX33" fmla="*/ 373618 w 384676"/>
                <a:gd name="connsiteY33" fmla="*/ 179753 h 389905"/>
                <a:gd name="connsiteX34" fmla="*/ 381136 w 384676"/>
                <a:gd name="connsiteY34" fmla="*/ 160495 h 389905"/>
                <a:gd name="connsiteX35" fmla="*/ 384677 w 384676"/>
                <a:gd name="connsiteY35" fmla="*/ 118492 h 389905"/>
                <a:gd name="connsiteX36" fmla="*/ 373590 w 384676"/>
                <a:gd name="connsiteY36" fmla="*/ 81800 h 389905"/>
                <a:gd name="connsiteX37" fmla="*/ 343654 w 384676"/>
                <a:gd name="connsiteY37" fmla="*/ 81800 h 389905"/>
                <a:gd name="connsiteX38" fmla="*/ 313636 w 384676"/>
                <a:gd name="connsiteY38" fmla="*/ 76788 h 38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4676" h="389905">
                  <a:moveTo>
                    <a:pt x="313636" y="76734"/>
                  </a:moveTo>
                  <a:lnTo>
                    <a:pt x="279532" y="110102"/>
                  </a:lnTo>
                  <a:lnTo>
                    <a:pt x="263597" y="123449"/>
                  </a:lnTo>
                  <a:lnTo>
                    <a:pt x="243576" y="123449"/>
                  </a:lnTo>
                  <a:lnTo>
                    <a:pt x="226742" y="110102"/>
                  </a:lnTo>
                  <a:cubicBezTo>
                    <a:pt x="226742" y="110102"/>
                    <a:pt x="201873" y="71749"/>
                    <a:pt x="193537" y="61725"/>
                  </a:cubicBezTo>
                  <a:cubicBezTo>
                    <a:pt x="185202" y="51728"/>
                    <a:pt x="180762" y="38271"/>
                    <a:pt x="173816" y="33314"/>
                  </a:cubicBezTo>
                  <a:cubicBezTo>
                    <a:pt x="166870" y="28356"/>
                    <a:pt x="143498" y="19803"/>
                    <a:pt x="143498" y="19803"/>
                  </a:cubicBezTo>
                  <a:lnTo>
                    <a:pt x="118356" y="0"/>
                  </a:lnTo>
                  <a:lnTo>
                    <a:pt x="93460" y="8335"/>
                  </a:lnTo>
                  <a:cubicBezTo>
                    <a:pt x="93460" y="8335"/>
                    <a:pt x="71777" y="16262"/>
                    <a:pt x="58429" y="19803"/>
                  </a:cubicBezTo>
                  <a:cubicBezTo>
                    <a:pt x="45082" y="23344"/>
                    <a:pt x="28412" y="41704"/>
                    <a:pt x="20076" y="40042"/>
                  </a:cubicBezTo>
                  <a:cubicBezTo>
                    <a:pt x="11741" y="38380"/>
                    <a:pt x="55" y="40042"/>
                    <a:pt x="55" y="40042"/>
                  </a:cubicBezTo>
                  <a:cubicBezTo>
                    <a:pt x="55" y="40042"/>
                    <a:pt x="28412" y="76734"/>
                    <a:pt x="33424" y="80084"/>
                  </a:cubicBezTo>
                  <a:cubicBezTo>
                    <a:pt x="38436" y="83407"/>
                    <a:pt x="63442" y="108440"/>
                    <a:pt x="66792" y="110102"/>
                  </a:cubicBezTo>
                  <a:cubicBezTo>
                    <a:pt x="70115" y="111763"/>
                    <a:pt x="63469" y="136797"/>
                    <a:pt x="63469" y="136797"/>
                  </a:cubicBezTo>
                  <a:lnTo>
                    <a:pt x="31789" y="170683"/>
                  </a:lnTo>
                  <a:lnTo>
                    <a:pt x="16780" y="196833"/>
                  </a:lnTo>
                  <a:cubicBezTo>
                    <a:pt x="16780" y="196833"/>
                    <a:pt x="-1579" y="231862"/>
                    <a:pt x="110" y="236874"/>
                  </a:cubicBezTo>
                  <a:cubicBezTo>
                    <a:pt x="1771" y="241887"/>
                    <a:pt x="9099" y="293587"/>
                    <a:pt x="9099" y="293587"/>
                  </a:cubicBezTo>
                  <a:lnTo>
                    <a:pt x="28466" y="326955"/>
                  </a:lnTo>
                  <a:lnTo>
                    <a:pt x="51783" y="347358"/>
                  </a:lnTo>
                  <a:lnTo>
                    <a:pt x="83490" y="372010"/>
                  </a:lnTo>
                  <a:lnTo>
                    <a:pt x="118384" y="365336"/>
                  </a:lnTo>
                  <a:lnTo>
                    <a:pt x="163547" y="372010"/>
                  </a:lnTo>
                  <a:lnTo>
                    <a:pt x="178338" y="389906"/>
                  </a:lnTo>
                  <a:lnTo>
                    <a:pt x="194463" y="357682"/>
                  </a:lnTo>
                  <a:lnTo>
                    <a:pt x="226770" y="347358"/>
                  </a:lnTo>
                  <a:lnTo>
                    <a:pt x="279560" y="297510"/>
                  </a:lnTo>
                  <a:lnTo>
                    <a:pt x="305355" y="269998"/>
                  </a:lnTo>
                  <a:lnTo>
                    <a:pt x="336299" y="269998"/>
                  </a:lnTo>
                  <a:lnTo>
                    <a:pt x="336299" y="215655"/>
                  </a:lnTo>
                  <a:lnTo>
                    <a:pt x="357029" y="190213"/>
                  </a:lnTo>
                  <a:lnTo>
                    <a:pt x="373618" y="179753"/>
                  </a:lnTo>
                  <a:lnTo>
                    <a:pt x="381136" y="160495"/>
                  </a:lnTo>
                  <a:lnTo>
                    <a:pt x="384677" y="118492"/>
                  </a:lnTo>
                  <a:lnTo>
                    <a:pt x="373590" y="81800"/>
                  </a:lnTo>
                  <a:lnTo>
                    <a:pt x="343654" y="81800"/>
                  </a:lnTo>
                  <a:lnTo>
                    <a:pt x="313636" y="76788"/>
                  </a:lnTo>
                  <a:close/>
                </a:path>
              </a:pathLst>
            </a:custGeom>
            <a:solidFill>
              <a:srgbClr val="AAC056"/>
            </a:solidFill>
            <a:ln w="2720" cap="flat">
              <a:solidFill>
                <a:srgbClr val="FFFFFF"/>
              </a:solidFill>
              <a:prstDash val="solid"/>
              <a:miter/>
            </a:ln>
          </p:spPr>
          <p:txBody>
            <a:bodyPr rtlCol="0" anchor="ctr"/>
            <a:lstStyle/>
            <a:p>
              <a:endParaRPr lang="sv-SE" sz="500"/>
            </a:p>
          </p:txBody>
        </p:sp>
        <p:sp>
          <p:nvSpPr>
            <p:cNvPr id="43" name="Frihandsfigur: Form 42">
              <a:extLst>
                <a:ext uri="{FF2B5EF4-FFF2-40B4-BE49-F238E27FC236}">
                  <a16:creationId xmlns:a16="http://schemas.microsoft.com/office/drawing/2014/main" id="{2C187F2B-2836-4A41-6DD8-E93B59C817D6}"/>
                </a:ext>
              </a:extLst>
            </p:cNvPr>
            <p:cNvSpPr/>
            <p:nvPr/>
          </p:nvSpPr>
          <p:spPr>
            <a:xfrm>
              <a:off x="2686209" y="2628245"/>
              <a:ext cx="548249" cy="651513"/>
            </a:xfrm>
            <a:custGeom>
              <a:avLst/>
              <a:gdLst>
                <a:gd name="connsiteX0" fmla="*/ 429185 w 548249"/>
                <a:gd name="connsiteY0" fmla="*/ 162674 h 651513"/>
                <a:gd name="connsiteX1" fmla="*/ 353950 w 548249"/>
                <a:gd name="connsiteY1" fmla="*/ 83244 h 651513"/>
                <a:gd name="connsiteX2" fmla="*/ 304102 w 548249"/>
                <a:gd name="connsiteY2" fmla="*/ 83244 h 651513"/>
                <a:gd name="connsiteX3" fmla="*/ 213476 w 548249"/>
                <a:gd name="connsiteY3" fmla="*/ 29882 h 651513"/>
                <a:gd name="connsiteX4" fmla="*/ 142326 w 548249"/>
                <a:gd name="connsiteY4" fmla="*/ 981 h 651513"/>
                <a:gd name="connsiteX5" fmla="*/ 77823 w 548249"/>
                <a:gd name="connsiteY5" fmla="*/ 981 h 651513"/>
                <a:gd name="connsiteX6" fmla="*/ 55487 w 548249"/>
                <a:gd name="connsiteY6" fmla="*/ 81337 h 651513"/>
                <a:gd name="connsiteX7" fmla="*/ 24461 w 548249"/>
                <a:gd name="connsiteY7" fmla="*/ 162701 h 651513"/>
                <a:gd name="connsiteX8" fmla="*/ 0 w 548249"/>
                <a:gd name="connsiteY8" fmla="*/ 231699 h 651513"/>
                <a:gd name="connsiteX9" fmla="*/ 0 w 548249"/>
                <a:gd name="connsiteY9" fmla="*/ 323442 h 651513"/>
                <a:gd name="connsiteX10" fmla="*/ 64585 w 548249"/>
                <a:gd name="connsiteY10" fmla="*/ 399058 h 651513"/>
                <a:gd name="connsiteX11" fmla="*/ 64585 w 548249"/>
                <a:gd name="connsiteY11" fmla="*/ 421204 h 651513"/>
                <a:gd name="connsiteX12" fmla="*/ 55487 w 548249"/>
                <a:gd name="connsiteY12" fmla="*/ 461328 h 651513"/>
                <a:gd name="connsiteX13" fmla="*/ 31135 w 548249"/>
                <a:gd name="connsiteY13" fmla="*/ 485789 h 651513"/>
                <a:gd name="connsiteX14" fmla="*/ 40042 w 548249"/>
                <a:gd name="connsiteY14" fmla="*/ 528037 h 651513"/>
                <a:gd name="connsiteX15" fmla="*/ 55596 w 548249"/>
                <a:gd name="connsiteY15" fmla="*/ 568079 h 651513"/>
                <a:gd name="connsiteX16" fmla="*/ 75617 w 548249"/>
                <a:gd name="connsiteY16" fmla="*/ 568079 h 651513"/>
                <a:gd name="connsiteX17" fmla="*/ 90871 w 548249"/>
                <a:gd name="connsiteY17" fmla="*/ 561351 h 651513"/>
                <a:gd name="connsiteX18" fmla="*/ 149027 w 548249"/>
                <a:gd name="connsiteY18" fmla="*/ 536400 h 651513"/>
                <a:gd name="connsiteX19" fmla="*/ 173924 w 548249"/>
                <a:gd name="connsiteY19" fmla="*/ 528064 h 651513"/>
                <a:gd name="connsiteX20" fmla="*/ 199066 w 548249"/>
                <a:gd name="connsiteY20" fmla="*/ 547868 h 651513"/>
                <a:gd name="connsiteX21" fmla="*/ 229384 w 548249"/>
                <a:gd name="connsiteY21" fmla="*/ 561378 h 651513"/>
                <a:gd name="connsiteX22" fmla="*/ 272041 w 548249"/>
                <a:gd name="connsiteY22" fmla="*/ 622504 h 651513"/>
                <a:gd name="connsiteX23" fmla="*/ 282337 w 548249"/>
                <a:gd name="connsiteY23" fmla="*/ 638167 h 651513"/>
                <a:gd name="connsiteX24" fmla="*/ 299171 w 548249"/>
                <a:gd name="connsiteY24" fmla="*/ 651514 h 651513"/>
                <a:gd name="connsiteX25" fmla="*/ 319192 w 548249"/>
                <a:gd name="connsiteY25" fmla="*/ 651514 h 651513"/>
                <a:gd name="connsiteX26" fmla="*/ 359697 w 548249"/>
                <a:gd name="connsiteY26" fmla="*/ 614141 h 651513"/>
                <a:gd name="connsiteX27" fmla="*/ 369231 w 548249"/>
                <a:gd name="connsiteY27" fmla="*/ 604825 h 651513"/>
                <a:gd name="connsiteX28" fmla="*/ 389279 w 548249"/>
                <a:gd name="connsiteY28" fmla="*/ 608176 h 651513"/>
                <a:gd name="connsiteX29" fmla="*/ 399249 w 548249"/>
                <a:gd name="connsiteY29" fmla="*/ 609837 h 651513"/>
                <a:gd name="connsiteX30" fmla="*/ 365881 w 548249"/>
                <a:gd name="connsiteY30" fmla="*/ 576469 h 651513"/>
                <a:gd name="connsiteX31" fmla="*/ 354195 w 548249"/>
                <a:gd name="connsiteY31" fmla="*/ 518095 h 651513"/>
                <a:gd name="connsiteX32" fmla="*/ 362530 w 548249"/>
                <a:gd name="connsiteY32" fmla="*/ 485843 h 651513"/>
                <a:gd name="connsiteX33" fmla="*/ 391840 w 548249"/>
                <a:gd name="connsiteY33" fmla="*/ 472087 h 651513"/>
                <a:gd name="connsiteX34" fmla="*/ 407557 w 548249"/>
                <a:gd name="connsiteY34" fmla="*/ 464705 h 651513"/>
                <a:gd name="connsiteX35" fmla="*/ 456316 w 548249"/>
                <a:gd name="connsiteY35" fmla="*/ 452475 h 651513"/>
                <a:gd name="connsiteX36" fmla="*/ 504312 w 548249"/>
                <a:gd name="connsiteY36" fmla="*/ 421231 h 651513"/>
                <a:gd name="connsiteX37" fmla="*/ 522671 w 548249"/>
                <a:gd name="connsiteY37" fmla="*/ 421231 h 651513"/>
                <a:gd name="connsiteX38" fmla="*/ 522671 w 548249"/>
                <a:gd name="connsiteY38" fmla="*/ 351280 h 651513"/>
                <a:gd name="connsiteX39" fmla="*/ 539342 w 548249"/>
                <a:gd name="connsiteY39" fmla="*/ 335727 h 651513"/>
                <a:gd name="connsiteX40" fmla="*/ 548249 w 548249"/>
                <a:gd name="connsiteY40" fmla="*/ 312382 h 651513"/>
                <a:gd name="connsiteX41" fmla="*/ 528228 w 548249"/>
                <a:gd name="connsiteY41" fmla="*/ 296829 h 651513"/>
                <a:gd name="connsiteX42" fmla="*/ 503767 w 548249"/>
                <a:gd name="connsiteY42" fmla="*/ 291272 h 651513"/>
                <a:gd name="connsiteX43" fmla="*/ 475983 w 548249"/>
                <a:gd name="connsiteY43" fmla="*/ 315733 h 651513"/>
                <a:gd name="connsiteX44" fmla="*/ 440272 w 548249"/>
                <a:gd name="connsiteY44" fmla="*/ 359098 h 651513"/>
                <a:gd name="connsiteX45" fmla="*/ 425944 w 548249"/>
                <a:gd name="connsiteY45" fmla="*/ 399140 h 651513"/>
                <a:gd name="connsiteX46" fmla="*/ 391867 w 548249"/>
                <a:gd name="connsiteY46" fmla="*/ 421286 h 651513"/>
                <a:gd name="connsiteX47" fmla="*/ 335127 w 548249"/>
                <a:gd name="connsiteY47" fmla="*/ 421286 h 651513"/>
                <a:gd name="connsiteX48" fmla="*/ 326955 w 548249"/>
                <a:gd name="connsiteY48" fmla="*/ 426952 h 651513"/>
                <a:gd name="connsiteX49" fmla="*/ 289147 w 548249"/>
                <a:gd name="connsiteY49" fmla="*/ 426952 h 651513"/>
                <a:gd name="connsiteX50" fmla="*/ 241342 w 548249"/>
                <a:gd name="connsiteY50" fmla="*/ 421286 h 651513"/>
                <a:gd name="connsiteX51" fmla="*/ 223554 w 548249"/>
                <a:gd name="connsiteY51" fmla="*/ 399140 h 651513"/>
                <a:gd name="connsiteX52" fmla="*/ 229411 w 548249"/>
                <a:gd name="connsiteY52" fmla="*/ 366044 h 651513"/>
                <a:gd name="connsiteX53" fmla="*/ 260273 w 548249"/>
                <a:gd name="connsiteY53" fmla="*/ 325811 h 651513"/>
                <a:gd name="connsiteX54" fmla="*/ 329216 w 548249"/>
                <a:gd name="connsiteY54" fmla="*/ 256814 h 651513"/>
                <a:gd name="connsiteX55" fmla="*/ 389307 w 548249"/>
                <a:gd name="connsiteY55" fmla="*/ 221239 h 651513"/>
                <a:gd name="connsiteX56" fmla="*/ 420251 w 548249"/>
                <a:gd name="connsiteY56" fmla="*/ 184193 h 651513"/>
                <a:gd name="connsiteX57" fmla="*/ 429294 w 548249"/>
                <a:gd name="connsiteY57" fmla="*/ 162810 h 65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8249" h="651513">
                  <a:moveTo>
                    <a:pt x="429185" y="162674"/>
                  </a:moveTo>
                  <a:lnTo>
                    <a:pt x="353950" y="83244"/>
                  </a:lnTo>
                  <a:cubicBezTo>
                    <a:pt x="353950" y="83244"/>
                    <a:pt x="319138" y="76570"/>
                    <a:pt x="304102" y="83244"/>
                  </a:cubicBezTo>
                  <a:cubicBezTo>
                    <a:pt x="289065" y="89918"/>
                    <a:pt x="213476" y="29882"/>
                    <a:pt x="213476" y="29882"/>
                  </a:cubicBezTo>
                  <a:cubicBezTo>
                    <a:pt x="213476" y="29882"/>
                    <a:pt x="153440" y="3187"/>
                    <a:pt x="142326" y="981"/>
                  </a:cubicBezTo>
                  <a:cubicBezTo>
                    <a:pt x="131213" y="-1226"/>
                    <a:pt x="77823" y="981"/>
                    <a:pt x="77823" y="981"/>
                  </a:cubicBezTo>
                  <a:lnTo>
                    <a:pt x="55487" y="81337"/>
                  </a:lnTo>
                  <a:cubicBezTo>
                    <a:pt x="55487" y="81337"/>
                    <a:pt x="24461" y="159841"/>
                    <a:pt x="24461" y="162701"/>
                  </a:cubicBezTo>
                  <a:cubicBezTo>
                    <a:pt x="24461" y="165562"/>
                    <a:pt x="0" y="231699"/>
                    <a:pt x="0" y="231699"/>
                  </a:cubicBezTo>
                  <a:lnTo>
                    <a:pt x="0" y="323442"/>
                  </a:lnTo>
                  <a:lnTo>
                    <a:pt x="64585" y="399058"/>
                  </a:lnTo>
                  <a:lnTo>
                    <a:pt x="64585" y="421204"/>
                  </a:lnTo>
                  <a:cubicBezTo>
                    <a:pt x="64585" y="421204"/>
                    <a:pt x="66492" y="452448"/>
                    <a:pt x="55487" y="461328"/>
                  </a:cubicBezTo>
                  <a:cubicBezTo>
                    <a:pt x="44482" y="470235"/>
                    <a:pt x="31135" y="485789"/>
                    <a:pt x="31135" y="485789"/>
                  </a:cubicBezTo>
                  <a:lnTo>
                    <a:pt x="40042" y="528037"/>
                  </a:lnTo>
                  <a:lnTo>
                    <a:pt x="55596" y="568079"/>
                  </a:lnTo>
                  <a:lnTo>
                    <a:pt x="75617" y="568079"/>
                  </a:lnTo>
                  <a:lnTo>
                    <a:pt x="90871" y="561351"/>
                  </a:lnTo>
                  <a:lnTo>
                    <a:pt x="149027" y="536400"/>
                  </a:lnTo>
                  <a:lnTo>
                    <a:pt x="173924" y="528064"/>
                  </a:lnTo>
                  <a:lnTo>
                    <a:pt x="199066" y="547868"/>
                  </a:lnTo>
                  <a:lnTo>
                    <a:pt x="229384" y="561378"/>
                  </a:lnTo>
                  <a:lnTo>
                    <a:pt x="272041" y="622504"/>
                  </a:lnTo>
                  <a:lnTo>
                    <a:pt x="282337" y="638167"/>
                  </a:lnTo>
                  <a:lnTo>
                    <a:pt x="299171" y="651514"/>
                  </a:lnTo>
                  <a:lnTo>
                    <a:pt x="319192" y="651514"/>
                  </a:lnTo>
                  <a:lnTo>
                    <a:pt x="359697" y="614141"/>
                  </a:lnTo>
                  <a:lnTo>
                    <a:pt x="369231" y="604825"/>
                  </a:lnTo>
                  <a:lnTo>
                    <a:pt x="389279" y="608176"/>
                  </a:lnTo>
                  <a:lnTo>
                    <a:pt x="399249" y="609837"/>
                  </a:lnTo>
                  <a:lnTo>
                    <a:pt x="365881" y="576469"/>
                  </a:lnTo>
                  <a:lnTo>
                    <a:pt x="354195" y="518095"/>
                  </a:lnTo>
                  <a:lnTo>
                    <a:pt x="362530" y="485843"/>
                  </a:lnTo>
                  <a:lnTo>
                    <a:pt x="391840" y="472087"/>
                  </a:lnTo>
                  <a:lnTo>
                    <a:pt x="407557" y="464705"/>
                  </a:lnTo>
                  <a:lnTo>
                    <a:pt x="456316" y="452475"/>
                  </a:lnTo>
                  <a:lnTo>
                    <a:pt x="504312" y="421231"/>
                  </a:lnTo>
                  <a:lnTo>
                    <a:pt x="522671" y="421231"/>
                  </a:lnTo>
                  <a:lnTo>
                    <a:pt x="522671" y="351280"/>
                  </a:lnTo>
                  <a:lnTo>
                    <a:pt x="539342" y="335727"/>
                  </a:lnTo>
                  <a:lnTo>
                    <a:pt x="548249" y="312382"/>
                  </a:lnTo>
                  <a:lnTo>
                    <a:pt x="528228" y="296829"/>
                  </a:lnTo>
                  <a:lnTo>
                    <a:pt x="503767" y="291272"/>
                  </a:lnTo>
                  <a:lnTo>
                    <a:pt x="475983" y="315733"/>
                  </a:lnTo>
                  <a:lnTo>
                    <a:pt x="440272" y="359098"/>
                  </a:lnTo>
                  <a:lnTo>
                    <a:pt x="425944" y="399140"/>
                  </a:lnTo>
                  <a:lnTo>
                    <a:pt x="391867" y="421286"/>
                  </a:lnTo>
                  <a:lnTo>
                    <a:pt x="335127" y="421286"/>
                  </a:lnTo>
                  <a:lnTo>
                    <a:pt x="326955" y="426952"/>
                  </a:lnTo>
                  <a:lnTo>
                    <a:pt x="289147" y="426952"/>
                  </a:lnTo>
                  <a:lnTo>
                    <a:pt x="241342" y="421286"/>
                  </a:lnTo>
                  <a:lnTo>
                    <a:pt x="223554" y="399140"/>
                  </a:lnTo>
                  <a:lnTo>
                    <a:pt x="229411" y="366044"/>
                  </a:lnTo>
                  <a:lnTo>
                    <a:pt x="260273" y="325811"/>
                  </a:lnTo>
                  <a:lnTo>
                    <a:pt x="329216" y="256814"/>
                  </a:lnTo>
                  <a:lnTo>
                    <a:pt x="389307" y="221239"/>
                  </a:lnTo>
                  <a:lnTo>
                    <a:pt x="420251" y="184193"/>
                  </a:lnTo>
                  <a:lnTo>
                    <a:pt x="429294" y="162810"/>
                  </a:lnTo>
                  <a:close/>
                </a:path>
              </a:pathLst>
            </a:custGeom>
            <a:solidFill>
              <a:srgbClr val="AAC056"/>
            </a:solidFill>
            <a:ln w="2720" cap="flat">
              <a:solidFill>
                <a:srgbClr val="FFFFFF"/>
              </a:solidFill>
              <a:prstDash val="solid"/>
              <a:miter/>
            </a:ln>
          </p:spPr>
          <p:txBody>
            <a:bodyPr rtlCol="0" anchor="ctr"/>
            <a:lstStyle/>
            <a:p>
              <a:endParaRPr lang="sv-SE" sz="500"/>
            </a:p>
          </p:txBody>
        </p:sp>
        <p:sp>
          <p:nvSpPr>
            <p:cNvPr id="44" name="Frihandsfigur: Form 43">
              <a:extLst>
                <a:ext uri="{FF2B5EF4-FFF2-40B4-BE49-F238E27FC236}">
                  <a16:creationId xmlns:a16="http://schemas.microsoft.com/office/drawing/2014/main" id="{30D4815C-DA95-7DA8-6D17-A814BEEA0CF3}"/>
                </a:ext>
              </a:extLst>
            </p:cNvPr>
            <p:cNvSpPr/>
            <p:nvPr/>
          </p:nvSpPr>
          <p:spPr>
            <a:xfrm>
              <a:off x="2277018" y="3689931"/>
              <a:ext cx="439944" cy="440244"/>
            </a:xfrm>
            <a:custGeom>
              <a:avLst/>
              <a:gdLst>
                <a:gd name="connsiteX0" fmla="*/ 88964 w 439944"/>
                <a:gd name="connsiteY0" fmla="*/ 84524 h 440244"/>
                <a:gd name="connsiteX1" fmla="*/ 204596 w 439944"/>
                <a:gd name="connsiteY1" fmla="*/ 97245 h 440244"/>
                <a:gd name="connsiteX2" fmla="*/ 253518 w 439944"/>
                <a:gd name="connsiteY2" fmla="*/ 94657 h 440244"/>
                <a:gd name="connsiteX3" fmla="*/ 303284 w 439944"/>
                <a:gd name="connsiteY3" fmla="*/ 48241 h 440244"/>
                <a:gd name="connsiteX4" fmla="*/ 334228 w 439944"/>
                <a:gd name="connsiteY4" fmla="*/ 0 h 440244"/>
                <a:gd name="connsiteX5" fmla="*/ 429185 w 439944"/>
                <a:gd name="connsiteY5" fmla="*/ 0 h 440244"/>
                <a:gd name="connsiteX6" fmla="*/ 439945 w 439944"/>
                <a:gd name="connsiteY6" fmla="*/ 14709 h 440244"/>
                <a:gd name="connsiteX7" fmla="*/ 427061 w 439944"/>
                <a:gd name="connsiteY7" fmla="*/ 55977 h 440244"/>
                <a:gd name="connsiteX8" fmla="*/ 427061 w 439944"/>
                <a:gd name="connsiteY8" fmla="*/ 97245 h 440244"/>
                <a:gd name="connsiteX9" fmla="*/ 388517 w 439944"/>
                <a:gd name="connsiteY9" fmla="*/ 141073 h 440244"/>
                <a:gd name="connsiteX10" fmla="*/ 300697 w 439944"/>
                <a:gd name="connsiteY10" fmla="*/ 298381 h 440244"/>
                <a:gd name="connsiteX11" fmla="*/ 249132 w 439944"/>
                <a:gd name="connsiteY11" fmla="*/ 298381 h 440244"/>
                <a:gd name="connsiteX12" fmla="*/ 220776 w 439944"/>
                <a:gd name="connsiteY12" fmla="*/ 331913 h 440244"/>
                <a:gd name="connsiteX13" fmla="*/ 184684 w 439944"/>
                <a:gd name="connsiteY13" fmla="*/ 342237 h 440244"/>
                <a:gd name="connsiteX14" fmla="*/ 172644 w 439944"/>
                <a:gd name="connsiteY14" fmla="*/ 356565 h 440244"/>
                <a:gd name="connsiteX15" fmla="*/ 161476 w 439944"/>
                <a:gd name="connsiteY15" fmla="*/ 365445 h 440244"/>
                <a:gd name="connsiteX16" fmla="*/ 130532 w 439944"/>
                <a:gd name="connsiteY16" fmla="*/ 380917 h 440244"/>
                <a:gd name="connsiteX17" fmla="*/ 104736 w 439944"/>
                <a:gd name="connsiteY17" fmla="*/ 422185 h 440244"/>
                <a:gd name="connsiteX18" fmla="*/ 104736 w 439944"/>
                <a:gd name="connsiteY18" fmla="*/ 440244 h 440244"/>
                <a:gd name="connsiteX19" fmla="*/ 88964 w 439944"/>
                <a:gd name="connsiteY19" fmla="*/ 400339 h 440244"/>
                <a:gd name="connsiteX20" fmla="*/ 46716 w 439944"/>
                <a:gd name="connsiteY20" fmla="*/ 400339 h 440244"/>
                <a:gd name="connsiteX21" fmla="*/ 37808 w 439944"/>
                <a:gd name="connsiteY21" fmla="*/ 375769 h 440244"/>
                <a:gd name="connsiteX22" fmla="*/ 20021 w 439944"/>
                <a:gd name="connsiteY22" fmla="*/ 331940 h 440244"/>
                <a:gd name="connsiteX23" fmla="*/ 0 w 439944"/>
                <a:gd name="connsiteY23" fmla="*/ 301650 h 440244"/>
                <a:gd name="connsiteX24" fmla="*/ 22227 w 439944"/>
                <a:gd name="connsiteY24" fmla="*/ 267492 h 440244"/>
                <a:gd name="connsiteX25" fmla="*/ 57802 w 439944"/>
                <a:gd name="connsiteY25" fmla="*/ 197977 h 440244"/>
                <a:gd name="connsiteX26" fmla="*/ 80030 w 439944"/>
                <a:gd name="connsiteY26" fmla="*/ 149054 h 440244"/>
                <a:gd name="connsiteX27" fmla="*/ 68916 w 439944"/>
                <a:gd name="connsiteY27" fmla="*/ 97299 h 440244"/>
                <a:gd name="connsiteX28" fmla="*/ 71150 w 439944"/>
                <a:gd name="connsiteY28" fmla="*/ 84579 h 440244"/>
                <a:gd name="connsiteX29" fmla="*/ 88937 w 439944"/>
                <a:gd name="connsiteY29" fmla="*/ 84579 h 44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9944" h="440244">
                  <a:moveTo>
                    <a:pt x="88964" y="84524"/>
                  </a:moveTo>
                  <a:lnTo>
                    <a:pt x="204596" y="97245"/>
                  </a:lnTo>
                  <a:cubicBezTo>
                    <a:pt x="204596" y="97245"/>
                    <a:pt x="246844" y="98144"/>
                    <a:pt x="253518" y="94657"/>
                  </a:cubicBezTo>
                  <a:cubicBezTo>
                    <a:pt x="260191" y="91170"/>
                    <a:pt x="303284" y="48241"/>
                    <a:pt x="303284" y="48241"/>
                  </a:cubicBezTo>
                  <a:lnTo>
                    <a:pt x="334228" y="0"/>
                  </a:lnTo>
                  <a:lnTo>
                    <a:pt x="429185" y="0"/>
                  </a:lnTo>
                  <a:lnTo>
                    <a:pt x="439945" y="14709"/>
                  </a:lnTo>
                  <a:lnTo>
                    <a:pt x="427061" y="55977"/>
                  </a:lnTo>
                  <a:lnTo>
                    <a:pt x="427061" y="97245"/>
                  </a:lnTo>
                  <a:lnTo>
                    <a:pt x="388517" y="141073"/>
                  </a:lnTo>
                  <a:lnTo>
                    <a:pt x="300697" y="298381"/>
                  </a:lnTo>
                  <a:lnTo>
                    <a:pt x="249132" y="298381"/>
                  </a:lnTo>
                  <a:lnTo>
                    <a:pt x="220776" y="331913"/>
                  </a:lnTo>
                  <a:lnTo>
                    <a:pt x="184684" y="342237"/>
                  </a:lnTo>
                  <a:lnTo>
                    <a:pt x="172644" y="356565"/>
                  </a:lnTo>
                  <a:lnTo>
                    <a:pt x="161476" y="365445"/>
                  </a:lnTo>
                  <a:lnTo>
                    <a:pt x="130532" y="380917"/>
                  </a:lnTo>
                  <a:lnTo>
                    <a:pt x="104736" y="422185"/>
                  </a:lnTo>
                  <a:lnTo>
                    <a:pt x="104736" y="440244"/>
                  </a:lnTo>
                  <a:lnTo>
                    <a:pt x="88964" y="400339"/>
                  </a:lnTo>
                  <a:lnTo>
                    <a:pt x="46716" y="400339"/>
                  </a:lnTo>
                  <a:lnTo>
                    <a:pt x="37808" y="375769"/>
                  </a:lnTo>
                  <a:lnTo>
                    <a:pt x="20021" y="331940"/>
                  </a:lnTo>
                  <a:lnTo>
                    <a:pt x="0" y="301650"/>
                  </a:lnTo>
                  <a:lnTo>
                    <a:pt x="22227" y="267492"/>
                  </a:lnTo>
                  <a:lnTo>
                    <a:pt x="57802" y="197977"/>
                  </a:lnTo>
                  <a:lnTo>
                    <a:pt x="80030" y="149054"/>
                  </a:lnTo>
                  <a:lnTo>
                    <a:pt x="68916" y="97299"/>
                  </a:lnTo>
                  <a:lnTo>
                    <a:pt x="71150" y="84579"/>
                  </a:lnTo>
                  <a:lnTo>
                    <a:pt x="88937" y="84579"/>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45" name="Frihandsfigur: Form 44">
              <a:extLst>
                <a:ext uri="{FF2B5EF4-FFF2-40B4-BE49-F238E27FC236}">
                  <a16:creationId xmlns:a16="http://schemas.microsoft.com/office/drawing/2014/main" id="{9F514EDA-6420-C469-66C6-CC40E218A917}"/>
                </a:ext>
              </a:extLst>
            </p:cNvPr>
            <p:cNvSpPr/>
            <p:nvPr/>
          </p:nvSpPr>
          <p:spPr>
            <a:xfrm>
              <a:off x="2348194" y="3442950"/>
              <a:ext cx="280185" cy="344361"/>
            </a:xfrm>
            <a:custGeom>
              <a:avLst/>
              <a:gdLst>
                <a:gd name="connsiteX0" fmla="*/ 128979 w 280185"/>
                <a:gd name="connsiteY0" fmla="*/ 0 h 344361"/>
                <a:gd name="connsiteX1" fmla="*/ 206802 w 280185"/>
                <a:gd name="connsiteY1" fmla="*/ 33532 h 344361"/>
                <a:gd name="connsiteX2" fmla="*/ 232108 w 280185"/>
                <a:gd name="connsiteY2" fmla="*/ 33532 h 344361"/>
                <a:gd name="connsiteX3" fmla="*/ 263052 w 280185"/>
                <a:gd name="connsiteY3" fmla="*/ 60608 h 344361"/>
                <a:gd name="connsiteX4" fmla="*/ 280185 w 280185"/>
                <a:gd name="connsiteY4" fmla="*/ 148292 h 344361"/>
                <a:gd name="connsiteX5" fmla="*/ 263052 w 280185"/>
                <a:gd name="connsiteY5" fmla="*/ 224807 h 344361"/>
                <a:gd name="connsiteX6" fmla="*/ 263052 w 280185"/>
                <a:gd name="connsiteY6" fmla="*/ 247035 h 344361"/>
                <a:gd name="connsiteX7" fmla="*/ 242867 w 280185"/>
                <a:gd name="connsiteY7" fmla="*/ 278496 h 344361"/>
                <a:gd name="connsiteX8" fmla="*/ 232108 w 280185"/>
                <a:gd name="connsiteY8" fmla="*/ 295276 h 344361"/>
                <a:gd name="connsiteX9" fmla="*/ 182341 w 280185"/>
                <a:gd name="connsiteY9" fmla="*/ 341692 h 344361"/>
                <a:gd name="connsiteX10" fmla="*/ 148809 w 280185"/>
                <a:gd name="connsiteY10" fmla="*/ 344361 h 344361"/>
                <a:gd name="connsiteX11" fmla="*/ 109993 w 280185"/>
                <a:gd name="connsiteY11" fmla="*/ 341692 h 344361"/>
                <a:gd name="connsiteX12" fmla="*/ 0 w 280185"/>
                <a:gd name="connsiteY12" fmla="*/ 331532 h 344361"/>
                <a:gd name="connsiteX13" fmla="*/ 57829 w 280185"/>
                <a:gd name="connsiteY13" fmla="*/ 269262 h 344361"/>
                <a:gd name="connsiteX14" fmla="*/ 64503 w 280185"/>
                <a:gd name="connsiteY14" fmla="*/ 211433 h 344361"/>
                <a:gd name="connsiteX15" fmla="*/ 71177 w 280185"/>
                <a:gd name="connsiteY15" fmla="*/ 130205 h 344361"/>
                <a:gd name="connsiteX16" fmla="*/ 88964 w 280185"/>
                <a:gd name="connsiteY16" fmla="*/ 89100 h 344361"/>
                <a:gd name="connsiteX17" fmla="*/ 108985 w 280185"/>
                <a:gd name="connsiteY17" fmla="*/ 60581 h 344361"/>
                <a:gd name="connsiteX18" fmla="*/ 122469 w 280185"/>
                <a:gd name="connsiteY18" fmla="*/ 17951 h 344361"/>
                <a:gd name="connsiteX19" fmla="*/ 128979 w 280185"/>
                <a:gd name="connsiteY19" fmla="*/ 0 h 34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0185" h="344361">
                  <a:moveTo>
                    <a:pt x="128979" y="0"/>
                  </a:moveTo>
                  <a:lnTo>
                    <a:pt x="206802" y="33532"/>
                  </a:lnTo>
                  <a:lnTo>
                    <a:pt x="232108" y="33532"/>
                  </a:lnTo>
                  <a:lnTo>
                    <a:pt x="263052" y="60608"/>
                  </a:lnTo>
                  <a:lnTo>
                    <a:pt x="280185" y="148292"/>
                  </a:lnTo>
                  <a:lnTo>
                    <a:pt x="263052" y="224807"/>
                  </a:lnTo>
                  <a:lnTo>
                    <a:pt x="263052" y="247035"/>
                  </a:lnTo>
                  <a:lnTo>
                    <a:pt x="242867" y="278496"/>
                  </a:lnTo>
                  <a:lnTo>
                    <a:pt x="232108" y="295276"/>
                  </a:lnTo>
                  <a:lnTo>
                    <a:pt x="182341" y="341692"/>
                  </a:lnTo>
                  <a:lnTo>
                    <a:pt x="148809" y="344361"/>
                  </a:lnTo>
                  <a:lnTo>
                    <a:pt x="109993" y="341692"/>
                  </a:lnTo>
                  <a:lnTo>
                    <a:pt x="0" y="331532"/>
                  </a:lnTo>
                  <a:lnTo>
                    <a:pt x="57829" y="269262"/>
                  </a:lnTo>
                  <a:lnTo>
                    <a:pt x="64503" y="211433"/>
                  </a:lnTo>
                  <a:lnTo>
                    <a:pt x="71177" y="130205"/>
                  </a:lnTo>
                  <a:lnTo>
                    <a:pt x="88964" y="89100"/>
                  </a:lnTo>
                  <a:cubicBezTo>
                    <a:pt x="88964" y="89100"/>
                    <a:pt x="97871" y="80956"/>
                    <a:pt x="108985" y="60581"/>
                  </a:cubicBezTo>
                  <a:cubicBezTo>
                    <a:pt x="120099" y="40178"/>
                    <a:pt x="122469" y="17951"/>
                    <a:pt x="122469" y="17951"/>
                  </a:cubicBezTo>
                  <a:lnTo>
                    <a:pt x="128979" y="0"/>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46" name="Frihandsfigur: Form 45">
              <a:extLst>
                <a:ext uri="{FF2B5EF4-FFF2-40B4-BE49-F238E27FC236}">
                  <a16:creationId xmlns:a16="http://schemas.microsoft.com/office/drawing/2014/main" id="{33AED407-02B9-2F21-67CF-F16174AFF332}"/>
                </a:ext>
              </a:extLst>
            </p:cNvPr>
            <p:cNvSpPr/>
            <p:nvPr/>
          </p:nvSpPr>
          <p:spPr>
            <a:xfrm>
              <a:off x="2112491" y="3552535"/>
              <a:ext cx="255724" cy="286423"/>
            </a:xfrm>
            <a:custGeom>
              <a:avLst/>
              <a:gdLst>
                <a:gd name="connsiteX0" fmla="*/ 155810 w 255724"/>
                <a:gd name="connsiteY0" fmla="*/ 0 h 286423"/>
                <a:gd name="connsiteX1" fmla="*/ 131185 w 255724"/>
                <a:gd name="connsiteY1" fmla="*/ 38680 h 286423"/>
                <a:gd name="connsiteX2" fmla="*/ 113126 w 255724"/>
                <a:gd name="connsiteY2" fmla="*/ 62596 h 286423"/>
                <a:gd name="connsiteX3" fmla="*/ 70441 w 255724"/>
                <a:gd name="connsiteY3" fmla="*/ 50720 h 286423"/>
                <a:gd name="connsiteX4" fmla="*/ 24461 w 255724"/>
                <a:gd name="connsiteY4" fmla="*/ 67064 h 286423"/>
                <a:gd name="connsiteX5" fmla="*/ 0 w 255724"/>
                <a:gd name="connsiteY5" fmla="*/ 121869 h 286423"/>
                <a:gd name="connsiteX6" fmla="*/ 28901 w 255724"/>
                <a:gd name="connsiteY6" fmla="*/ 137423 h 286423"/>
                <a:gd name="connsiteX7" fmla="*/ 77905 w 255724"/>
                <a:gd name="connsiteY7" fmla="*/ 137423 h 286423"/>
                <a:gd name="connsiteX8" fmla="*/ 70441 w 255724"/>
                <a:gd name="connsiteY8" fmla="*/ 166324 h 286423"/>
                <a:gd name="connsiteX9" fmla="*/ 47533 w 255724"/>
                <a:gd name="connsiteY9" fmla="*/ 166324 h 286423"/>
                <a:gd name="connsiteX10" fmla="*/ 47533 w 255724"/>
                <a:gd name="connsiteY10" fmla="*/ 208872 h 286423"/>
                <a:gd name="connsiteX11" fmla="*/ 70441 w 255724"/>
                <a:gd name="connsiteY11" fmla="*/ 232080 h 286423"/>
                <a:gd name="connsiteX12" fmla="*/ 70441 w 255724"/>
                <a:gd name="connsiteY12" fmla="*/ 286423 h 286423"/>
                <a:gd name="connsiteX13" fmla="*/ 113126 w 255724"/>
                <a:gd name="connsiteY13" fmla="*/ 277516 h 286423"/>
                <a:gd name="connsiteX14" fmla="*/ 140093 w 255724"/>
                <a:gd name="connsiteY14" fmla="*/ 232080 h 286423"/>
                <a:gd name="connsiteX15" fmla="*/ 176730 w 255724"/>
                <a:gd name="connsiteY15" fmla="*/ 208872 h 286423"/>
                <a:gd name="connsiteX16" fmla="*/ 191221 w 255724"/>
                <a:gd name="connsiteY16" fmla="*/ 170792 h 286423"/>
                <a:gd name="connsiteX17" fmla="*/ 191221 w 255724"/>
                <a:gd name="connsiteY17" fmla="*/ 143225 h 286423"/>
                <a:gd name="connsiteX18" fmla="*/ 235703 w 255724"/>
                <a:gd name="connsiteY18" fmla="*/ 143225 h 286423"/>
                <a:gd name="connsiteX19" fmla="*/ 255724 w 255724"/>
                <a:gd name="connsiteY19" fmla="*/ 92968 h 286423"/>
                <a:gd name="connsiteX20" fmla="*/ 255724 w 255724"/>
                <a:gd name="connsiteY20" fmla="*/ 55160 h 286423"/>
                <a:gd name="connsiteX21" fmla="*/ 235703 w 255724"/>
                <a:gd name="connsiteY21" fmla="*/ 48486 h 286423"/>
                <a:gd name="connsiteX22" fmla="*/ 213476 w 255724"/>
                <a:gd name="connsiteY22" fmla="*/ 48486 h 286423"/>
                <a:gd name="connsiteX23" fmla="*/ 191248 w 255724"/>
                <a:gd name="connsiteY23" fmla="*/ 67064 h 286423"/>
                <a:gd name="connsiteX24" fmla="*/ 186808 w 255724"/>
                <a:gd name="connsiteY24" fmla="*/ 50720 h 286423"/>
                <a:gd name="connsiteX25" fmla="*/ 193482 w 255724"/>
                <a:gd name="connsiteY25" fmla="*/ 27 h 286423"/>
                <a:gd name="connsiteX26" fmla="*/ 155837 w 255724"/>
                <a:gd name="connsiteY26" fmla="*/ 27 h 28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5724" h="286423">
                  <a:moveTo>
                    <a:pt x="155810" y="0"/>
                  </a:moveTo>
                  <a:lnTo>
                    <a:pt x="131185" y="38680"/>
                  </a:lnTo>
                  <a:lnTo>
                    <a:pt x="113126" y="62596"/>
                  </a:lnTo>
                  <a:lnTo>
                    <a:pt x="70441" y="50720"/>
                  </a:lnTo>
                  <a:lnTo>
                    <a:pt x="24461" y="67064"/>
                  </a:lnTo>
                  <a:lnTo>
                    <a:pt x="0" y="121869"/>
                  </a:lnTo>
                  <a:lnTo>
                    <a:pt x="28901" y="137423"/>
                  </a:lnTo>
                  <a:lnTo>
                    <a:pt x="77905" y="137423"/>
                  </a:lnTo>
                  <a:lnTo>
                    <a:pt x="70441" y="166324"/>
                  </a:lnTo>
                  <a:lnTo>
                    <a:pt x="47533" y="166324"/>
                  </a:lnTo>
                  <a:lnTo>
                    <a:pt x="47533" y="208872"/>
                  </a:lnTo>
                  <a:lnTo>
                    <a:pt x="70441" y="232080"/>
                  </a:lnTo>
                  <a:lnTo>
                    <a:pt x="70441" y="286423"/>
                  </a:lnTo>
                  <a:lnTo>
                    <a:pt x="113126" y="277516"/>
                  </a:lnTo>
                  <a:cubicBezTo>
                    <a:pt x="113126" y="277516"/>
                    <a:pt x="133419" y="237773"/>
                    <a:pt x="140093" y="232080"/>
                  </a:cubicBezTo>
                  <a:cubicBezTo>
                    <a:pt x="146766" y="226387"/>
                    <a:pt x="176730" y="208872"/>
                    <a:pt x="176730" y="208872"/>
                  </a:cubicBezTo>
                  <a:lnTo>
                    <a:pt x="191221" y="170792"/>
                  </a:lnTo>
                  <a:lnTo>
                    <a:pt x="191221" y="143225"/>
                  </a:lnTo>
                  <a:lnTo>
                    <a:pt x="235703" y="143225"/>
                  </a:lnTo>
                  <a:lnTo>
                    <a:pt x="255724" y="92968"/>
                  </a:lnTo>
                  <a:lnTo>
                    <a:pt x="255724" y="55160"/>
                  </a:lnTo>
                  <a:lnTo>
                    <a:pt x="235703" y="48486"/>
                  </a:lnTo>
                  <a:lnTo>
                    <a:pt x="213476" y="48486"/>
                  </a:lnTo>
                  <a:lnTo>
                    <a:pt x="191248" y="67064"/>
                  </a:lnTo>
                  <a:cubicBezTo>
                    <a:pt x="191248" y="67064"/>
                    <a:pt x="184575" y="61834"/>
                    <a:pt x="186808" y="50720"/>
                  </a:cubicBezTo>
                  <a:cubicBezTo>
                    <a:pt x="189042" y="39606"/>
                    <a:pt x="193482" y="27"/>
                    <a:pt x="193482" y="27"/>
                  </a:cubicBezTo>
                  <a:lnTo>
                    <a:pt x="155837" y="27"/>
                  </a:lnTo>
                  <a:close/>
                </a:path>
              </a:pathLst>
            </a:custGeom>
            <a:solidFill>
              <a:srgbClr val="7CA3B2"/>
            </a:solidFill>
            <a:ln w="2720" cap="flat">
              <a:solidFill>
                <a:srgbClr val="FFFFFF"/>
              </a:solidFill>
              <a:prstDash val="solid"/>
              <a:miter/>
            </a:ln>
          </p:spPr>
          <p:txBody>
            <a:bodyPr rtlCol="0" anchor="ctr"/>
            <a:lstStyle/>
            <a:p>
              <a:endParaRPr lang="sv-SE" sz="500"/>
            </a:p>
          </p:txBody>
        </p:sp>
        <p:sp>
          <p:nvSpPr>
            <p:cNvPr id="47" name="Frihandsfigur: Form 46">
              <a:extLst>
                <a:ext uri="{FF2B5EF4-FFF2-40B4-BE49-F238E27FC236}">
                  <a16:creationId xmlns:a16="http://schemas.microsoft.com/office/drawing/2014/main" id="{71E169DD-87C4-7BA1-4975-FBC141510B90}"/>
                </a:ext>
              </a:extLst>
            </p:cNvPr>
            <p:cNvSpPr/>
            <p:nvPr/>
          </p:nvSpPr>
          <p:spPr>
            <a:xfrm>
              <a:off x="2004856" y="3196297"/>
              <a:ext cx="452404" cy="394918"/>
            </a:xfrm>
            <a:custGeom>
              <a:avLst/>
              <a:gdLst>
                <a:gd name="connsiteX0" fmla="*/ 220760 w 452404"/>
                <a:gd name="connsiteY0" fmla="*/ 307234 h 394918"/>
                <a:gd name="connsiteX1" fmla="*/ 178076 w 452404"/>
                <a:gd name="connsiteY1" fmla="*/ 356238 h 394918"/>
                <a:gd name="connsiteX2" fmla="*/ 155168 w 452404"/>
                <a:gd name="connsiteY2" fmla="*/ 394918 h 394918"/>
                <a:gd name="connsiteX3" fmla="*/ 98755 w 452404"/>
                <a:gd name="connsiteY3" fmla="*/ 394918 h 394918"/>
                <a:gd name="connsiteX4" fmla="*/ 72060 w 452404"/>
                <a:gd name="connsiteY4" fmla="*/ 376858 h 394918"/>
                <a:gd name="connsiteX5" fmla="*/ 98755 w 452404"/>
                <a:gd name="connsiteY5" fmla="*/ 349782 h 394918"/>
                <a:gd name="connsiteX6" fmla="*/ 107662 w 452404"/>
                <a:gd name="connsiteY6" fmla="*/ 307234 h 394918"/>
                <a:gd name="connsiteX7" fmla="*/ 36513 w 452404"/>
                <a:gd name="connsiteY7" fmla="*/ 246654 h 394918"/>
                <a:gd name="connsiteX8" fmla="*/ 36513 w 452404"/>
                <a:gd name="connsiteY8" fmla="*/ 229874 h 394918"/>
                <a:gd name="connsiteX9" fmla="*/ 938 w 452404"/>
                <a:gd name="connsiteY9" fmla="*/ 266838 h 394918"/>
                <a:gd name="connsiteX10" fmla="*/ 938 w 452404"/>
                <a:gd name="connsiteY10" fmla="*/ 229874 h 394918"/>
                <a:gd name="connsiteX11" fmla="*/ 25399 w 452404"/>
                <a:gd name="connsiteY11" fmla="*/ 184547 h 394918"/>
                <a:gd name="connsiteX12" fmla="*/ 107689 w 452404"/>
                <a:gd name="connsiteY12" fmla="*/ 184547 h 394918"/>
                <a:gd name="connsiteX13" fmla="*/ 196653 w 452404"/>
                <a:gd name="connsiteY13" fmla="*/ 139630 h 394918"/>
                <a:gd name="connsiteX14" fmla="*/ 247809 w 452404"/>
                <a:gd name="connsiteY14" fmla="*/ 83380 h 394918"/>
                <a:gd name="connsiteX15" fmla="*/ 307845 w 452404"/>
                <a:gd name="connsiteY15" fmla="*/ 83380 h 394918"/>
                <a:gd name="connsiteX16" fmla="*/ 318959 w 452404"/>
                <a:gd name="connsiteY16" fmla="*/ 24461 h 394918"/>
                <a:gd name="connsiteX17" fmla="*/ 363441 w 452404"/>
                <a:gd name="connsiteY17" fmla="*/ 0 h 394918"/>
                <a:gd name="connsiteX18" fmla="*/ 394575 w 452404"/>
                <a:gd name="connsiteY18" fmla="*/ 8907 h 394918"/>
                <a:gd name="connsiteX19" fmla="*/ 394575 w 452404"/>
                <a:gd name="connsiteY19" fmla="*/ 70060 h 394918"/>
                <a:gd name="connsiteX20" fmla="*/ 452405 w 452404"/>
                <a:gd name="connsiteY20" fmla="*/ 111301 h 394918"/>
                <a:gd name="connsiteX21" fmla="*/ 444914 w 452404"/>
                <a:gd name="connsiteY21" fmla="*/ 139657 h 394918"/>
                <a:gd name="connsiteX22" fmla="*/ 444914 w 452404"/>
                <a:gd name="connsiteY22" fmla="*/ 280213 h 394918"/>
                <a:gd name="connsiteX23" fmla="*/ 419037 w 452404"/>
                <a:gd name="connsiteY23" fmla="*/ 324695 h 394918"/>
                <a:gd name="connsiteX24" fmla="*/ 363441 w 452404"/>
                <a:gd name="connsiteY24" fmla="*/ 315515 h 394918"/>
                <a:gd name="connsiteX25" fmla="*/ 343420 w 452404"/>
                <a:gd name="connsiteY25" fmla="*/ 329135 h 394918"/>
                <a:gd name="connsiteX26" fmla="*/ 343420 w 452404"/>
                <a:gd name="connsiteY26" fmla="*/ 364709 h 394918"/>
                <a:gd name="connsiteX27" fmla="*/ 314519 w 452404"/>
                <a:gd name="connsiteY27" fmla="*/ 356265 h 394918"/>
                <a:gd name="connsiteX28" fmla="*/ 303405 w 452404"/>
                <a:gd name="connsiteY28" fmla="*/ 324695 h 394918"/>
                <a:gd name="connsiteX29" fmla="*/ 284446 w 452404"/>
                <a:gd name="connsiteY29" fmla="*/ 307289 h 394918"/>
                <a:gd name="connsiteX30" fmla="*/ 252249 w 452404"/>
                <a:gd name="connsiteY30" fmla="*/ 284680 h 394918"/>
                <a:gd name="connsiteX31" fmla="*/ 226208 w 452404"/>
                <a:gd name="connsiteY31" fmla="*/ 293587 h 394918"/>
                <a:gd name="connsiteX32" fmla="*/ 220842 w 452404"/>
                <a:gd name="connsiteY32" fmla="*/ 307316 h 3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2404" h="394918">
                  <a:moveTo>
                    <a:pt x="220760" y="307234"/>
                  </a:moveTo>
                  <a:lnTo>
                    <a:pt x="178076" y="356238"/>
                  </a:lnTo>
                  <a:lnTo>
                    <a:pt x="155168" y="394918"/>
                  </a:lnTo>
                  <a:lnTo>
                    <a:pt x="98755" y="394918"/>
                  </a:lnTo>
                  <a:lnTo>
                    <a:pt x="72060" y="376858"/>
                  </a:lnTo>
                  <a:cubicBezTo>
                    <a:pt x="72060" y="376858"/>
                    <a:pt x="96521" y="368251"/>
                    <a:pt x="98755" y="349782"/>
                  </a:cubicBezTo>
                  <a:cubicBezTo>
                    <a:pt x="100988" y="331314"/>
                    <a:pt x="107662" y="307234"/>
                    <a:pt x="107662" y="307234"/>
                  </a:cubicBezTo>
                  <a:lnTo>
                    <a:pt x="36513" y="246654"/>
                  </a:lnTo>
                  <a:lnTo>
                    <a:pt x="36513" y="229874"/>
                  </a:lnTo>
                  <a:lnTo>
                    <a:pt x="938" y="266838"/>
                  </a:lnTo>
                  <a:cubicBezTo>
                    <a:pt x="938" y="266838"/>
                    <a:pt x="7611" y="237419"/>
                    <a:pt x="938" y="229874"/>
                  </a:cubicBezTo>
                  <a:cubicBezTo>
                    <a:pt x="-5736" y="222356"/>
                    <a:pt x="25399" y="184547"/>
                    <a:pt x="25399" y="184547"/>
                  </a:cubicBezTo>
                  <a:lnTo>
                    <a:pt x="107689" y="184547"/>
                  </a:lnTo>
                  <a:lnTo>
                    <a:pt x="196653" y="139630"/>
                  </a:lnTo>
                  <a:lnTo>
                    <a:pt x="247809" y="83380"/>
                  </a:lnTo>
                  <a:lnTo>
                    <a:pt x="307845" y="83380"/>
                  </a:lnTo>
                  <a:lnTo>
                    <a:pt x="318959" y="24461"/>
                  </a:lnTo>
                  <a:lnTo>
                    <a:pt x="363441" y="0"/>
                  </a:lnTo>
                  <a:lnTo>
                    <a:pt x="394575" y="8907"/>
                  </a:lnTo>
                  <a:lnTo>
                    <a:pt x="394575" y="70060"/>
                  </a:lnTo>
                  <a:lnTo>
                    <a:pt x="452405" y="111301"/>
                  </a:lnTo>
                  <a:lnTo>
                    <a:pt x="444914" y="139657"/>
                  </a:lnTo>
                  <a:lnTo>
                    <a:pt x="444914" y="280213"/>
                  </a:lnTo>
                  <a:lnTo>
                    <a:pt x="419037" y="324695"/>
                  </a:lnTo>
                  <a:lnTo>
                    <a:pt x="363441" y="315515"/>
                  </a:lnTo>
                  <a:lnTo>
                    <a:pt x="343420" y="329135"/>
                  </a:lnTo>
                  <a:lnTo>
                    <a:pt x="343420" y="364709"/>
                  </a:lnTo>
                  <a:lnTo>
                    <a:pt x="314519" y="356265"/>
                  </a:lnTo>
                  <a:lnTo>
                    <a:pt x="303405" y="324695"/>
                  </a:lnTo>
                  <a:lnTo>
                    <a:pt x="284446" y="307289"/>
                  </a:lnTo>
                  <a:lnTo>
                    <a:pt x="252249" y="284680"/>
                  </a:lnTo>
                  <a:lnTo>
                    <a:pt x="226208" y="293587"/>
                  </a:lnTo>
                  <a:lnTo>
                    <a:pt x="220842" y="307316"/>
                  </a:lnTo>
                  <a:close/>
                </a:path>
              </a:pathLst>
            </a:custGeom>
            <a:solidFill>
              <a:srgbClr val="AAC056"/>
            </a:solidFill>
            <a:ln w="2720" cap="flat">
              <a:solidFill>
                <a:srgbClr val="FFFFFF"/>
              </a:solidFill>
              <a:prstDash val="solid"/>
              <a:miter/>
            </a:ln>
          </p:spPr>
          <p:txBody>
            <a:bodyPr rtlCol="0" anchor="ctr"/>
            <a:lstStyle/>
            <a:p>
              <a:endParaRPr lang="sv-SE" sz="500"/>
            </a:p>
          </p:txBody>
        </p:sp>
        <p:sp>
          <p:nvSpPr>
            <p:cNvPr id="48" name="Frihandsfigur: Form 47">
              <a:extLst>
                <a:ext uri="{FF2B5EF4-FFF2-40B4-BE49-F238E27FC236}">
                  <a16:creationId xmlns:a16="http://schemas.microsoft.com/office/drawing/2014/main" id="{BC391475-ADCF-20AD-5740-EDAF0F38C65E}"/>
                </a:ext>
              </a:extLst>
            </p:cNvPr>
            <p:cNvSpPr/>
            <p:nvPr/>
          </p:nvSpPr>
          <p:spPr>
            <a:xfrm>
              <a:off x="2568344" y="3196270"/>
              <a:ext cx="351716" cy="508397"/>
            </a:xfrm>
            <a:custGeom>
              <a:avLst/>
              <a:gdLst>
                <a:gd name="connsiteX0" fmla="*/ 11985 w 351716"/>
                <a:gd name="connsiteY0" fmla="*/ 280213 h 508397"/>
                <a:gd name="connsiteX1" fmla="*/ 0 w 351716"/>
                <a:gd name="connsiteY1" fmla="*/ 246681 h 508397"/>
                <a:gd name="connsiteX2" fmla="*/ 20021 w 351716"/>
                <a:gd name="connsiteY2" fmla="*/ 197459 h 508397"/>
                <a:gd name="connsiteX3" fmla="*/ 60036 w 351716"/>
                <a:gd name="connsiteY3" fmla="*/ 154884 h 508397"/>
                <a:gd name="connsiteX4" fmla="*/ 114270 w 351716"/>
                <a:gd name="connsiteY4" fmla="*/ 83407 h 508397"/>
                <a:gd name="connsiteX5" fmla="*/ 173461 w 351716"/>
                <a:gd name="connsiteY5" fmla="*/ 0 h 508397"/>
                <a:gd name="connsiteX6" fmla="*/ 206829 w 351716"/>
                <a:gd name="connsiteY6" fmla="*/ 40042 h 508397"/>
                <a:gd name="connsiteX7" fmla="*/ 240170 w 351716"/>
                <a:gd name="connsiteY7" fmla="*/ 70060 h 508397"/>
                <a:gd name="connsiteX8" fmla="*/ 240170 w 351716"/>
                <a:gd name="connsiteY8" fmla="*/ 83407 h 508397"/>
                <a:gd name="connsiteX9" fmla="*/ 236847 w 351716"/>
                <a:gd name="connsiteY9" fmla="*/ 96727 h 508397"/>
                <a:gd name="connsiteX10" fmla="*/ 205141 w 351716"/>
                <a:gd name="connsiteY10" fmla="*/ 130613 h 508397"/>
                <a:gd name="connsiteX11" fmla="*/ 180870 w 351716"/>
                <a:gd name="connsiteY11" fmla="*/ 175558 h 508397"/>
                <a:gd name="connsiteX12" fmla="*/ 173461 w 351716"/>
                <a:gd name="connsiteY12" fmla="*/ 196805 h 508397"/>
                <a:gd name="connsiteX13" fmla="*/ 179018 w 351716"/>
                <a:gd name="connsiteY13" fmla="*/ 229901 h 508397"/>
                <a:gd name="connsiteX14" fmla="*/ 182450 w 351716"/>
                <a:gd name="connsiteY14" fmla="*/ 253518 h 508397"/>
                <a:gd name="connsiteX15" fmla="*/ 201817 w 351716"/>
                <a:gd name="connsiteY15" fmla="*/ 286886 h 508397"/>
                <a:gd name="connsiteX16" fmla="*/ 225134 w 351716"/>
                <a:gd name="connsiteY16" fmla="*/ 307261 h 508397"/>
                <a:gd name="connsiteX17" fmla="*/ 256841 w 351716"/>
                <a:gd name="connsiteY17" fmla="*/ 331913 h 508397"/>
                <a:gd name="connsiteX18" fmla="*/ 291762 w 351716"/>
                <a:gd name="connsiteY18" fmla="*/ 325239 h 508397"/>
                <a:gd name="connsiteX19" fmla="*/ 318021 w 351716"/>
                <a:gd name="connsiteY19" fmla="*/ 329107 h 508397"/>
                <a:gd name="connsiteX20" fmla="*/ 336898 w 351716"/>
                <a:gd name="connsiteY20" fmla="*/ 331913 h 508397"/>
                <a:gd name="connsiteX21" fmla="*/ 351716 w 351716"/>
                <a:gd name="connsiteY21" fmla="*/ 349809 h 508397"/>
                <a:gd name="connsiteX22" fmla="*/ 301677 w 351716"/>
                <a:gd name="connsiteY22" fmla="*/ 406413 h 508397"/>
                <a:gd name="connsiteX23" fmla="*/ 290482 w 351716"/>
                <a:gd name="connsiteY23" fmla="*/ 418153 h 508397"/>
                <a:gd name="connsiteX24" fmla="*/ 244066 w 351716"/>
                <a:gd name="connsiteY24" fmla="*/ 451658 h 508397"/>
                <a:gd name="connsiteX25" fmla="*/ 244066 w 351716"/>
                <a:gd name="connsiteY25" fmla="*/ 474866 h 508397"/>
                <a:gd name="connsiteX26" fmla="*/ 225134 w 351716"/>
                <a:gd name="connsiteY26" fmla="*/ 487777 h 508397"/>
                <a:gd name="connsiteX27" fmla="*/ 182450 w 351716"/>
                <a:gd name="connsiteY27" fmla="*/ 501288 h 508397"/>
                <a:gd name="connsiteX28" fmla="*/ 148646 w 351716"/>
                <a:gd name="connsiteY28" fmla="*/ 508398 h 508397"/>
                <a:gd name="connsiteX29" fmla="*/ 137886 w 351716"/>
                <a:gd name="connsiteY29" fmla="*/ 493688 h 508397"/>
                <a:gd name="connsiteX30" fmla="*/ 42929 w 351716"/>
                <a:gd name="connsiteY30" fmla="*/ 493688 h 508397"/>
                <a:gd name="connsiteX31" fmla="*/ 46144 w 351716"/>
                <a:gd name="connsiteY31" fmla="*/ 456997 h 508397"/>
                <a:gd name="connsiteX32" fmla="*/ 60036 w 351716"/>
                <a:gd name="connsiteY32" fmla="*/ 394945 h 508397"/>
                <a:gd name="connsiteX33" fmla="*/ 42929 w 351716"/>
                <a:gd name="connsiteY33" fmla="*/ 307261 h 508397"/>
                <a:gd name="connsiteX34" fmla="*/ 11985 w 351716"/>
                <a:gd name="connsiteY34" fmla="*/ 280213 h 50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1716" h="508397">
                  <a:moveTo>
                    <a:pt x="11985" y="280213"/>
                  </a:moveTo>
                  <a:lnTo>
                    <a:pt x="0" y="246681"/>
                  </a:lnTo>
                  <a:lnTo>
                    <a:pt x="20021" y="197459"/>
                  </a:lnTo>
                  <a:lnTo>
                    <a:pt x="60036" y="154884"/>
                  </a:lnTo>
                  <a:lnTo>
                    <a:pt x="114270" y="83407"/>
                  </a:lnTo>
                  <a:lnTo>
                    <a:pt x="173461" y="0"/>
                  </a:lnTo>
                  <a:lnTo>
                    <a:pt x="206829" y="40042"/>
                  </a:lnTo>
                  <a:lnTo>
                    <a:pt x="240170" y="70060"/>
                  </a:lnTo>
                  <a:lnTo>
                    <a:pt x="240170" y="83407"/>
                  </a:lnTo>
                  <a:lnTo>
                    <a:pt x="236847" y="96727"/>
                  </a:lnTo>
                  <a:lnTo>
                    <a:pt x="205141" y="130613"/>
                  </a:lnTo>
                  <a:lnTo>
                    <a:pt x="180870" y="175558"/>
                  </a:lnTo>
                  <a:lnTo>
                    <a:pt x="173461" y="196805"/>
                  </a:lnTo>
                  <a:lnTo>
                    <a:pt x="179018" y="229901"/>
                  </a:lnTo>
                  <a:lnTo>
                    <a:pt x="182450" y="253518"/>
                  </a:lnTo>
                  <a:lnTo>
                    <a:pt x="201817" y="286886"/>
                  </a:lnTo>
                  <a:lnTo>
                    <a:pt x="225134" y="307261"/>
                  </a:lnTo>
                  <a:lnTo>
                    <a:pt x="256841" y="331913"/>
                  </a:lnTo>
                  <a:lnTo>
                    <a:pt x="291762" y="325239"/>
                  </a:lnTo>
                  <a:lnTo>
                    <a:pt x="318021" y="329107"/>
                  </a:lnTo>
                  <a:lnTo>
                    <a:pt x="336898" y="331913"/>
                  </a:lnTo>
                  <a:lnTo>
                    <a:pt x="351716" y="349809"/>
                  </a:lnTo>
                  <a:lnTo>
                    <a:pt x="301677" y="406413"/>
                  </a:lnTo>
                  <a:lnTo>
                    <a:pt x="290482" y="418153"/>
                  </a:lnTo>
                  <a:lnTo>
                    <a:pt x="244066" y="451658"/>
                  </a:lnTo>
                  <a:lnTo>
                    <a:pt x="244066" y="474866"/>
                  </a:lnTo>
                  <a:lnTo>
                    <a:pt x="225134" y="487777"/>
                  </a:lnTo>
                  <a:lnTo>
                    <a:pt x="182450" y="501288"/>
                  </a:lnTo>
                  <a:lnTo>
                    <a:pt x="148646" y="508398"/>
                  </a:lnTo>
                  <a:lnTo>
                    <a:pt x="137886" y="493688"/>
                  </a:lnTo>
                  <a:lnTo>
                    <a:pt x="42929" y="493688"/>
                  </a:lnTo>
                  <a:lnTo>
                    <a:pt x="46144" y="456997"/>
                  </a:lnTo>
                  <a:lnTo>
                    <a:pt x="60036" y="394945"/>
                  </a:lnTo>
                  <a:lnTo>
                    <a:pt x="42929" y="307261"/>
                  </a:lnTo>
                  <a:lnTo>
                    <a:pt x="11985" y="280213"/>
                  </a:lnTo>
                  <a:close/>
                </a:path>
              </a:pathLst>
            </a:custGeom>
            <a:solidFill>
              <a:srgbClr val="7CA3B2"/>
            </a:solidFill>
            <a:ln w="2720" cap="flat">
              <a:solidFill>
                <a:srgbClr val="FFFFFF"/>
              </a:solidFill>
              <a:prstDash val="solid"/>
              <a:miter/>
            </a:ln>
          </p:spPr>
          <p:txBody>
            <a:bodyPr rtlCol="0" anchor="ctr"/>
            <a:lstStyle/>
            <a:p>
              <a:endParaRPr lang="sv-SE" sz="500" dirty="0"/>
            </a:p>
          </p:txBody>
        </p:sp>
        <p:sp>
          <p:nvSpPr>
            <p:cNvPr id="49" name="Frihandsfigur: Form 48">
              <a:extLst>
                <a:ext uri="{FF2B5EF4-FFF2-40B4-BE49-F238E27FC236}">
                  <a16:creationId xmlns:a16="http://schemas.microsoft.com/office/drawing/2014/main" id="{6693BA94-A4CB-93DB-7D13-7C2FFEABF17B}"/>
                </a:ext>
              </a:extLst>
            </p:cNvPr>
            <p:cNvSpPr/>
            <p:nvPr/>
          </p:nvSpPr>
          <p:spPr>
            <a:xfrm>
              <a:off x="2059102" y="2904971"/>
              <a:ext cx="691719" cy="571511"/>
            </a:xfrm>
            <a:custGeom>
              <a:avLst/>
              <a:gdLst>
                <a:gd name="connsiteX0" fmla="*/ 411561 w 691719"/>
                <a:gd name="connsiteY0" fmla="*/ 498128 h 571511"/>
                <a:gd name="connsiteX1" fmla="*/ 451603 w 691719"/>
                <a:gd name="connsiteY1" fmla="*/ 466857 h 571511"/>
                <a:gd name="connsiteX2" fmla="*/ 451603 w 691719"/>
                <a:gd name="connsiteY2" fmla="*/ 430956 h 571511"/>
                <a:gd name="connsiteX3" fmla="*/ 429213 w 691719"/>
                <a:gd name="connsiteY3" fmla="*/ 402599 h 571511"/>
                <a:gd name="connsiteX4" fmla="*/ 424772 w 691719"/>
                <a:gd name="connsiteY4" fmla="*/ 371383 h 571511"/>
                <a:gd name="connsiteX5" fmla="*/ 390587 w 691719"/>
                <a:gd name="connsiteY5" fmla="*/ 291326 h 571511"/>
                <a:gd name="connsiteX6" fmla="*/ 398078 w 691719"/>
                <a:gd name="connsiteY6" fmla="*/ 271087 h 571511"/>
                <a:gd name="connsiteX7" fmla="*/ 411561 w 691719"/>
                <a:gd name="connsiteY7" fmla="*/ 240170 h 571511"/>
                <a:gd name="connsiteX8" fmla="*/ 371383 w 691719"/>
                <a:gd name="connsiteY8" fmla="*/ 240170 h 571511"/>
                <a:gd name="connsiteX9" fmla="*/ 331341 w 691719"/>
                <a:gd name="connsiteY9" fmla="*/ 209036 h 571511"/>
                <a:gd name="connsiteX10" fmla="*/ 309114 w 691719"/>
                <a:gd name="connsiteY10" fmla="*/ 196315 h 571511"/>
                <a:gd name="connsiteX11" fmla="*/ 309114 w 691719"/>
                <a:gd name="connsiteY11" fmla="*/ 260191 h 571511"/>
                <a:gd name="connsiteX12" fmla="*/ 266865 w 691719"/>
                <a:gd name="connsiteY12" fmla="*/ 251284 h 571511"/>
                <a:gd name="connsiteX13" fmla="*/ 230119 w 691719"/>
                <a:gd name="connsiteY13" fmla="*/ 304646 h 571511"/>
                <a:gd name="connsiteX14" fmla="*/ 197922 w 691719"/>
                <a:gd name="connsiteY14" fmla="*/ 347194 h 571511"/>
                <a:gd name="connsiteX15" fmla="*/ 171881 w 691719"/>
                <a:gd name="connsiteY15" fmla="*/ 347194 h 571511"/>
                <a:gd name="connsiteX16" fmla="*/ 146766 w 691719"/>
                <a:gd name="connsiteY16" fmla="*/ 361332 h 571511"/>
                <a:gd name="connsiteX17" fmla="*/ 133691 w 691719"/>
                <a:gd name="connsiteY17" fmla="*/ 402572 h 571511"/>
                <a:gd name="connsiteX18" fmla="*/ 100895 w 691719"/>
                <a:gd name="connsiteY18" fmla="*/ 421912 h 571511"/>
                <a:gd name="connsiteX19" fmla="*/ 37808 w 691719"/>
                <a:gd name="connsiteY19" fmla="*/ 430928 h 571511"/>
                <a:gd name="connsiteX20" fmla="*/ 0 w 691719"/>
                <a:gd name="connsiteY20" fmla="*/ 430928 h 571511"/>
                <a:gd name="connsiteX21" fmla="*/ 15554 w 691719"/>
                <a:gd name="connsiteY21" fmla="*/ 388026 h 571511"/>
                <a:gd name="connsiteX22" fmla="*/ 66710 w 691719"/>
                <a:gd name="connsiteY22" fmla="*/ 347194 h 571511"/>
                <a:gd name="connsiteX23" fmla="*/ 123803 w 691719"/>
                <a:gd name="connsiteY23" fmla="*/ 320200 h 571511"/>
                <a:gd name="connsiteX24" fmla="*/ 133691 w 691719"/>
                <a:gd name="connsiteY24" fmla="*/ 284571 h 571511"/>
                <a:gd name="connsiteX25" fmla="*/ 133691 w 691719"/>
                <a:gd name="connsiteY25" fmla="*/ 235703 h 571511"/>
                <a:gd name="connsiteX26" fmla="*/ 195688 w 691719"/>
                <a:gd name="connsiteY26" fmla="*/ 161203 h 571511"/>
                <a:gd name="connsiteX27" fmla="*/ 200128 w 691719"/>
                <a:gd name="connsiteY27" fmla="*/ 89209 h 571511"/>
                <a:gd name="connsiteX28" fmla="*/ 255724 w 691719"/>
                <a:gd name="connsiteY28" fmla="*/ 64476 h 571511"/>
                <a:gd name="connsiteX29" fmla="*/ 289093 w 691719"/>
                <a:gd name="connsiteY29" fmla="*/ 64476 h 571511"/>
                <a:gd name="connsiteX30" fmla="*/ 309114 w 691719"/>
                <a:gd name="connsiteY30" fmla="*/ 77823 h 571511"/>
                <a:gd name="connsiteX31" fmla="*/ 360269 w 691719"/>
                <a:gd name="connsiteY31" fmla="*/ 48977 h 571511"/>
                <a:gd name="connsiteX32" fmla="*/ 398078 w 691719"/>
                <a:gd name="connsiteY32" fmla="*/ 37808 h 571511"/>
                <a:gd name="connsiteX33" fmla="*/ 437929 w 691719"/>
                <a:gd name="connsiteY33" fmla="*/ 57829 h 571511"/>
                <a:gd name="connsiteX34" fmla="*/ 495922 w 691719"/>
                <a:gd name="connsiteY34" fmla="*/ 0 h 571511"/>
                <a:gd name="connsiteX35" fmla="*/ 569305 w 691719"/>
                <a:gd name="connsiteY35" fmla="*/ 0 h 571511"/>
                <a:gd name="connsiteX36" fmla="*/ 593004 w 691719"/>
                <a:gd name="connsiteY36" fmla="*/ 30018 h 571511"/>
                <a:gd name="connsiteX37" fmla="*/ 627135 w 691719"/>
                <a:gd name="connsiteY37" fmla="*/ 30018 h 571511"/>
                <a:gd name="connsiteX38" fmla="*/ 627135 w 691719"/>
                <a:gd name="connsiteY38" fmla="*/ 46688 h 571511"/>
                <a:gd name="connsiteX39" fmla="*/ 691719 w 691719"/>
                <a:gd name="connsiteY39" fmla="*/ 122305 h 571511"/>
                <a:gd name="connsiteX40" fmla="*/ 691719 w 691719"/>
                <a:gd name="connsiteY40" fmla="*/ 175667 h 571511"/>
                <a:gd name="connsiteX41" fmla="*/ 658269 w 691719"/>
                <a:gd name="connsiteY41" fmla="*/ 209036 h 571511"/>
                <a:gd name="connsiteX42" fmla="*/ 674858 w 691719"/>
                <a:gd name="connsiteY42" fmla="*/ 271087 h 571511"/>
                <a:gd name="connsiteX43" fmla="*/ 682730 w 691719"/>
                <a:gd name="connsiteY43" fmla="*/ 291326 h 571511"/>
                <a:gd name="connsiteX44" fmla="*/ 623539 w 691719"/>
                <a:gd name="connsiteY44" fmla="*/ 374706 h 571511"/>
                <a:gd name="connsiteX45" fmla="*/ 580882 w 691719"/>
                <a:gd name="connsiteY45" fmla="*/ 430956 h 571511"/>
                <a:gd name="connsiteX46" fmla="*/ 569332 w 691719"/>
                <a:gd name="connsiteY46" fmla="*/ 446210 h 571511"/>
                <a:gd name="connsiteX47" fmla="*/ 529290 w 691719"/>
                <a:gd name="connsiteY47" fmla="*/ 488785 h 571511"/>
                <a:gd name="connsiteX48" fmla="*/ 509269 w 691719"/>
                <a:gd name="connsiteY48" fmla="*/ 537980 h 571511"/>
                <a:gd name="connsiteX49" fmla="*/ 521227 w 691719"/>
                <a:gd name="connsiteY49" fmla="*/ 571512 h 571511"/>
                <a:gd name="connsiteX50" fmla="*/ 495922 w 691719"/>
                <a:gd name="connsiteY50" fmla="*/ 571512 h 571511"/>
                <a:gd name="connsiteX51" fmla="*/ 418099 w 691719"/>
                <a:gd name="connsiteY51" fmla="*/ 537980 h 571511"/>
                <a:gd name="connsiteX52" fmla="*/ 411589 w 691719"/>
                <a:gd name="connsiteY52" fmla="*/ 498128 h 57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91719" h="571511">
                  <a:moveTo>
                    <a:pt x="411561" y="498128"/>
                  </a:moveTo>
                  <a:lnTo>
                    <a:pt x="451603" y="466857"/>
                  </a:lnTo>
                  <a:lnTo>
                    <a:pt x="451603" y="430956"/>
                  </a:lnTo>
                  <a:cubicBezTo>
                    <a:pt x="451603" y="430956"/>
                    <a:pt x="433653" y="433816"/>
                    <a:pt x="429213" y="402599"/>
                  </a:cubicBezTo>
                  <a:lnTo>
                    <a:pt x="424772" y="371383"/>
                  </a:lnTo>
                  <a:lnTo>
                    <a:pt x="390587" y="291326"/>
                  </a:lnTo>
                  <a:lnTo>
                    <a:pt x="398078" y="271087"/>
                  </a:lnTo>
                  <a:lnTo>
                    <a:pt x="411561" y="240170"/>
                  </a:lnTo>
                  <a:lnTo>
                    <a:pt x="371383" y="240170"/>
                  </a:lnTo>
                  <a:lnTo>
                    <a:pt x="331341" y="209036"/>
                  </a:lnTo>
                  <a:lnTo>
                    <a:pt x="309114" y="196315"/>
                  </a:lnTo>
                  <a:lnTo>
                    <a:pt x="309114" y="260191"/>
                  </a:lnTo>
                  <a:lnTo>
                    <a:pt x="266865" y="251284"/>
                  </a:lnTo>
                  <a:lnTo>
                    <a:pt x="230119" y="304646"/>
                  </a:lnTo>
                  <a:lnTo>
                    <a:pt x="197922" y="347194"/>
                  </a:lnTo>
                  <a:lnTo>
                    <a:pt x="171881" y="347194"/>
                  </a:lnTo>
                  <a:lnTo>
                    <a:pt x="146766" y="361332"/>
                  </a:lnTo>
                  <a:lnTo>
                    <a:pt x="133691" y="402572"/>
                  </a:lnTo>
                  <a:lnTo>
                    <a:pt x="100895" y="421912"/>
                  </a:lnTo>
                  <a:cubicBezTo>
                    <a:pt x="100895" y="421912"/>
                    <a:pt x="44482" y="423819"/>
                    <a:pt x="37808" y="430928"/>
                  </a:cubicBezTo>
                  <a:cubicBezTo>
                    <a:pt x="31135" y="438038"/>
                    <a:pt x="0" y="430928"/>
                    <a:pt x="0" y="430928"/>
                  </a:cubicBezTo>
                  <a:cubicBezTo>
                    <a:pt x="0" y="430928"/>
                    <a:pt x="6674" y="398023"/>
                    <a:pt x="15554" y="388026"/>
                  </a:cubicBezTo>
                  <a:cubicBezTo>
                    <a:pt x="24461" y="378029"/>
                    <a:pt x="66710" y="347194"/>
                    <a:pt x="66710" y="347194"/>
                  </a:cubicBezTo>
                  <a:lnTo>
                    <a:pt x="123803" y="320200"/>
                  </a:lnTo>
                  <a:lnTo>
                    <a:pt x="133691" y="284571"/>
                  </a:lnTo>
                  <a:lnTo>
                    <a:pt x="133691" y="235703"/>
                  </a:lnTo>
                  <a:lnTo>
                    <a:pt x="195688" y="161203"/>
                  </a:lnTo>
                  <a:lnTo>
                    <a:pt x="200128" y="89209"/>
                  </a:lnTo>
                  <a:lnTo>
                    <a:pt x="255724" y="64476"/>
                  </a:lnTo>
                  <a:lnTo>
                    <a:pt x="289093" y="64476"/>
                  </a:lnTo>
                  <a:lnTo>
                    <a:pt x="309114" y="77823"/>
                  </a:lnTo>
                  <a:lnTo>
                    <a:pt x="360269" y="48977"/>
                  </a:lnTo>
                  <a:lnTo>
                    <a:pt x="398078" y="37808"/>
                  </a:lnTo>
                  <a:lnTo>
                    <a:pt x="437929" y="57829"/>
                  </a:lnTo>
                  <a:lnTo>
                    <a:pt x="495922" y="0"/>
                  </a:lnTo>
                  <a:lnTo>
                    <a:pt x="569305" y="0"/>
                  </a:lnTo>
                  <a:lnTo>
                    <a:pt x="593004" y="30018"/>
                  </a:lnTo>
                  <a:lnTo>
                    <a:pt x="627135" y="30018"/>
                  </a:lnTo>
                  <a:lnTo>
                    <a:pt x="627135" y="46688"/>
                  </a:lnTo>
                  <a:lnTo>
                    <a:pt x="691719" y="122305"/>
                  </a:lnTo>
                  <a:lnTo>
                    <a:pt x="691719" y="175667"/>
                  </a:lnTo>
                  <a:lnTo>
                    <a:pt x="658269" y="209036"/>
                  </a:lnTo>
                  <a:lnTo>
                    <a:pt x="674858" y="271087"/>
                  </a:lnTo>
                  <a:lnTo>
                    <a:pt x="682730" y="291326"/>
                  </a:lnTo>
                  <a:lnTo>
                    <a:pt x="623539" y="374706"/>
                  </a:lnTo>
                  <a:lnTo>
                    <a:pt x="580882" y="430956"/>
                  </a:lnTo>
                  <a:lnTo>
                    <a:pt x="569332" y="446210"/>
                  </a:lnTo>
                  <a:lnTo>
                    <a:pt x="529290" y="488785"/>
                  </a:lnTo>
                  <a:lnTo>
                    <a:pt x="509269" y="537980"/>
                  </a:lnTo>
                  <a:lnTo>
                    <a:pt x="521227" y="571512"/>
                  </a:lnTo>
                  <a:lnTo>
                    <a:pt x="495922" y="571512"/>
                  </a:lnTo>
                  <a:lnTo>
                    <a:pt x="418099" y="537980"/>
                  </a:lnTo>
                  <a:lnTo>
                    <a:pt x="411589" y="498128"/>
                  </a:lnTo>
                  <a:close/>
                </a:path>
              </a:pathLst>
            </a:custGeom>
            <a:solidFill>
              <a:srgbClr val="AAC056"/>
            </a:solidFill>
            <a:ln w="2720" cap="flat">
              <a:solidFill>
                <a:srgbClr val="FFFFFF"/>
              </a:solidFill>
              <a:prstDash val="solid"/>
              <a:miter/>
            </a:ln>
          </p:spPr>
          <p:txBody>
            <a:bodyPr rtlCol="0" anchor="ctr"/>
            <a:lstStyle/>
            <a:p>
              <a:endParaRPr lang="sv-SE" sz="500"/>
            </a:p>
          </p:txBody>
        </p:sp>
        <p:sp>
          <p:nvSpPr>
            <p:cNvPr id="50" name="Frihandsfigur: Form 49">
              <a:extLst>
                <a:ext uri="{FF2B5EF4-FFF2-40B4-BE49-F238E27FC236}">
                  <a16:creationId xmlns:a16="http://schemas.microsoft.com/office/drawing/2014/main" id="{EEA45B44-4169-4AAC-CD11-52083A473E47}"/>
                </a:ext>
              </a:extLst>
            </p:cNvPr>
            <p:cNvSpPr/>
            <p:nvPr/>
          </p:nvSpPr>
          <p:spPr>
            <a:xfrm>
              <a:off x="2043466" y="2844907"/>
              <a:ext cx="215763" cy="380235"/>
            </a:xfrm>
            <a:custGeom>
              <a:avLst/>
              <a:gdLst>
                <a:gd name="connsiteX0" fmla="*/ 54 w 215763"/>
                <a:gd name="connsiteY0" fmla="*/ 193482 h 380235"/>
                <a:gd name="connsiteX1" fmla="*/ 68998 w 215763"/>
                <a:gd name="connsiteY1" fmla="*/ 47478 h 380235"/>
                <a:gd name="connsiteX2" fmla="*/ 139439 w 215763"/>
                <a:gd name="connsiteY2" fmla="*/ 0 h 380235"/>
                <a:gd name="connsiteX3" fmla="*/ 166842 w 215763"/>
                <a:gd name="connsiteY3" fmla="*/ 0 h 380235"/>
                <a:gd name="connsiteX4" fmla="*/ 196860 w 215763"/>
                <a:gd name="connsiteY4" fmla="*/ 60036 h 380235"/>
                <a:gd name="connsiteX5" fmla="*/ 215764 w 215763"/>
                <a:gd name="connsiteY5" fmla="*/ 149245 h 380235"/>
                <a:gd name="connsiteX6" fmla="*/ 211324 w 215763"/>
                <a:gd name="connsiteY6" fmla="*/ 221239 h 380235"/>
                <a:gd name="connsiteX7" fmla="*/ 149327 w 215763"/>
                <a:gd name="connsiteY7" fmla="*/ 295739 h 380235"/>
                <a:gd name="connsiteX8" fmla="*/ 129033 w 215763"/>
                <a:gd name="connsiteY8" fmla="*/ 311293 h 380235"/>
                <a:gd name="connsiteX9" fmla="*/ 107896 w 215763"/>
                <a:gd name="connsiteY9" fmla="*/ 345751 h 380235"/>
                <a:gd name="connsiteX10" fmla="*/ 68970 w 215763"/>
                <a:gd name="connsiteY10" fmla="*/ 366888 h 380235"/>
                <a:gd name="connsiteX11" fmla="*/ 48949 w 215763"/>
                <a:gd name="connsiteY11" fmla="*/ 380236 h 380235"/>
                <a:gd name="connsiteX12" fmla="*/ 15581 w 215763"/>
                <a:gd name="connsiteY12" fmla="*/ 373562 h 380235"/>
                <a:gd name="connsiteX13" fmla="*/ 46716 w 215763"/>
                <a:gd name="connsiteY13" fmla="*/ 344607 h 380235"/>
                <a:gd name="connsiteX14" fmla="*/ 53389 w 215763"/>
                <a:gd name="connsiteY14" fmla="*/ 286832 h 380235"/>
                <a:gd name="connsiteX15" fmla="*/ 33368 w 215763"/>
                <a:gd name="connsiteY15" fmla="*/ 246790 h 380235"/>
                <a:gd name="connsiteX16" fmla="*/ 0 w 215763"/>
                <a:gd name="connsiteY16" fmla="*/ 204432 h 380235"/>
                <a:gd name="connsiteX17" fmla="*/ 0 w 215763"/>
                <a:gd name="connsiteY17" fmla="*/ 193427 h 38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763" h="380235">
                  <a:moveTo>
                    <a:pt x="54" y="193482"/>
                  </a:moveTo>
                  <a:lnTo>
                    <a:pt x="68998" y="47478"/>
                  </a:lnTo>
                  <a:lnTo>
                    <a:pt x="139439" y="0"/>
                  </a:lnTo>
                  <a:lnTo>
                    <a:pt x="166842" y="0"/>
                  </a:lnTo>
                  <a:lnTo>
                    <a:pt x="196860" y="60036"/>
                  </a:lnTo>
                  <a:lnTo>
                    <a:pt x="215764" y="149245"/>
                  </a:lnTo>
                  <a:lnTo>
                    <a:pt x="211324" y="221239"/>
                  </a:lnTo>
                  <a:lnTo>
                    <a:pt x="149327" y="295739"/>
                  </a:lnTo>
                  <a:lnTo>
                    <a:pt x="129033" y="311293"/>
                  </a:lnTo>
                  <a:cubicBezTo>
                    <a:pt x="129033" y="311293"/>
                    <a:pt x="122360" y="337987"/>
                    <a:pt x="107896" y="345751"/>
                  </a:cubicBezTo>
                  <a:cubicBezTo>
                    <a:pt x="93431" y="353541"/>
                    <a:pt x="68970" y="366888"/>
                    <a:pt x="68970" y="366888"/>
                  </a:cubicBezTo>
                  <a:lnTo>
                    <a:pt x="48949" y="380236"/>
                  </a:lnTo>
                  <a:lnTo>
                    <a:pt x="15581" y="373562"/>
                  </a:lnTo>
                  <a:lnTo>
                    <a:pt x="46716" y="344607"/>
                  </a:lnTo>
                  <a:lnTo>
                    <a:pt x="53389" y="286832"/>
                  </a:lnTo>
                  <a:lnTo>
                    <a:pt x="33368" y="246790"/>
                  </a:lnTo>
                  <a:lnTo>
                    <a:pt x="0" y="204432"/>
                  </a:lnTo>
                  <a:lnTo>
                    <a:pt x="0" y="193427"/>
                  </a:lnTo>
                  <a:close/>
                </a:path>
              </a:pathLst>
            </a:custGeom>
            <a:solidFill>
              <a:srgbClr val="AAC056"/>
            </a:solidFill>
            <a:ln w="2720" cap="flat">
              <a:solidFill>
                <a:srgbClr val="FFFFFF"/>
              </a:solidFill>
              <a:prstDash val="solid"/>
              <a:miter/>
            </a:ln>
          </p:spPr>
          <p:txBody>
            <a:bodyPr rtlCol="0" anchor="ctr"/>
            <a:lstStyle/>
            <a:p>
              <a:endParaRPr lang="sv-SE" sz="500"/>
            </a:p>
          </p:txBody>
        </p:sp>
        <p:sp>
          <p:nvSpPr>
            <p:cNvPr id="51" name="Frihandsfigur: Form 50">
              <a:extLst>
                <a:ext uri="{FF2B5EF4-FFF2-40B4-BE49-F238E27FC236}">
                  <a16:creationId xmlns:a16="http://schemas.microsoft.com/office/drawing/2014/main" id="{884A6017-62CC-7B6F-5EC9-F7ACD3EB9B0D}"/>
                </a:ext>
              </a:extLst>
            </p:cNvPr>
            <p:cNvSpPr/>
            <p:nvPr/>
          </p:nvSpPr>
          <p:spPr>
            <a:xfrm>
              <a:off x="1907895" y="2812302"/>
              <a:ext cx="229002" cy="253899"/>
            </a:xfrm>
            <a:custGeom>
              <a:avLst/>
              <a:gdLst>
                <a:gd name="connsiteX0" fmla="*/ 182341 w 229002"/>
                <a:gd name="connsiteY0" fmla="*/ 0 h 253899"/>
                <a:gd name="connsiteX1" fmla="*/ 96891 w 229002"/>
                <a:gd name="connsiteY1" fmla="*/ 32606 h 253899"/>
                <a:gd name="connsiteX2" fmla="*/ 88937 w 229002"/>
                <a:gd name="connsiteY2" fmla="*/ 47615 h 253899"/>
                <a:gd name="connsiteX3" fmla="*/ 88937 w 229002"/>
                <a:gd name="connsiteY3" fmla="*/ 101549 h 253899"/>
                <a:gd name="connsiteX4" fmla="*/ 73383 w 229002"/>
                <a:gd name="connsiteY4" fmla="*/ 122687 h 253899"/>
                <a:gd name="connsiteX5" fmla="*/ 28901 w 229002"/>
                <a:gd name="connsiteY5" fmla="*/ 106016 h 253899"/>
                <a:gd name="connsiteX6" fmla="*/ 15554 w 229002"/>
                <a:gd name="connsiteY6" fmla="*/ 122687 h 253899"/>
                <a:gd name="connsiteX7" fmla="*/ 15554 w 229002"/>
                <a:gd name="connsiteY7" fmla="*/ 172725 h 253899"/>
                <a:gd name="connsiteX8" fmla="*/ 14573 w 229002"/>
                <a:gd name="connsiteY8" fmla="*/ 222764 h 253899"/>
                <a:gd name="connsiteX9" fmla="*/ 0 w 229002"/>
                <a:gd name="connsiteY9" fmla="*/ 237120 h 253899"/>
                <a:gd name="connsiteX10" fmla="*/ 13347 w 229002"/>
                <a:gd name="connsiteY10" fmla="*/ 253899 h 253899"/>
                <a:gd name="connsiteX11" fmla="*/ 42248 w 229002"/>
                <a:gd name="connsiteY11" fmla="*/ 253899 h 253899"/>
                <a:gd name="connsiteX12" fmla="*/ 80057 w 229002"/>
                <a:gd name="connsiteY12" fmla="*/ 214974 h 253899"/>
                <a:gd name="connsiteX13" fmla="*/ 111192 w 229002"/>
                <a:gd name="connsiteY13" fmla="*/ 237120 h 253899"/>
                <a:gd name="connsiteX14" fmla="*/ 135653 w 229002"/>
                <a:gd name="connsiteY14" fmla="*/ 237120 h 253899"/>
                <a:gd name="connsiteX15" fmla="*/ 198658 w 229002"/>
                <a:gd name="connsiteY15" fmla="*/ 92669 h 253899"/>
                <a:gd name="connsiteX16" fmla="*/ 204596 w 229002"/>
                <a:gd name="connsiteY16" fmla="*/ 80111 h 253899"/>
                <a:gd name="connsiteX17" fmla="*/ 229002 w 229002"/>
                <a:gd name="connsiteY17" fmla="*/ 63659 h 253899"/>
                <a:gd name="connsiteX18" fmla="*/ 182368 w 229002"/>
                <a:gd name="connsiteY18" fmla="*/ 0 h 25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002" h="253899">
                  <a:moveTo>
                    <a:pt x="182341" y="0"/>
                  </a:moveTo>
                  <a:lnTo>
                    <a:pt x="96891" y="32606"/>
                  </a:lnTo>
                  <a:lnTo>
                    <a:pt x="88937" y="47615"/>
                  </a:lnTo>
                  <a:lnTo>
                    <a:pt x="88937" y="101549"/>
                  </a:lnTo>
                  <a:lnTo>
                    <a:pt x="73383" y="122687"/>
                  </a:lnTo>
                  <a:lnTo>
                    <a:pt x="28901" y="106016"/>
                  </a:lnTo>
                  <a:lnTo>
                    <a:pt x="15554" y="122687"/>
                  </a:lnTo>
                  <a:cubicBezTo>
                    <a:pt x="15554" y="122687"/>
                    <a:pt x="13320" y="166052"/>
                    <a:pt x="15554" y="172725"/>
                  </a:cubicBezTo>
                  <a:cubicBezTo>
                    <a:pt x="17787" y="179399"/>
                    <a:pt x="14573" y="222764"/>
                    <a:pt x="14573" y="222764"/>
                  </a:cubicBezTo>
                  <a:lnTo>
                    <a:pt x="0" y="237120"/>
                  </a:lnTo>
                  <a:lnTo>
                    <a:pt x="13347" y="253899"/>
                  </a:lnTo>
                  <a:lnTo>
                    <a:pt x="42248" y="253899"/>
                  </a:lnTo>
                  <a:cubicBezTo>
                    <a:pt x="42248" y="253899"/>
                    <a:pt x="73383" y="212768"/>
                    <a:pt x="80057" y="214974"/>
                  </a:cubicBezTo>
                  <a:cubicBezTo>
                    <a:pt x="86731" y="217208"/>
                    <a:pt x="111192" y="237120"/>
                    <a:pt x="111192" y="237120"/>
                  </a:cubicBezTo>
                  <a:lnTo>
                    <a:pt x="135653" y="237120"/>
                  </a:lnTo>
                  <a:lnTo>
                    <a:pt x="198658" y="92669"/>
                  </a:lnTo>
                  <a:lnTo>
                    <a:pt x="204596" y="80111"/>
                  </a:lnTo>
                  <a:lnTo>
                    <a:pt x="229002" y="63659"/>
                  </a:lnTo>
                  <a:lnTo>
                    <a:pt x="182368" y="0"/>
                  </a:lnTo>
                  <a:close/>
                </a:path>
              </a:pathLst>
            </a:custGeom>
            <a:solidFill>
              <a:srgbClr val="AAC056"/>
            </a:solidFill>
            <a:ln w="2720" cap="flat">
              <a:solidFill>
                <a:srgbClr val="FFFFFF"/>
              </a:solidFill>
              <a:prstDash val="solid"/>
              <a:miter/>
            </a:ln>
          </p:spPr>
          <p:txBody>
            <a:bodyPr rtlCol="0" anchor="ctr"/>
            <a:lstStyle/>
            <a:p>
              <a:endParaRPr lang="sv-SE" sz="500"/>
            </a:p>
          </p:txBody>
        </p:sp>
        <p:sp>
          <p:nvSpPr>
            <p:cNvPr id="52" name="Frihandsfigur: Form 51">
              <a:extLst>
                <a:ext uri="{FF2B5EF4-FFF2-40B4-BE49-F238E27FC236}">
                  <a16:creationId xmlns:a16="http://schemas.microsoft.com/office/drawing/2014/main" id="{306BEEB4-D2E3-DAF8-A314-10C09A194548}"/>
                </a:ext>
              </a:extLst>
            </p:cNvPr>
            <p:cNvSpPr/>
            <p:nvPr/>
          </p:nvSpPr>
          <p:spPr>
            <a:xfrm>
              <a:off x="2085715" y="2233408"/>
              <a:ext cx="482629" cy="760825"/>
            </a:xfrm>
            <a:custGeom>
              <a:avLst/>
              <a:gdLst>
                <a:gd name="connsiteX0" fmla="*/ 54 w 482629"/>
                <a:gd name="connsiteY0" fmla="*/ 557510 h 760825"/>
                <a:gd name="connsiteX1" fmla="*/ 54 w 482629"/>
                <a:gd name="connsiteY1" fmla="*/ 499109 h 760825"/>
                <a:gd name="connsiteX2" fmla="*/ 51128 w 482629"/>
                <a:gd name="connsiteY2" fmla="*/ 462499 h 760825"/>
                <a:gd name="connsiteX3" fmla="*/ 51128 w 482629"/>
                <a:gd name="connsiteY3" fmla="*/ 394809 h 760825"/>
                <a:gd name="connsiteX4" fmla="*/ 97190 w 482629"/>
                <a:gd name="connsiteY4" fmla="*/ 349101 h 760825"/>
                <a:gd name="connsiteX5" fmla="*/ 97190 w 482629"/>
                <a:gd name="connsiteY5" fmla="*/ 302413 h 760825"/>
                <a:gd name="connsiteX6" fmla="*/ 124593 w 482629"/>
                <a:gd name="connsiteY6" fmla="*/ 271278 h 760825"/>
                <a:gd name="connsiteX7" fmla="*/ 139875 w 482629"/>
                <a:gd name="connsiteY7" fmla="*/ 271278 h 760825"/>
                <a:gd name="connsiteX8" fmla="*/ 191303 w 482629"/>
                <a:gd name="connsiteY8" fmla="*/ 321208 h 760825"/>
                <a:gd name="connsiteX9" fmla="*/ 240225 w 482629"/>
                <a:gd name="connsiteY9" fmla="*/ 321208 h 760825"/>
                <a:gd name="connsiteX10" fmla="*/ 253572 w 482629"/>
                <a:gd name="connsiteY10" fmla="*/ 290182 h 760825"/>
                <a:gd name="connsiteX11" fmla="*/ 253572 w 482629"/>
                <a:gd name="connsiteY11" fmla="*/ 260164 h 760825"/>
                <a:gd name="connsiteX12" fmla="*/ 238019 w 482629"/>
                <a:gd name="connsiteY12" fmla="*/ 237937 h 760825"/>
                <a:gd name="connsiteX13" fmla="*/ 235785 w 482629"/>
                <a:gd name="connsiteY13" fmla="*/ 217916 h 760825"/>
                <a:gd name="connsiteX14" fmla="*/ 262480 w 482629"/>
                <a:gd name="connsiteY14" fmla="*/ 189015 h 760825"/>
                <a:gd name="connsiteX15" fmla="*/ 262480 w 482629"/>
                <a:gd name="connsiteY15" fmla="*/ 143280 h 760825"/>
                <a:gd name="connsiteX16" fmla="*/ 282501 w 482629"/>
                <a:gd name="connsiteY16" fmla="*/ 106724 h 760825"/>
                <a:gd name="connsiteX17" fmla="*/ 293614 w 482629"/>
                <a:gd name="connsiteY17" fmla="*/ 71150 h 760825"/>
                <a:gd name="connsiteX18" fmla="*/ 293614 w 482629"/>
                <a:gd name="connsiteY18" fmla="*/ 0 h 760825"/>
                <a:gd name="connsiteX19" fmla="*/ 363947 w 482629"/>
                <a:gd name="connsiteY19" fmla="*/ 24461 h 760825"/>
                <a:gd name="connsiteX20" fmla="*/ 363947 w 482629"/>
                <a:gd name="connsiteY20" fmla="*/ 96864 h 760825"/>
                <a:gd name="connsiteX21" fmla="*/ 384921 w 482629"/>
                <a:gd name="connsiteY21" fmla="*/ 115632 h 760825"/>
                <a:gd name="connsiteX22" fmla="*/ 411289 w 482629"/>
                <a:gd name="connsiteY22" fmla="*/ 131185 h 760825"/>
                <a:gd name="connsiteX23" fmla="*/ 411289 w 482629"/>
                <a:gd name="connsiteY23" fmla="*/ 189015 h 760825"/>
                <a:gd name="connsiteX24" fmla="*/ 460402 w 482629"/>
                <a:gd name="connsiteY24" fmla="*/ 220149 h 760825"/>
                <a:gd name="connsiteX25" fmla="*/ 482629 w 482629"/>
                <a:gd name="connsiteY25" fmla="*/ 244611 h 760825"/>
                <a:gd name="connsiteX26" fmla="*/ 469282 w 482629"/>
                <a:gd name="connsiteY26" fmla="*/ 290209 h 760825"/>
                <a:gd name="connsiteX27" fmla="*/ 458168 w 482629"/>
                <a:gd name="connsiteY27" fmla="*/ 342482 h 760825"/>
                <a:gd name="connsiteX28" fmla="*/ 411289 w 482629"/>
                <a:gd name="connsiteY28" fmla="*/ 377975 h 760825"/>
                <a:gd name="connsiteX29" fmla="*/ 402572 w 482629"/>
                <a:gd name="connsiteY29" fmla="*/ 413659 h 760825"/>
                <a:gd name="connsiteX30" fmla="*/ 402572 w 482629"/>
                <a:gd name="connsiteY30" fmla="*/ 533758 h 760825"/>
                <a:gd name="connsiteX31" fmla="*/ 444821 w 482629"/>
                <a:gd name="connsiteY31" fmla="*/ 557592 h 760825"/>
                <a:gd name="connsiteX32" fmla="*/ 435913 w 482629"/>
                <a:gd name="connsiteY32" fmla="*/ 578975 h 760825"/>
                <a:gd name="connsiteX33" fmla="*/ 411262 w 482629"/>
                <a:gd name="connsiteY33" fmla="*/ 589353 h 760825"/>
                <a:gd name="connsiteX34" fmla="*/ 438120 w 482629"/>
                <a:gd name="connsiteY34" fmla="*/ 649389 h 760825"/>
                <a:gd name="connsiteX35" fmla="*/ 455880 w 482629"/>
                <a:gd name="connsiteY35" fmla="*/ 684964 h 760825"/>
                <a:gd name="connsiteX36" fmla="*/ 411262 w 482629"/>
                <a:gd name="connsiteY36" fmla="*/ 729446 h 760825"/>
                <a:gd name="connsiteX37" fmla="*/ 371410 w 482629"/>
                <a:gd name="connsiteY37" fmla="*/ 709425 h 760825"/>
                <a:gd name="connsiteX38" fmla="*/ 333602 w 482629"/>
                <a:gd name="connsiteY38" fmla="*/ 720593 h 760825"/>
                <a:gd name="connsiteX39" fmla="*/ 282446 w 482629"/>
                <a:gd name="connsiteY39" fmla="*/ 749440 h 760825"/>
                <a:gd name="connsiteX40" fmla="*/ 262425 w 482629"/>
                <a:gd name="connsiteY40" fmla="*/ 736093 h 760825"/>
                <a:gd name="connsiteX41" fmla="*/ 229057 w 482629"/>
                <a:gd name="connsiteY41" fmla="*/ 736093 h 760825"/>
                <a:gd name="connsiteX42" fmla="*/ 173461 w 482629"/>
                <a:gd name="connsiteY42" fmla="*/ 760826 h 760825"/>
                <a:gd name="connsiteX43" fmla="*/ 157853 w 482629"/>
                <a:gd name="connsiteY43" fmla="*/ 687170 h 760825"/>
                <a:gd name="connsiteX44" fmla="*/ 154557 w 482629"/>
                <a:gd name="connsiteY44" fmla="*/ 671589 h 760825"/>
                <a:gd name="connsiteX45" fmla="*/ 124539 w 482629"/>
                <a:gd name="connsiteY45" fmla="*/ 611554 h 760825"/>
                <a:gd name="connsiteX46" fmla="*/ 97136 w 482629"/>
                <a:gd name="connsiteY46" fmla="*/ 611554 h 760825"/>
                <a:gd name="connsiteX47" fmla="*/ 51074 w 482629"/>
                <a:gd name="connsiteY47" fmla="*/ 642579 h 760825"/>
                <a:gd name="connsiteX48" fmla="*/ 4440 w 482629"/>
                <a:gd name="connsiteY48" fmla="*/ 578921 h 760825"/>
                <a:gd name="connsiteX49" fmla="*/ 0 w 482629"/>
                <a:gd name="connsiteY49" fmla="*/ 557538 h 76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82629" h="760825">
                  <a:moveTo>
                    <a:pt x="54" y="557510"/>
                  </a:moveTo>
                  <a:lnTo>
                    <a:pt x="54" y="499109"/>
                  </a:lnTo>
                  <a:lnTo>
                    <a:pt x="51128" y="462499"/>
                  </a:lnTo>
                  <a:cubicBezTo>
                    <a:pt x="51128" y="462499"/>
                    <a:pt x="37727" y="407148"/>
                    <a:pt x="51128" y="394809"/>
                  </a:cubicBezTo>
                  <a:cubicBezTo>
                    <a:pt x="64530" y="382442"/>
                    <a:pt x="97190" y="349101"/>
                    <a:pt x="97190" y="349101"/>
                  </a:cubicBezTo>
                  <a:lnTo>
                    <a:pt x="97190" y="302413"/>
                  </a:lnTo>
                  <a:lnTo>
                    <a:pt x="124593" y="271278"/>
                  </a:lnTo>
                  <a:lnTo>
                    <a:pt x="139875" y="271278"/>
                  </a:lnTo>
                  <a:lnTo>
                    <a:pt x="191303" y="321208"/>
                  </a:lnTo>
                  <a:lnTo>
                    <a:pt x="240225" y="321208"/>
                  </a:lnTo>
                  <a:lnTo>
                    <a:pt x="253572" y="290182"/>
                  </a:lnTo>
                  <a:lnTo>
                    <a:pt x="253572" y="260164"/>
                  </a:lnTo>
                  <a:lnTo>
                    <a:pt x="238019" y="237937"/>
                  </a:lnTo>
                  <a:lnTo>
                    <a:pt x="235785" y="217916"/>
                  </a:lnTo>
                  <a:lnTo>
                    <a:pt x="262480" y="189015"/>
                  </a:lnTo>
                  <a:lnTo>
                    <a:pt x="262480" y="143280"/>
                  </a:lnTo>
                  <a:lnTo>
                    <a:pt x="282501" y="106724"/>
                  </a:lnTo>
                  <a:lnTo>
                    <a:pt x="293614" y="71150"/>
                  </a:lnTo>
                  <a:lnTo>
                    <a:pt x="293614" y="0"/>
                  </a:lnTo>
                  <a:lnTo>
                    <a:pt x="363947" y="24461"/>
                  </a:lnTo>
                  <a:lnTo>
                    <a:pt x="363947" y="96864"/>
                  </a:lnTo>
                  <a:lnTo>
                    <a:pt x="384921" y="115632"/>
                  </a:lnTo>
                  <a:lnTo>
                    <a:pt x="411289" y="131185"/>
                  </a:lnTo>
                  <a:lnTo>
                    <a:pt x="411289" y="189015"/>
                  </a:lnTo>
                  <a:lnTo>
                    <a:pt x="460402" y="220149"/>
                  </a:lnTo>
                  <a:lnTo>
                    <a:pt x="482629" y="244611"/>
                  </a:lnTo>
                  <a:lnTo>
                    <a:pt x="469282" y="290209"/>
                  </a:lnTo>
                  <a:lnTo>
                    <a:pt x="458168" y="342482"/>
                  </a:lnTo>
                  <a:lnTo>
                    <a:pt x="411289" y="377975"/>
                  </a:lnTo>
                  <a:lnTo>
                    <a:pt x="402572" y="413659"/>
                  </a:lnTo>
                  <a:lnTo>
                    <a:pt x="402572" y="533758"/>
                  </a:lnTo>
                  <a:lnTo>
                    <a:pt x="444821" y="557592"/>
                  </a:lnTo>
                  <a:lnTo>
                    <a:pt x="435913" y="578975"/>
                  </a:lnTo>
                  <a:lnTo>
                    <a:pt x="411262" y="589353"/>
                  </a:lnTo>
                  <a:lnTo>
                    <a:pt x="438120" y="649389"/>
                  </a:lnTo>
                  <a:lnTo>
                    <a:pt x="455880" y="684964"/>
                  </a:lnTo>
                  <a:lnTo>
                    <a:pt x="411262" y="729446"/>
                  </a:lnTo>
                  <a:lnTo>
                    <a:pt x="371410" y="709425"/>
                  </a:lnTo>
                  <a:lnTo>
                    <a:pt x="333602" y="720593"/>
                  </a:lnTo>
                  <a:lnTo>
                    <a:pt x="282446" y="749440"/>
                  </a:lnTo>
                  <a:lnTo>
                    <a:pt x="262425" y="736093"/>
                  </a:lnTo>
                  <a:lnTo>
                    <a:pt x="229057" y="736093"/>
                  </a:lnTo>
                  <a:lnTo>
                    <a:pt x="173461" y="760826"/>
                  </a:lnTo>
                  <a:lnTo>
                    <a:pt x="157853" y="687170"/>
                  </a:lnTo>
                  <a:lnTo>
                    <a:pt x="154557" y="671589"/>
                  </a:lnTo>
                  <a:lnTo>
                    <a:pt x="124539" y="611554"/>
                  </a:lnTo>
                  <a:lnTo>
                    <a:pt x="97136" y="611554"/>
                  </a:lnTo>
                  <a:lnTo>
                    <a:pt x="51074" y="642579"/>
                  </a:lnTo>
                  <a:lnTo>
                    <a:pt x="4440" y="578921"/>
                  </a:lnTo>
                  <a:lnTo>
                    <a:pt x="0" y="557538"/>
                  </a:lnTo>
                  <a:close/>
                </a:path>
              </a:pathLst>
            </a:custGeom>
            <a:solidFill>
              <a:srgbClr val="AAC056"/>
            </a:solidFill>
            <a:ln w="2720" cap="flat">
              <a:solidFill>
                <a:srgbClr val="FFFFFF"/>
              </a:solidFill>
              <a:prstDash val="solid"/>
              <a:miter/>
            </a:ln>
          </p:spPr>
          <p:txBody>
            <a:bodyPr rtlCol="0" anchor="ctr"/>
            <a:lstStyle/>
            <a:p>
              <a:endParaRPr lang="sv-SE" sz="500"/>
            </a:p>
          </p:txBody>
        </p:sp>
        <p:sp>
          <p:nvSpPr>
            <p:cNvPr id="53" name="Frihandsfigur: Form 52">
              <a:extLst>
                <a:ext uri="{FF2B5EF4-FFF2-40B4-BE49-F238E27FC236}">
                  <a16:creationId xmlns:a16="http://schemas.microsoft.com/office/drawing/2014/main" id="{A486D75C-89A6-A486-5859-56BD67F6388B}"/>
                </a:ext>
              </a:extLst>
            </p:cNvPr>
            <p:cNvSpPr/>
            <p:nvPr/>
          </p:nvSpPr>
          <p:spPr>
            <a:xfrm>
              <a:off x="2784026" y="2208893"/>
              <a:ext cx="467020" cy="582025"/>
            </a:xfrm>
            <a:custGeom>
              <a:avLst/>
              <a:gdLst>
                <a:gd name="connsiteX0" fmla="*/ 9452 w 467020"/>
                <a:gd name="connsiteY0" fmla="*/ 386964 h 582025"/>
                <a:gd name="connsiteX1" fmla="*/ 31162 w 467020"/>
                <a:gd name="connsiteY1" fmla="*/ 314671 h 582025"/>
                <a:gd name="connsiteX2" fmla="*/ 46743 w 467020"/>
                <a:gd name="connsiteY2" fmla="*/ 262425 h 582025"/>
                <a:gd name="connsiteX3" fmla="*/ 28084 w 467020"/>
                <a:gd name="connsiteY3" fmla="*/ 167768 h 582025"/>
                <a:gd name="connsiteX4" fmla="*/ 95665 w 467020"/>
                <a:gd name="connsiteY4" fmla="*/ 133446 h 582025"/>
                <a:gd name="connsiteX5" fmla="*/ 95665 w 467020"/>
                <a:gd name="connsiteY5" fmla="*/ 88964 h 582025"/>
                <a:gd name="connsiteX6" fmla="*/ 74800 w 467020"/>
                <a:gd name="connsiteY6" fmla="*/ 62269 h 582025"/>
                <a:gd name="connsiteX7" fmla="*/ 95665 w 467020"/>
                <a:gd name="connsiteY7" fmla="*/ 11141 h 582025"/>
                <a:gd name="connsiteX8" fmla="*/ 136034 w 467020"/>
                <a:gd name="connsiteY8" fmla="*/ 0 h 582025"/>
                <a:gd name="connsiteX9" fmla="*/ 193509 w 467020"/>
                <a:gd name="connsiteY9" fmla="*/ 0 h 582025"/>
                <a:gd name="connsiteX10" fmla="*/ 226850 w 467020"/>
                <a:gd name="connsiteY10" fmla="*/ 24461 h 582025"/>
                <a:gd name="connsiteX11" fmla="*/ 282446 w 467020"/>
                <a:gd name="connsiteY11" fmla="*/ 24461 h 582025"/>
                <a:gd name="connsiteX12" fmla="*/ 386964 w 467020"/>
                <a:gd name="connsiteY12" fmla="*/ 97844 h 582025"/>
                <a:gd name="connsiteX13" fmla="*/ 358444 w 467020"/>
                <a:gd name="connsiteY13" fmla="*/ 160114 h 582025"/>
                <a:gd name="connsiteX14" fmla="*/ 311374 w 467020"/>
                <a:gd name="connsiteY14" fmla="*/ 206829 h 582025"/>
                <a:gd name="connsiteX15" fmla="*/ 304701 w 467020"/>
                <a:gd name="connsiteY15" fmla="*/ 266865 h 582025"/>
                <a:gd name="connsiteX16" fmla="*/ 322352 w 467020"/>
                <a:gd name="connsiteY16" fmla="*/ 314671 h 582025"/>
                <a:gd name="connsiteX17" fmla="*/ 342373 w 467020"/>
                <a:gd name="connsiteY17" fmla="*/ 362503 h 582025"/>
                <a:gd name="connsiteX18" fmla="*/ 435532 w 467020"/>
                <a:gd name="connsiteY18" fmla="*/ 366943 h 582025"/>
                <a:gd name="connsiteX19" fmla="*/ 467021 w 467020"/>
                <a:gd name="connsiteY19" fmla="*/ 386964 h 582025"/>
                <a:gd name="connsiteX20" fmla="*/ 467021 w 467020"/>
                <a:gd name="connsiteY20" fmla="*/ 404888 h 582025"/>
                <a:gd name="connsiteX21" fmla="*/ 413659 w 467020"/>
                <a:gd name="connsiteY21" fmla="*/ 451440 h 582025"/>
                <a:gd name="connsiteX22" fmla="*/ 358444 w 467020"/>
                <a:gd name="connsiteY22" fmla="*/ 523625 h 582025"/>
                <a:gd name="connsiteX23" fmla="*/ 331368 w 467020"/>
                <a:gd name="connsiteY23" fmla="*/ 582026 h 582025"/>
                <a:gd name="connsiteX24" fmla="*/ 256133 w 467020"/>
                <a:gd name="connsiteY24" fmla="*/ 502596 h 582025"/>
                <a:gd name="connsiteX25" fmla="*/ 217371 w 467020"/>
                <a:gd name="connsiteY25" fmla="*/ 500035 h 582025"/>
                <a:gd name="connsiteX26" fmla="*/ 194926 w 467020"/>
                <a:gd name="connsiteY26" fmla="*/ 501152 h 582025"/>
                <a:gd name="connsiteX27" fmla="*/ 163137 w 467020"/>
                <a:gd name="connsiteY27" fmla="*/ 483610 h 582025"/>
                <a:gd name="connsiteX28" fmla="*/ 115659 w 467020"/>
                <a:gd name="connsiteY28" fmla="*/ 449206 h 582025"/>
                <a:gd name="connsiteX29" fmla="*/ 44509 w 467020"/>
                <a:gd name="connsiteY29" fmla="*/ 420305 h 582025"/>
                <a:gd name="connsiteX30" fmla="*/ 0 w 467020"/>
                <a:gd name="connsiteY30" fmla="*/ 419325 h 582025"/>
                <a:gd name="connsiteX31" fmla="*/ 9452 w 467020"/>
                <a:gd name="connsiteY31" fmla="*/ 386964 h 58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7020" h="582025">
                  <a:moveTo>
                    <a:pt x="9452" y="386964"/>
                  </a:moveTo>
                  <a:lnTo>
                    <a:pt x="31162" y="314671"/>
                  </a:lnTo>
                  <a:lnTo>
                    <a:pt x="46743" y="262425"/>
                  </a:lnTo>
                  <a:lnTo>
                    <a:pt x="28084" y="167768"/>
                  </a:lnTo>
                  <a:lnTo>
                    <a:pt x="95665" y="133446"/>
                  </a:lnTo>
                  <a:lnTo>
                    <a:pt x="95665" y="88964"/>
                  </a:lnTo>
                  <a:lnTo>
                    <a:pt x="74800" y="62269"/>
                  </a:lnTo>
                  <a:lnTo>
                    <a:pt x="95665" y="11141"/>
                  </a:lnTo>
                  <a:lnTo>
                    <a:pt x="136034" y="0"/>
                  </a:lnTo>
                  <a:lnTo>
                    <a:pt x="193509" y="0"/>
                  </a:lnTo>
                  <a:lnTo>
                    <a:pt x="226850" y="24461"/>
                  </a:lnTo>
                  <a:lnTo>
                    <a:pt x="282446" y="24461"/>
                  </a:lnTo>
                  <a:lnTo>
                    <a:pt x="386964" y="97844"/>
                  </a:lnTo>
                  <a:lnTo>
                    <a:pt x="358444" y="160114"/>
                  </a:lnTo>
                  <a:lnTo>
                    <a:pt x="311374" y="206829"/>
                  </a:lnTo>
                  <a:lnTo>
                    <a:pt x="304701" y="266865"/>
                  </a:lnTo>
                  <a:lnTo>
                    <a:pt x="322352" y="314671"/>
                  </a:lnTo>
                  <a:lnTo>
                    <a:pt x="342373" y="362503"/>
                  </a:lnTo>
                  <a:lnTo>
                    <a:pt x="435532" y="366943"/>
                  </a:lnTo>
                  <a:lnTo>
                    <a:pt x="467021" y="386964"/>
                  </a:lnTo>
                  <a:lnTo>
                    <a:pt x="467021" y="404888"/>
                  </a:lnTo>
                  <a:lnTo>
                    <a:pt x="413659" y="451440"/>
                  </a:lnTo>
                  <a:lnTo>
                    <a:pt x="358444" y="523625"/>
                  </a:lnTo>
                  <a:lnTo>
                    <a:pt x="331368" y="582026"/>
                  </a:lnTo>
                  <a:lnTo>
                    <a:pt x="256133" y="502596"/>
                  </a:lnTo>
                  <a:lnTo>
                    <a:pt x="217371" y="500035"/>
                  </a:lnTo>
                  <a:lnTo>
                    <a:pt x="194926" y="501152"/>
                  </a:lnTo>
                  <a:lnTo>
                    <a:pt x="163137" y="483610"/>
                  </a:lnTo>
                  <a:lnTo>
                    <a:pt x="115659" y="449206"/>
                  </a:lnTo>
                  <a:lnTo>
                    <a:pt x="44509" y="420305"/>
                  </a:lnTo>
                  <a:lnTo>
                    <a:pt x="0" y="419325"/>
                  </a:lnTo>
                  <a:lnTo>
                    <a:pt x="9452" y="386964"/>
                  </a:lnTo>
                  <a:close/>
                </a:path>
              </a:pathLst>
            </a:custGeom>
            <a:solidFill>
              <a:srgbClr val="AAC056"/>
            </a:solidFill>
            <a:ln w="2720" cap="flat">
              <a:solidFill>
                <a:srgbClr val="FFFFFF"/>
              </a:solidFill>
              <a:prstDash val="solid"/>
              <a:miter/>
            </a:ln>
          </p:spPr>
          <p:txBody>
            <a:bodyPr rtlCol="0" anchor="ctr"/>
            <a:lstStyle/>
            <a:p>
              <a:endParaRPr lang="sv-SE" sz="500"/>
            </a:p>
          </p:txBody>
        </p:sp>
        <p:sp>
          <p:nvSpPr>
            <p:cNvPr id="54" name="Frihandsfigur: Form 53">
              <a:extLst>
                <a:ext uri="{FF2B5EF4-FFF2-40B4-BE49-F238E27FC236}">
                  <a16:creationId xmlns:a16="http://schemas.microsoft.com/office/drawing/2014/main" id="{791C1D0F-291A-58E4-3F61-864787C1F3AD}"/>
                </a:ext>
              </a:extLst>
            </p:cNvPr>
            <p:cNvSpPr/>
            <p:nvPr/>
          </p:nvSpPr>
          <p:spPr>
            <a:xfrm>
              <a:off x="2488287" y="2293417"/>
              <a:ext cx="342482" cy="641544"/>
            </a:xfrm>
            <a:custGeom>
              <a:avLst/>
              <a:gdLst>
                <a:gd name="connsiteX0" fmla="*/ 8717 w 342482"/>
                <a:gd name="connsiteY0" fmla="*/ 26204 h 641544"/>
                <a:gd name="connsiteX1" fmla="*/ 57829 w 342482"/>
                <a:gd name="connsiteY1" fmla="*/ 0 h 641544"/>
                <a:gd name="connsiteX2" fmla="*/ 122986 w 342482"/>
                <a:gd name="connsiteY2" fmla="*/ 13102 h 641544"/>
                <a:gd name="connsiteX3" fmla="*/ 155674 w 342482"/>
                <a:gd name="connsiteY3" fmla="*/ 13102 h 641544"/>
                <a:gd name="connsiteX4" fmla="*/ 177275 w 342482"/>
                <a:gd name="connsiteY4" fmla="*/ 36828 h 641544"/>
                <a:gd name="connsiteX5" fmla="*/ 253409 w 342482"/>
                <a:gd name="connsiteY5" fmla="*/ 18414 h 641544"/>
                <a:gd name="connsiteX6" fmla="*/ 295739 w 342482"/>
                <a:gd name="connsiteY6" fmla="*/ 48922 h 641544"/>
                <a:gd name="connsiteX7" fmla="*/ 323823 w 342482"/>
                <a:gd name="connsiteY7" fmla="*/ 83244 h 641544"/>
                <a:gd name="connsiteX8" fmla="*/ 342482 w 342482"/>
                <a:gd name="connsiteY8" fmla="*/ 177901 h 641544"/>
                <a:gd name="connsiteX9" fmla="*/ 295739 w 342482"/>
                <a:gd name="connsiteY9" fmla="*/ 334800 h 641544"/>
                <a:gd name="connsiteX10" fmla="*/ 275745 w 342482"/>
                <a:gd name="connsiteY10" fmla="*/ 335781 h 641544"/>
                <a:gd name="connsiteX11" fmla="*/ 244393 w 342482"/>
                <a:gd name="connsiteY11" fmla="*/ 439100 h 641544"/>
                <a:gd name="connsiteX12" fmla="*/ 197922 w 342482"/>
                <a:gd name="connsiteY12" fmla="*/ 566499 h 641544"/>
                <a:gd name="connsiteX13" fmla="*/ 197922 w 342482"/>
                <a:gd name="connsiteY13" fmla="*/ 641544 h 641544"/>
                <a:gd name="connsiteX14" fmla="*/ 163791 w 342482"/>
                <a:gd name="connsiteY14" fmla="*/ 641544 h 641544"/>
                <a:gd name="connsiteX15" fmla="*/ 140093 w 342482"/>
                <a:gd name="connsiteY15" fmla="*/ 611526 h 641544"/>
                <a:gd name="connsiteX16" fmla="*/ 80057 w 342482"/>
                <a:gd name="connsiteY16" fmla="*/ 611526 h 641544"/>
                <a:gd name="connsiteX17" fmla="*/ 53335 w 342482"/>
                <a:gd name="connsiteY17" fmla="*/ 624874 h 641544"/>
                <a:gd name="connsiteX18" fmla="*/ 8717 w 342482"/>
                <a:gd name="connsiteY18" fmla="*/ 529263 h 641544"/>
                <a:gd name="connsiteX19" fmla="*/ 33368 w 342482"/>
                <a:gd name="connsiteY19" fmla="*/ 518885 h 641544"/>
                <a:gd name="connsiteX20" fmla="*/ 42248 w 342482"/>
                <a:gd name="connsiteY20" fmla="*/ 497502 h 641544"/>
                <a:gd name="connsiteX21" fmla="*/ 0 w 342482"/>
                <a:gd name="connsiteY21" fmla="*/ 473667 h 641544"/>
                <a:gd name="connsiteX22" fmla="*/ 0 w 342482"/>
                <a:gd name="connsiteY22" fmla="*/ 369149 h 641544"/>
                <a:gd name="connsiteX23" fmla="*/ 0 w 342482"/>
                <a:gd name="connsiteY23" fmla="*/ 344688 h 641544"/>
                <a:gd name="connsiteX24" fmla="*/ 8717 w 342482"/>
                <a:gd name="connsiteY24" fmla="*/ 317912 h 641544"/>
                <a:gd name="connsiteX25" fmla="*/ 55596 w 342482"/>
                <a:gd name="connsiteY25" fmla="*/ 282419 h 641544"/>
                <a:gd name="connsiteX26" fmla="*/ 80057 w 342482"/>
                <a:gd name="connsiteY26" fmla="*/ 184575 h 641544"/>
                <a:gd name="connsiteX27" fmla="*/ 57829 w 342482"/>
                <a:gd name="connsiteY27" fmla="*/ 160114 h 641544"/>
                <a:gd name="connsiteX28" fmla="*/ 8717 w 342482"/>
                <a:gd name="connsiteY28" fmla="*/ 128979 h 641544"/>
                <a:gd name="connsiteX29" fmla="*/ 8717 w 342482"/>
                <a:gd name="connsiteY29" fmla="*/ 71150 h 641544"/>
                <a:gd name="connsiteX30" fmla="*/ 8717 w 342482"/>
                <a:gd name="connsiteY30" fmla="*/ 26204 h 64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2482" h="641544">
                  <a:moveTo>
                    <a:pt x="8717" y="26204"/>
                  </a:moveTo>
                  <a:lnTo>
                    <a:pt x="57829" y="0"/>
                  </a:lnTo>
                  <a:lnTo>
                    <a:pt x="122986" y="13102"/>
                  </a:lnTo>
                  <a:lnTo>
                    <a:pt x="155674" y="13102"/>
                  </a:lnTo>
                  <a:lnTo>
                    <a:pt x="177275" y="36828"/>
                  </a:lnTo>
                  <a:lnTo>
                    <a:pt x="253409" y="18414"/>
                  </a:lnTo>
                  <a:lnTo>
                    <a:pt x="295739" y="48922"/>
                  </a:lnTo>
                  <a:lnTo>
                    <a:pt x="323823" y="83244"/>
                  </a:lnTo>
                  <a:lnTo>
                    <a:pt x="342482" y="177901"/>
                  </a:lnTo>
                  <a:lnTo>
                    <a:pt x="295739" y="334800"/>
                  </a:lnTo>
                  <a:lnTo>
                    <a:pt x="275745" y="335781"/>
                  </a:lnTo>
                  <a:lnTo>
                    <a:pt x="244393" y="439100"/>
                  </a:lnTo>
                  <a:lnTo>
                    <a:pt x="197922" y="566499"/>
                  </a:lnTo>
                  <a:lnTo>
                    <a:pt x="197922" y="641544"/>
                  </a:lnTo>
                  <a:lnTo>
                    <a:pt x="163791" y="641544"/>
                  </a:lnTo>
                  <a:lnTo>
                    <a:pt x="140093" y="611526"/>
                  </a:lnTo>
                  <a:lnTo>
                    <a:pt x="80057" y="611526"/>
                  </a:lnTo>
                  <a:lnTo>
                    <a:pt x="53335" y="624874"/>
                  </a:lnTo>
                  <a:lnTo>
                    <a:pt x="8717" y="529263"/>
                  </a:lnTo>
                  <a:lnTo>
                    <a:pt x="33368" y="518885"/>
                  </a:lnTo>
                  <a:lnTo>
                    <a:pt x="42248" y="497502"/>
                  </a:lnTo>
                  <a:lnTo>
                    <a:pt x="0" y="473667"/>
                  </a:lnTo>
                  <a:lnTo>
                    <a:pt x="0" y="369149"/>
                  </a:lnTo>
                  <a:lnTo>
                    <a:pt x="0" y="344688"/>
                  </a:lnTo>
                  <a:lnTo>
                    <a:pt x="8717" y="317912"/>
                  </a:lnTo>
                  <a:lnTo>
                    <a:pt x="55596" y="282419"/>
                  </a:lnTo>
                  <a:lnTo>
                    <a:pt x="80057" y="184575"/>
                  </a:lnTo>
                  <a:lnTo>
                    <a:pt x="57829" y="160114"/>
                  </a:lnTo>
                  <a:lnTo>
                    <a:pt x="8717" y="128979"/>
                  </a:lnTo>
                  <a:lnTo>
                    <a:pt x="8717" y="71150"/>
                  </a:lnTo>
                  <a:lnTo>
                    <a:pt x="8717" y="26204"/>
                  </a:lnTo>
                  <a:close/>
                </a:path>
              </a:pathLst>
            </a:custGeom>
            <a:solidFill>
              <a:srgbClr val="AAC056"/>
            </a:solidFill>
            <a:ln w="2720" cap="flat">
              <a:solidFill>
                <a:srgbClr val="FFFFFF"/>
              </a:solidFill>
              <a:prstDash val="solid"/>
              <a:miter/>
            </a:ln>
          </p:spPr>
          <p:txBody>
            <a:bodyPr rtlCol="0" anchor="ctr"/>
            <a:lstStyle/>
            <a:p>
              <a:endParaRPr lang="sv-SE" sz="500"/>
            </a:p>
          </p:txBody>
        </p:sp>
        <p:sp>
          <p:nvSpPr>
            <p:cNvPr id="55" name="Frihandsfigur: Form 54">
              <a:extLst>
                <a:ext uri="{FF2B5EF4-FFF2-40B4-BE49-F238E27FC236}">
                  <a16:creationId xmlns:a16="http://schemas.microsoft.com/office/drawing/2014/main" id="{FC6E2B54-39E3-26D9-985C-8FF806B4E8CC}"/>
                </a:ext>
              </a:extLst>
            </p:cNvPr>
            <p:cNvSpPr/>
            <p:nvPr/>
          </p:nvSpPr>
          <p:spPr>
            <a:xfrm>
              <a:off x="1872293" y="2062127"/>
              <a:ext cx="518149" cy="782780"/>
            </a:xfrm>
            <a:custGeom>
              <a:avLst/>
              <a:gdLst>
                <a:gd name="connsiteX0" fmla="*/ 108958 w 518149"/>
                <a:gd name="connsiteY0" fmla="*/ 750175 h 782780"/>
                <a:gd name="connsiteX1" fmla="*/ 80057 w 518149"/>
                <a:gd name="connsiteY1" fmla="*/ 627107 h 782780"/>
                <a:gd name="connsiteX2" fmla="*/ 108958 w 518149"/>
                <a:gd name="connsiteY2" fmla="*/ 566091 h 782780"/>
                <a:gd name="connsiteX3" fmla="*/ 108958 w 518149"/>
                <a:gd name="connsiteY3" fmla="*/ 492463 h 782780"/>
                <a:gd name="connsiteX4" fmla="*/ 64503 w 518149"/>
                <a:gd name="connsiteY4" fmla="*/ 375823 h 782780"/>
                <a:gd name="connsiteX5" fmla="*/ 0 w 518149"/>
                <a:gd name="connsiteY5" fmla="*/ 268118 h 782780"/>
                <a:gd name="connsiteX6" fmla="*/ 15581 w 518149"/>
                <a:gd name="connsiteY6" fmla="*/ 171227 h 782780"/>
                <a:gd name="connsiteX7" fmla="*/ 22255 w 518149"/>
                <a:gd name="connsiteY7" fmla="*/ 120099 h 782780"/>
                <a:gd name="connsiteX8" fmla="*/ 93404 w 518149"/>
                <a:gd name="connsiteY8" fmla="*/ 84497 h 782780"/>
                <a:gd name="connsiteX9" fmla="*/ 150090 w 518149"/>
                <a:gd name="connsiteY9" fmla="*/ 84497 h 782780"/>
                <a:gd name="connsiteX10" fmla="*/ 171227 w 518149"/>
                <a:gd name="connsiteY10" fmla="*/ 60036 h 782780"/>
                <a:gd name="connsiteX11" fmla="*/ 204596 w 518149"/>
                <a:gd name="connsiteY11" fmla="*/ 97926 h 782780"/>
                <a:gd name="connsiteX12" fmla="*/ 240170 w 518149"/>
                <a:gd name="connsiteY12" fmla="*/ 97926 h 782780"/>
                <a:gd name="connsiteX13" fmla="*/ 298000 w 518149"/>
                <a:gd name="connsiteY13" fmla="*/ 40042 h 782780"/>
                <a:gd name="connsiteX14" fmla="*/ 340248 w 518149"/>
                <a:gd name="connsiteY14" fmla="*/ 64503 h 782780"/>
                <a:gd name="connsiteX15" fmla="*/ 404724 w 518149"/>
                <a:gd name="connsiteY15" fmla="*/ 40042 h 782780"/>
                <a:gd name="connsiteX16" fmla="*/ 454763 w 518149"/>
                <a:gd name="connsiteY16" fmla="*/ 0 h 782780"/>
                <a:gd name="connsiteX17" fmla="*/ 495922 w 518149"/>
                <a:gd name="connsiteY17" fmla="*/ 44482 h 782780"/>
                <a:gd name="connsiteX18" fmla="*/ 518149 w 518149"/>
                <a:gd name="connsiteY18" fmla="*/ 80057 h 782780"/>
                <a:gd name="connsiteX19" fmla="*/ 507036 w 518149"/>
                <a:gd name="connsiteY19" fmla="*/ 134018 h 782780"/>
                <a:gd name="connsiteX20" fmla="*/ 507036 w 518149"/>
                <a:gd name="connsiteY20" fmla="*/ 171227 h 782780"/>
                <a:gd name="connsiteX21" fmla="*/ 507036 w 518149"/>
                <a:gd name="connsiteY21" fmla="*/ 222383 h 782780"/>
                <a:gd name="connsiteX22" fmla="*/ 507036 w 518149"/>
                <a:gd name="connsiteY22" fmla="*/ 242404 h 782780"/>
                <a:gd name="connsiteX23" fmla="*/ 495922 w 518149"/>
                <a:gd name="connsiteY23" fmla="*/ 277979 h 782780"/>
                <a:gd name="connsiteX24" fmla="*/ 475901 w 518149"/>
                <a:gd name="connsiteY24" fmla="*/ 314534 h 782780"/>
                <a:gd name="connsiteX25" fmla="*/ 475901 w 518149"/>
                <a:gd name="connsiteY25" fmla="*/ 360269 h 782780"/>
                <a:gd name="connsiteX26" fmla="*/ 449206 w 518149"/>
                <a:gd name="connsiteY26" fmla="*/ 389170 h 782780"/>
                <a:gd name="connsiteX27" fmla="*/ 451440 w 518149"/>
                <a:gd name="connsiteY27" fmla="*/ 409191 h 782780"/>
                <a:gd name="connsiteX28" fmla="*/ 466994 w 518149"/>
                <a:gd name="connsiteY28" fmla="*/ 431419 h 782780"/>
                <a:gd name="connsiteX29" fmla="*/ 466994 w 518149"/>
                <a:gd name="connsiteY29" fmla="*/ 461437 h 782780"/>
                <a:gd name="connsiteX30" fmla="*/ 453646 w 518149"/>
                <a:gd name="connsiteY30" fmla="*/ 492463 h 782780"/>
                <a:gd name="connsiteX31" fmla="*/ 404724 w 518149"/>
                <a:gd name="connsiteY31" fmla="*/ 492463 h 782780"/>
                <a:gd name="connsiteX32" fmla="*/ 353323 w 518149"/>
                <a:gd name="connsiteY32" fmla="*/ 442533 h 782780"/>
                <a:gd name="connsiteX33" fmla="*/ 338015 w 518149"/>
                <a:gd name="connsiteY33" fmla="*/ 442533 h 782780"/>
                <a:gd name="connsiteX34" fmla="*/ 310612 w 518149"/>
                <a:gd name="connsiteY34" fmla="*/ 473667 h 782780"/>
                <a:gd name="connsiteX35" fmla="*/ 310612 w 518149"/>
                <a:gd name="connsiteY35" fmla="*/ 520383 h 782780"/>
                <a:gd name="connsiteX36" fmla="*/ 264577 w 518149"/>
                <a:gd name="connsiteY36" fmla="*/ 566091 h 782780"/>
                <a:gd name="connsiteX37" fmla="*/ 259075 w 518149"/>
                <a:gd name="connsiteY37" fmla="*/ 580446 h 782780"/>
                <a:gd name="connsiteX38" fmla="*/ 259075 w 518149"/>
                <a:gd name="connsiteY38" fmla="*/ 599623 h 782780"/>
                <a:gd name="connsiteX39" fmla="*/ 264577 w 518149"/>
                <a:gd name="connsiteY39" fmla="*/ 633781 h 782780"/>
                <a:gd name="connsiteX40" fmla="*/ 213476 w 518149"/>
                <a:gd name="connsiteY40" fmla="*/ 670391 h 782780"/>
                <a:gd name="connsiteX41" fmla="*/ 217943 w 518149"/>
                <a:gd name="connsiteY41" fmla="*/ 750175 h 782780"/>
                <a:gd name="connsiteX42" fmla="*/ 171227 w 518149"/>
                <a:gd name="connsiteY42" fmla="*/ 767990 h 782780"/>
                <a:gd name="connsiteX43" fmla="*/ 132493 w 518149"/>
                <a:gd name="connsiteY43" fmla="*/ 782781 h 782780"/>
                <a:gd name="connsiteX44" fmla="*/ 108958 w 518149"/>
                <a:gd name="connsiteY44" fmla="*/ 750175 h 78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8149" h="782780">
                  <a:moveTo>
                    <a:pt x="108958" y="750175"/>
                  </a:moveTo>
                  <a:lnTo>
                    <a:pt x="80057" y="627107"/>
                  </a:lnTo>
                  <a:lnTo>
                    <a:pt x="108958" y="566091"/>
                  </a:lnTo>
                  <a:lnTo>
                    <a:pt x="108958" y="492463"/>
                  </a:lnTo>
                  <a:lnTo>
                    <a:pt x="64503" y="375823"/>
                  </a:lnTo>
                  <a:lnTo>
                    <a:pt x="0" y="268118"/>
                  </a:lnTo>
                  <a:lnTo>
                    <a:pt x="15581" y="171227"/>
                  </a:lnTo>
                  <a:lnTo>
                    <a:pt x="22255" y="120099"/>
                  </a:lnTo>
                  <a:lnTo>
                    <a:pt x="93404" y="84497"/>
                  </a:lnTo>
                  <a:lnTo>
                    <a:pt x="150090" y="84497"/>
                  </a:lnTo>
                  <a:lnTo>
                    <a:pt x="171227" y="60036"/>
                  </a:lnTo>
                  <a:lnTo>
                    <a:pt x="204596" y="97926"/>
                  </a:lnTo>
                  <a:lnTo>
                    <a:pt x="240170" y="97926"/>
                  </a:lnTo>
                  <a:lnTo>
                    <a:pt x="298000" y="40042"/>
                  </a:lnTo>
                  <a:lnTo>
                    <a:pt x="340248" y="64503"/>
                  </a:lnTo>
                  <a:lnTo>
                    <a:pt x="404724" y="40042"/>
                  </a:lnTo>
                  <a:lnTo>
                    <a:pt x="454763" y="0"/>
                  </a:lnTo>
                  <a:lnTo>
                    <a:pt x="495922" y="44482"/>
                  </a:lnTo>
                  <a:lnTo>
                    <a:pt x="518149" y="80057"/>
                  </a:lnTo>
                  <a:lnTo>
                    <a:pt x="507036" y="134018"/>
                  </a:lnTo>
                  <a:lnTo>
                    <a:pt x="507036" y="171227"/>
                  </a:lnTo>
                  <a:lnTo>
                    <a:pt x="507036" y="222383"/>
                  </a:lnTo>
                  <a:lnTo>
                    <a:pt x="507036" y="242404"/>
                  </a:lnTo>
                  <a:lnTo>
                    <a:pt x="495922" y="277979"/>
                  </a:lnTo>
                  <a:lnTo>
                    <a:pt x="475901" y="314534"/>
                  </a:lnTo>
                  <a:lnTo>
                    <a:pt x="475901" y="360269"/>
                  </a:lnTo>
                  <a:lnTo>
                    <a:pt x="449206" y="389170"/>
                  </a:lnTo>
                  <a:lnTo>
                    <a:pt x="451440" y="409191"/>
                  </a:lnTo>
                  <a:lnTo>
                    <a:pt x="466994" y="431419"/>
                  </a:lnTo>
                  <a:lnTo>
                    <a:pt x="466994" y="461437"/>
                  </a:lnTo>
                  <a:lnTo>
                    <a:pt x="453646" y="492463"/>
                  </a:lnTo>
                  <a:lnTo>
                    <a:pt x="404724" y="492463"/>
                  </a:lnTo>
                  <a:lnTo>
                    <a:pt x="353323" y="442533"/>
                  </a:lnTo>
                  <a:lnTo>
                    <a:pt x="338015" y="442533"/>
                  </a:lnTo>
                  <a:lnTo>
                    <a:pt x="310612" y="473667"/>
                  </a:lnTo>
                  <a:lnTo>
                    <a:pt x="310612" y="520383"/>
                  </a:lnTo>
                  <a:lnTo>
                    <a:pt x="264577" y="566091"/>
                  </a:lnTo>
                  <a:lnTo>
                    <a:pt x="259075" y="580446"/>
                  </a:lnTo>
                  <a:lnTo>
                    <a:pt x="259075" y="599623"/>
                  </a:lnTo>
                  <a:lnTo>
                    <a:pt x="264577" y="633781"/>
                  </a:lnTo>
                  <a:lnTo>
                    <a:pt x="213476" y="670391"/>
                  </a:lnTo>
                  <a:lnTo>
                    <a:pt x="217943" y="750175"/>
                  </a:lnTo>
                  <a:lnTo>
                    <a:pt x="171227" y="767990"/>
                  </a:lnTo>
                  <a:lnTo>
                    <a:pt x="132493" y="782781"/>
                  </a:lnTo>
                  <a:lnTo>
                    <a:pt x="108958" y="750175"/>
                  </a:lnTo>
                  <a:close/>
                </a:path>
              </a:pathLst>
            </a:custGeom>
            <a:solidFill>
              <a:srgbClr val="AAC056"/>
            </a:solidFill>
            <a:ln w="2720" cap="flat">
              <a:solidFill>
                <a:srgbClr val="FFFFFF"/>
              </a:solidFill>
              <a:prstDash val="solid"/>
              <a:miter/>
            </a:ln>
          </p:spPr>
          <p:txBody>
            <a:bodyPr rtlCol="0" anchor="ctr"/>
            <a:lstStyle/>
            <a:p>
              <a:endParaRPr lang="sv-SE" sz="500"/>
            </a:p>
          </p:txBody>
        </p:sp>
        <p:sp>
          <p:nvSpPr>
            <p:cNvPr id="56" name="Frihandsfigur: Form 55">
              <a:extLst>
                <a:ext uri="{FF2B5EF4-FFF2-40B4-BE49-F238E27FC236}">
                  <a16:creationId xmlns:a16="http://schemas.microsoft.com/office/drawing/2014/main" id="{2CC79DD2-43C4-1F6D-61E5-32EE627C5781}"/>
                </a:ext>
              </a:extLst>
            </p:cNvPr>
            <p:cNvSpPr/>
            <p:nvPr/>
          </p:nvSpPr>
          <p:spPr>
            <a:xfrm>
              <a:off x="1863413" y="1686304"/>
              <a:ext cx="306879" cy="495949"/>
            </a:xfrm>
            <a:custGeom>
              <a:avLst/>
              <a:gdLst>
                <a:gd name="connsiteX0" fmla="*/ 24461 w 306879"/>
                <a:gd name="connsiteY0" fmla="*/ 447000 h 495949"/>
                <a:gd name="connsiteX1" fmla="*/ 0 w 306879"/>
                <a:gd name="connsiteY1" fmla="*/ 353596 h 495949"/>
                <a:gd name="connsiteX2" fmla="*/ 0 w 306879"/>
                <a:gd name="connsiteY2" fmla="*/ 340248 h 495949"/>
                <a:gd name="connsiteX3" fmla="*/ 44482 w 306879"/>
                <a:gd name="connsiteY3" fmla="*/ 340248 h 495949"/>
                <a:gd name="connsiteX4" fmla="*/ 44482 w 306879"/>
                <a:gd name="connsiteY4" fmla="*/ 306880 h 495949"/>
                <a:gd name="connsiteX5" fmla="*/ 8907 w 306879"/>
                <a:gd name="connsiteY5" fmla="*/ 266838 h 495949"/>
                <a:gd name="connsiteX6" fmla="*/ 8907 w 306879"/>
                <a:gd name="connsiteY6" fmla="*/ 182341 h 495949"/>
                <a:gd name="connsiteX7" fmla="*/ 44482 w 306879"/>
                <a:gd name="connsiteY7" fmla="*/ 120072 h 495949"/>
                <a:gd name="connsiteX8" fmla="*/ 73383 w 306879"/>
                <a:gd name="connsiteY8" fmla="*/ 53362 h 495949"/>
                <a:gd name="connsiteX9" fmla="*/ 141373 w 306879"/>
                <a:gd name="connsiteY9" fmla="*/ 28901 h 495949"/>
                <a:gd name="connsiteX10" fmla="*/ 195688 w 306879"/>
                <a:gd name="connsiteY10" fmla="*/ 0 h 495949"/>
                <a:gd name="connsiteX11" fmla="*/ 249051 w 306879"/>
                <a:gd name="connsiteY11" fmla="*/ 35575 h 495949"/>
                <a:gd name="connsiteX12" fmla="*/ 296583 w 306879"/>
                <a:gd name="connsiteY12" fmla="*/ 155674 h 495949"/>
                <a:gd name="connsiteX13" fmla="*/ 296583 w 306879"/>
                <a:gd name="connsiteY13" fmla="*/ 244638 h 495949"/>
                <a:gd name="connsiteX14" fmla="*/ 273457 w 306879"/>
                <a:gd name="connsiteY14" fmla="*/ 324695 h 495949"/>
                <a:gd name="connsiteX15" fmla="*/ 273457 w 306879"/>
                <a:gd name="connsiteY15" fmla="*/ 375850 h 495949"/>
                <a:gd name="connsiteX16" fmla="*/ 306880 w 306879"/>
                <a:gd name="connsiteY16" fmla="*/ 415892 h 495949"/>
                <a:gd name="connsiteX17" fmla="*/ 267955 w 306879"/>
                <a:gd name="connsiteY17" fmla="*/ 454845 h 495949"/>
                <a:gd name="connsiteX18" fmla="*/ 249051 w 306879"/>
                <a:gd name="connsiteY18" fmla="*/ 473776 h 495949"/>
                <a:gd name="connsiteX19" fmla="*/ 213476 w 306879"/>
                <a:gd name="connsiteY19" fmla="*/ 473776 h 495949"/>
                <a:gd name="connsiteX20" fmla="*/ 180107 w 306879"/>
                <a:gd name="connsiteY20" fmla="*/ 435913 h 495949"/>
                <a:gd name="connsiteX21" fmla="*/ 158942 w 306879"/>
                <a:gd name="connsiteY21" fmla="*/ 460374 h 495949"/>
                <a:gd name="connsiteX22" fmla="*/ 102257 w 306879"/>
                <a:gd name="connsiteY22" fmla="*/ 460374 h 495949"/>
                <a:gd name="connsiteX23" fmla="*/ 31107 w 306879"/>
                <a:gd name="connsiteY23" fmla="*/ 495949 h 495949"/>
                <a:gd name="connsiteX24" fmla="*/ 24434 w 306879"/>
                <a:gd name="connsiteY24" fmla="*/ 447027 h 49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6879" h="495949">
                  <a:moveTo>
                    <a:pt x="24461" y="447000"/>
                  </a:moveTo>
                  <a:lnTo>
                    <a:pt x="0" y="353596"/>
                  </a:lnTo>
                  <a:lnTo>
                    <a:pt x="0" y="340248"/>
                  </a:lnTo>
                  <a:lnTo>
                    <a:pt x="44482" y="340248"/>
                  </a:lnTo>
                  <a:lnTo>
                    <a:pt x="44482" y="306880"/>
                  </a:lnTo>
                  <a:lnTo>
                    <a:pt x="8907" y="266838"/>
                  </a:lnTo>
                  <a:lnTo>
                    <a:pt x="8907" y="182341"/>
                  </a:lnTo>
                  <a:lnTo>
                    <a:pt x="44482" y="120072"/>
                  </a:lnTo>
                  <a:lnTo>
                    <a:pt x="73383" y="53362"/>
                  </a:lnTo>
                  <a:cubicBezTo>
                    <a:pt x="73383" y="53362"/>
                    <a:pt x="142680" y="28901"/>
                    <a:pt x="141373" y="28901"/>
                  </a:cubicBezTo>
                  <a:cubicBezTo>
                    <a:pt x="140065" y="28901"/>
                    <a:pt x="195688" y="0"/>
                    <a:pt x="195688" y="0"/>
                  </a:cubicBezTo>
                  <a:lnTo>
                    <a:pt x="249051" y="35575"/>
                  </a:lnTo>
                  <a:lnTo>
                    <a:pt x="296583" y="155674"/>
                  </a:lnTo>
                  <a:lnTo>
                    <a:pt x="296583" y="244638"/>
                  </a:lnTo>
                  <a:lnTo>
                    <a:pt x="273457" y="324695"/>
                  </a:lnTo>
                  <a:lnTo>
                    <a:pt x="273457" y="375850"/>
                  </a:lnTo>
                  <a:lnTo>
                    <a:pt x="306880" y="415892"/>
                  </a:lnTo>
                  <a:lnTo>
                    <a:pt x="267955" y="454845"/>
                  </a:lnTo>
                  <a:lnTo>
                    <a:pt x="249051" y="473776"/>
                  </a:lnTo>
                  <a:lnTo>
                    <a:pt x="213476" y="473776"/>
                  </a:lnTo>
                  <a:lnTo>
                    <a:pt x="180107" y="435913"/>
                  </a:lnTo>
                  <a:lnTo>
                    <a:pt x="158942" y="460374"/>
                  </a:lnTo>
                  <a:lnTo>
                    <a:pt x="102257" y="460374"/>
                  </a:lnTo>
                  <a:lnTo>
                    <a:pt x="31107" y="495949"/>
                  </a:lnTo>
                  <a:lnTo>
                    <a:pt x="24434" y="447027"/>
                  </a:lnTo>
                  <a:close/>
                </a:path>
              </a:pathLst>
            </a:custGeom>
            <a:solidFill>
              <a:srgbClr val="AAC056"/>
            </a:solidFill>
            <a:ln w="2720" cap="flat">
              <a:solidFill>
                <a:srgbClr val="FFFFFF"/>
              </a:solidFill>
              <a:prstDash val="solid"/>
              <a:miter/>
            </a:ln>
          </p:spPr>
          <p:txBody>
            <a:bodyPr rtlCol="0" anchor="ctr"/>
            <a:lstStyle/>
            <a:p>
              <a:endParaRPr lang="sv-SE" sz="500"/>
            </a:p>
          </p:txBody>
        </p:sp>
        <p:sp>
          <p:nvSpPr>
            <p:cNvPr id="57" name="Frihandsfigur: Form 56">
              <a:extLst>
                <a:ext uri="{FF2B5EF4-FFF2-40B4-BE49-F238E27FC236}">
                  <a16:creationId xmlns:a16="http://schemas.microsoft.com/office/drawing/2014/main" id="{367867EE-7B00-3E37-D3AE-1644B9787C1E}"/>
                </a:ext>
              </a:extLst>
            </p:cNvPr>
            <p:cNvSpPr/>
            <p:nvPr/>
          </p:nvSpPr>
          <p:spPr>
            <a:xfrm>
              <a:off x="2327057" y="1506169"/>
              <a:ext cx="456969" cy="858397"/>
            </a:xfrm>
            <a:custGeom>
              <a:avLst/>
              <a:gdLst>
                <a:gd name="connsiteX0" fmla="*/ 21138 w 456969"/>
                <a:gd name="connsiteY0" fmla="*/ 520383 h 858397"/>
                <a:gd name="connsiteX1" fmla="*/ 41159 w 456969"/>
                <a:gd name="connsiteY1" fmla="*/ 428096 h 858397"/>
                <a:gd name="connsiteX2" fmla="*/ 92287 w 456969"/>
                <a:gd name="connsiteY2" fmla="*/ 322461 h 858397"/>
                <a:gd name="connsiteX3" fmla="*/ 130096 w 456969"/>
                <a:gd name="connsiteY3" fmla="*/ 246844 h 858397"/>
                <a:gd name="connsiteX4" fmla="*/ 121216 w 456969"/>
                <a:gd name="connsiteY4" fmla="*/ 82290 h 858397"/>
                <a:gd name="connsiteX5" fmla="*/ 143607 w 456969"/>
                <a:gd name="connsiteY5" fmla="*/ 46716 h 858397"/>
                <a:gd name="connsiteX6" fmla="*/ 210153 w 456969"/>
                <a:gd name="connsiteY6" fmla="*/ 0 h 858397"/>
                <a:gd name="connsiteX7" fmla="*/ 270188 w 456969"/>
                <a:gd name="connsiteY7" fmla="*/ 84524 h 858397"/>
                <a:gd name="connsiteX8" fmla="*/ 270188 w 456969"/>
                <a:gd name="connsiteY8" fmla="*/ 151234 h 858397"/>
                <a:gd name="connsiteX9" fmla="*/ 325022 w 456969"/>
                <a:gd name="connsiteY9" fmla="*/ 164581 h 858397"/>
                <a:gd name="connsiteX10" fmla="*/ 371873 w 456969"/>
                <a:gd name="connsiteY10" fmla="*/ 260192 h 858397"/>
                <a:gd name="connsiteX11" fmla="*/ 389933 w 456969"/>
                <a:gd name="connsiteY11" fmla="*/ 331368 h 858397"/>
                <a:gd name="connsiteX12" fmla="*/ 417145 w 456969"/>
                <a:gd name="connsiteY12" fmla="*/ 389170 h 858397"/>
                <a:gd name="connsiteX13" fmla="*/ 417145 w 456969"/>
                <a:gd name="connsiteY13" fmla="*/ 447000 h 858397"/>
                <a:gd name="connsiteX14" fmla="*/ 456970 w 456969"/>
                <a:gd name="connsiteY14" fmla="*/ 460347 h 858397"/>
                <a:gd name="connsiteX15" fmla="*/ 441443 w 456969"/>
                <a:gd name="connsiteY15" fmla="*/ 500362 h 858397"/>
                <a:gd name="connsiteX16" fmla="*/ 417145 w 456969"/>
                <a:gd name="connsiteY16" fmla="*/ 535937 h 858397"/>
                <a:gd name="connsiteX17" fmla="*/ 417145 w 456969"/>
                <a:gd name="connsiteY17" fmla="*/ 567071 h 858397"/>
                <a:gd name="connsiteX18" fmla="*/ 434769 w 456969"/>
                <a:gd name="connsiteY18" fmla="*/ 591533 h 858397"/>
                <a:gd name="connsiteX19" fmla="*/ 414639 w 456969"/>
                <a:gd name="connsiteY19" fmla="*/ 631575 h 858397"/>
                <a:gd name="connsiteX20" fmla="*/ 414639 w 456969"/>
                <a:gd name="connsiteY20" fmla="*/ 676057 h 858397"/>
                <a:gd name="connsiteX21" fmla="*/ 359153 w 456969"/>
                <a:gd name="connsiteY21" fmla="*/ 676057 h 858397"/>
                <a:gd name="connsiteX22" fmla="*/ 325022 w 456969"/>
                <a:gd name="connsiteY22" fmla="*/ 742766 h 858397"/>
                <a:gd name="connsiteX23" fmla="*/ 284217 w 456969"/>
                <a:gd name="connsiteY23" fmla="*/ 800350 h 858397"/>
                <a:gd name="connsiteX24" fmla="*/ 219060 w 456969"/>
                <a:gd name="connsiteY24" fmla="*/ 787248 h 858397"/>
                <a:gd name="connsiteX25" fmla="*/ 169947 w 456969"/>
                <a:gd name="connsiteY25" fmla="*/ 813453 h 858397"/>
                <a:gd name="connsiteX26" fmla="*/ 169947 w 456969"/>
                <a:gd name="connsiteY26" fmla="*/ 858398 h 858397"/>
                <a:gd name="connsiteX27" fmla="*/ 122605 w 456969"/>
                <a:gd name="connsiteY27" fmla="*/ 824076 h 858397"/>
                <a:gd name="connsiteX28" fmla="*/ 122605 w 456969"/>
                <a:gd name="connsiteY28" fmla="*/ 751646 h 858397"/>
                <a:gd name="connsiteX29" fmla="*/ 52273 w 456969"/>
                <a:gd name="connsiteY29" fmla="*/ 727185 h 858397"/>
                <a:gd name="connsiteX30" fmla="*/ 52273 w 456969"/>
                <a:gd name="connsiteY30" fmla="*/ 702724 h 858397"/>
                <a:gd name="connsiteX31" fmla="*/ 52273 w 456969"/>
                <a:gd name="connsiteY31" fmla="*/ 689976 h 858397"/>
                <a:gd name="connsiteX32" fmla="*/ 63386 w 456969"/>
                <a:gd name="connsiteY32" fmla="*/ 636015 h 858397"/>
                <a:gd name="connsiteX33" fmla="*/ 41159 w 456969"/>
                <a:gd name="connsiteY33" fmla="*/ 600440 h 858397"/>
                <a:gd name="connsiteX34" fmla="*/ 0 w 456969"/>
                <a:gd name="connsiteY34" fmla="*/ 555958 h 858397"/>
                <a:gd name="connsiteX35" fmla="*/ 21138 w 456969"/>
                <a:gd name="connsiteY35" fmla="*/ 520383 h 85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6969" h="858397">
                  <a:moveTo>
                    <a:pt x="21138" y="520383"/>
                  </a:moveTo>
                  <a:lnTo>
                    <a:pt x="41159" y="428096"/>
                  </a:lnTo>
                  <a:lnTo>
                    <a:pt x="92287" y="322461"/>
                  </a:lnTo>
                  <a:lnTo>
                    <a:pt x="130096" y="246844"/>
                  </a:lnTo>
                  <a:lnTo>
                    <a:pt x="121216" y="82290"/>
                  </a:lnTo>
                  <a:lnTo>
                    <a:pt x="143607" y="46716"/>
                  </a:lnTo>
                  <a:lnTo>
                    <a:pt x="210153" y="0"/>
                  </a:lnTo>
                  <a:lnTo>
                    <a:pt x="270188" y="84524"/>
                  </a:lnTo>
                  <a:lnTo>
                    <a:pt x="270188" y="151234"/>
                  </a:lnTo>
                  <a:lnTo>
                    <a:pt x="325022" y="164581"/>
                  </a:lnTo>
                  <a:lnTo>
                    <a:pt x="371873" y="260192"/>
                  </a:lnTo>
                  <a:lnTo>
                    <a:pt x="389933" y="331368"/>
                  </a:lnTo>
                  <a:lnTo>
                    <a:pt x="417145" y="389170"/>
                  </a:lnTo>
                  <a:lnTo>
                    <a:pt x="417145" y="447000"/>
                  </a:lnTo>
                  <a:lnTo>
                    <a:pt x="456970" y="460347"/>
                  </a:lnTo>
                  <a:lnTo>
                    <a:pt x="441443" y="500362"/>
                  </a:lnTo>
                  <a:lnTo>
                    <a:pt x="417145" y="535937"/>
                  </a:lnTo>
                  <a:lnTo>
                    <a:pt x="417145" y="567071"/>
                  </a:lnTo>
                  <a:lnTo>
                    <a:pt x="434769" y="591533"/>
                  </a:lnTo>
                  <a:lnTo>
                    <a:pt x="414639" y="631575"/>
                  </a:lnTo>
                  <a:lnTo>
                    <a:pt x="414639" y="676057"/>
                  </a:lnTo>
                  <a:lnTo>
                    <a:pt x="359153" y="676057"/>
                  </a:lnTo>
                  <a:lnTo>
                    <a:pt x="325022" y="742766"/>
                  </a:lnTo>
                  <a:lnTo>
                    <a:pt x="284217" y="800350"/>
                  </a:lnTo>
                  <a:lnTo>
                    <a:pt x="219060" y="787248"/>
                  </a:lnTo>
                  <a:lnTo>
                    <a:pt x="169947" y="813453"/>
                  </a:lnTo>
                  <a:lnTo>
                    <a:pt x="169947" y="858398"/>
                  </a:lnTo>
                  <a:lnTo>
                    <a:pt x="122605" y="824076"/>
                  </a:lnTo>
                  <a:lnTo>
                    <a:pt x="122605" y="751646"/>
                  </a:lnTo>
                  <a:lnTo>
                    <a:pt x="52273" y="727185"/>
                  </a:lnTo>
                  <a:lnTo>
                    <a:pt x="52273" y="702724"/>
                  </a:lnTo>
                  <a:lnTo>
                    <a:pt x="52273" y="689976"/>
                  </a:lnTo>
                  <a:lnTo>
                    <a:pt x="63386" y="636015"/>
                  </a:lnTo>
                  <a:lnTo>
                    <a:pt x="41159" y="600440"/>
                  </a:lnTo>
                  <a:lnTo>
                    <a:pt x="0" y="555958"/>
                  </a:lnTo>
                  <a:lnTo>
                    <a:pt x="21138" y="520383"/>
                  </a:lnTo>
                  <a:close/>
                </a:path>
              </a:pathLst>
            </a:custGeom>
            <a:solidFill>
              <a:srgbClr val="AAC056"/>
            </a:solidFill>
            <a:ln w="2720" cap="flat">
              <a:solidFill>
                <a:srgbClr val="FFFFFF"/>
              </a:solidFill>
              <a:prstDash val="solid"/>
              <a:miter/>
            </a:ln>
          </p:spPr>
          <p:txBody>
            <a:bodyPr rtlCol="0" anchor="ctr"/>
            <a:lstStyle/>
            <a:p>
              <a:endParaRPr lang="sv-SE" sz="500"/>
            </a:p>
          </p:txBody>
        </p:sp>
        <p:sp>
          <p:nvSpPr>
            <p:cNvPr id="58" name="Frihandsfigur: Form 57">
              <a:extLst>
                <a:ext uri="{FF2B5EF4-FFF2-40B4-BE49-F238E27FC236}">
                  <a16:creationId xmlns:a16="http://schemas.microsoft.com/office/drawing/2014/main" id="{8BE3736A-F74A-9BE1-B2E9-5C4143079851}"/>
                </a:ext>
              </a:extLst>
            </p:cNvPr>
            <p:cNvSpPr/>
            <p:nvPr/>
          </p:nvSpPr>
          <p:spPr>
            <a:xfrm>
              <a:off x="2537209" y="1468388"/>
              <a:ext cx="569168" cy="908273"/>
            </a:xfrm>
            <a:custGeom>
              <a:avLst/>
              <a:gdLst>
                <a:gd name="connsiteX0" fmla="*/ 43120 w 569168"/>
                <a:gd name="connsiteY0" fmla="*/ 8880 h 908273"/>
                <a:gd name="connsiteX1" fmla="*/ 91171 w 569168"/>
                <a:gd name="connsiteY1" fmla="*/ 0 h 908273"/>
                <a:gd name="connsiteX2" fmla="*/ 128352 w 569168"/>
                <a:gd name="connsiteY2" fmla="*/ 4440 h 908273"/>
                <a:gd name="connsiteX3" fmla="*/ 161721 w 569168"/>
                <a:gd name="connsiteY3" fmla="*/ 37781 h 908273"/>
                <a:gd name="connsiteX4" fmla="*/ 206993 w 569168"/>
                <a:gd name="connsiteY4" fmla="*/ 108958 h 908273"/>
                <a:gd name="connsiteX5" fmla="*/ 204487 w 569168"/>
                <a:gd name="connsiteY5" fmla="*/ 0 h 908273"/>
                <a:gd name="connsiteX6" fmla="*/ 293560 w 569168"/>
                <a:gd name="connsiteY6" fmla="*/ 0 h 908273"/>
                <a:gd name="connsiteX7" fmla="*/ 396825 w 569168"/>
                <a:gd name="connsiteY7" fmla="*/ 0 h 908273"/>
                <a:gd name="connsiteX8" fmla="*/ 411398 w 569168"/>
                <a:gd name="connsiteY8" fmla="*/ 95611 h 908273"/>
                <a:gd name="connsiteX9" fmla="*/ 453129 w 569168"/>
                <a:gd name="connsiteY9" fmla="*/ 148973 h 908273"/>
                <a:gd name="connsiteX10" fmla="*/ 540785 w 569168"/>
                <a:gd name="connsiteY10" fmla="*/ 157880 h 908273"/>
                <a:gd name="connsiteX11" fmla="*/ 569169 w 569168"/>
                <a:gd name="connsiteY11" fmla="*/ 195688 h 908273"/>
                <a:gd name="connsiteX12" fmla="*/ 569169 w 569168"/>
                <a:gd name="connsiteY12" fmla="*/ 240170 h 908273"/>
                <a:gd name="connsiteX13" fmla="*/ 540785 w 569168"/>
                <a:gd name="connsiteY13" fmla="*/ 329107 h 908273"/>
                <a:gd name="connsiteX14" fmla="*/ 502950 w 569168"/>
                <a:gd name="connsiteY14" fmla="*/ 426952 h 908273"/>
                <a:gd name="connsiteX15" fmla="*/ 518149 w 569168"/>
                <a:gd name="connsiteY15" fmla="*/ 529263 h 908273"/>
                <a:gd name="connsiteX16" fmla="*/ 538225 w 569168"/>
                <a:gd name="connsiteY16" fmla="*/ 618200 h 908273"/>
                <a:gd name="connsiteX17" fmla="*/ 540785 w 569168"/>
                <a:gd name="connsiteY17" fmla="*/ 691665 h 908273"/>
                <a:gd name="connsiteX18" fmla="*/ 529263 w 569168"/>
                <a:gd name="connsiteY18" fmla="*/ 764966 h 908273"/>
                <a:gd name="connsiteX19" fmla="*/ 473667 w 569168"/>
                <a:gd name="connsiteY19" fmla="*/ 764966 h 908273"/>
                <a:gd name="connsiteX20" fmla="*/ 440326 w 569168"/>
                <a:gd name="connsiteY20" fmla="*/ 740505 h 908273"/>
                <a:gd name="connsiteX21" fmla="*/ 382851 w 569168"/>
                <a:gd name="connsiteY21" fmla="*/ 740505 h 908273"/>
                <a:gd name="connsiteX22" fmla="*/ 342482 w 569168"/>
                <a:gd name="connsiteY22" fmla="*/ 751646 h 908273"/>
                <a:gd name="connsiteX23" fmla="*/ 321617 w 569168"/>
                <a:gd name="connsiteY23" fmla="*/ 802775 h 908273"/>
                <a:gd name="connsiteX24" fmla="*/ 342482 w 569168"/>
                <a:gd name="connsiteY24" fmla="*/ 829469 h 908273"/>
                <a:gd name="connsiteX25" fmla="*/ 342482 w 569168"/>
                <a:gd name="connsiteY25" fmla="*/ 873951 h 908273"/>
                <a:gd name="connsiteX26" fmla="*/ 274901 w 569168"/>
                <a:gd name="connsiteY26" fmla="*/ 908273 h 908273"/>
                <a:gd name="connsiteX27" fmla="*/ 246817 w 569168"/>
                <a:gd name="connsiteY27" fmla="*/ 873951 h 908273"/>
                <a:gd name="connsiteX28" fmla="*/ 204487 w 569168"/>
                <a:gd name="connsiteY28" fmla="*/ 843443 h 908273"/>
                <a:gd name="connsiteX29" fmla="*/ 128352 w 569168"/>
                <a:gd name="connsiteY29" fmla="*/ 861857 h 908273"/>
                <a:gd name="connsiteX30" fmla="*/ 106752 w 569168"/>
                <a:gd name="connsiteY30" fmla="*/ 838132 h 908273"/>
                <a:gd name="connsiteX31" fmla="*/ 74064 w 569168"/>
                <a:gd name="connsiteY31" fmla="*/ 838132 h 908273"/>
                <a:gd name="connsiteX32" fmla="*/ 114869 w 569168"/>
                <a:gd name="connsiteY32" fmla="*/ 780547 h 908273"/>
                <a:gd name="connsiteX33" fmla="*/ 149000 w 569168"/>
                <a:gd name="connsiteY33" fmla="*/ 713838 h 908273"/>
                <a:gd name="connsiteX34" fmla="*/ 204487 w 569168"/>
                <a:gd name="connsiteY34" fmla="*/ 713838 h 908273"/>
                <a:gd name="connsiteX35" fmla="*/ 204487 w 569168"/>
                <a:gd name="connsiteY35" fmla="*/ 669356 h 908273"/>
                <a:gd name="connsiteX36" fmla="*/ 224617 w 569168"/>
                <a:gd name="connsiteY36" fmla="*/ 629314 h 908273"/>
                <a:gd name="connsiteX37" fmla="*/ 206993 w 569168"/>
                <a:gd name="connsiteY37" fmla="*/ 604853 h 908273"/>
                <a:gd name="connsiteX38" fmla="*/ 206993 w 569168"/>
                <a:gd name="connsiteY38" fmla="*/ 573718 h 908273"/>
                <a:gd name="connsiteX39" fmla="*/ 231290 w 569168"/>
                <a:gd name="connsiteY39" fmla="*/ 538143 h 908273"/>
                <a:gd name="connsiteX40" fmla="*/ 246817 w 569168"/>
                <a:gd name="connsiteY40" fmla="*/ 498128 h 908273"/>
                <a:gd name="connsiteX41" fmla="*/ 206993 w 569168"/>
                <a:gd name="connsiteY41" fmla="*/ 484781 h 908273"/>
                <a:gd name="connsiteX42" fmla="*/ 206993 w 569168"/>
                <a:gd name="connsiteY42" fmla="*/ 426952 h 908273"/>
                <a:gd name="connsiteX43" fmla="*/ 179781 w 569168"/>
                <a:gd name="connsiteY43" fmla="*/ 369149 h 908273"/>
                <a:gd name="connsiteX44" fmla="*/ 164554 w 569168"/>
                <a:gd name="connsiteY44" fmla="*/ 309114 h 908273"/>
                <a:gd name="connsiteX45" fmla="*/ 114869 w 569168"/>
                <a:gd name="connsiteY45" fmla="*/ 202362 h 908273"/>
                <a:gd name="connsiteX46" fmla="*/ 60036 w 569168"/>
                <a:gd name="connsiteY46" fmla="*/ 189015 h 908273"/>
                <a:gd name="connsiteX47" fmla="*/ 60036 w 569168"/>
                <a:gd name="connsiteY47" fmla="*/ 122305 h 908273"/>
                <a:gd name="connsiteX48" fmla="*/ 0 w 569168"/>
                <a:gd name="connsiteY48" fmla="*/ 37781 h 908273"/>
                <a:gd name="connsiteX49" fmla="*/ 43120 w 569168"/>
                <a:gd name="connsiteY49" fmla="*/ 8880 h 90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69168" h="908273">
                  <a:moveTo>
                    <a:pt x="43120" y="8880"/>
                  </a:moveTo>
                  <a:lnTo>
                    <a:pt x="91171" y="0"/>
                  </a:lnTo>
                  <a:lnTo>
                    <a:pt x="128352" y="4440"/>
                  </a:lnTo>
                  <a:lnTo>
                    <a:pt x="161721" y="37781"/>
                  </a:lnTo>
                  <a:lnTo>
                    <a:pt x="206993" y="108958"/>
                  </a:lnTo>
                  <a:lnTo>
                    <a:pt x="204487" y="0"/>
                  </a:lnTo>
                  <a:lnTo>
                    <a:pt x="293560" y="0"/>
                  </a:lnTo>
                  <a:lnTo>
                    <a:pt x="396825" y="0"/>
                  </a:lnTo>
                  <a:lnTo>
                    <a:pt x="411398" y="95611"/>
                  </a:lnTo>
                  <a:lnTo>
                    <a:pt x="453129" y="148973"/>
                  </a:lnTo>
                  <a:lnTo>
                    <a:pt x="540785" y="157880"/>
                  </a:lnTo>
                  <a:lnTo>
                    <a:pt x="569169" y="195688"/>
                  </a:lnTo>
                  <a:lnTo>
                    <a:pt x="569169" y="240170"/>
                  </a:lnTo>
                  <a:lnTo>
                    <a:pt x="540785" y="329107"/>
                  </a:lnTo>
                  <a:lnTo>
                    <a:pt x="502950" y="426952"/>
                  </a:lnTo>
                  <a:lnTo>
                    <a:pt x="518149" y="529263"/>
                  </a:lnTo>
                  <a:lnTo>
                    <a:pt x="538225" y="618200"/>
                  </a:lnTo>
                  <a:lnTo>
                    <a:pt x="540785" y="691665"/>
                  </a:lnTo>
                  <a:lnTo>
                    <a:pt x="529263" y="764966"/>
                  </a:lnTo>
                  <a:lnTo>
                    <a:pt x="473667" y="764966"/>
                  </a:lnTo>
                  <a:lnTo>
                    <a:pt x="440326" y="740505"/>
                  </a:lnTo>
                  <a:lnTo>
                    <a:pt x="382851" y="740505"/>
                  </a:lnTo>
                  <a:lnTo>
                    <a:pt x="342482" y="751646"/>
                  </a:lnTo>
                  <a:lnTo>
                    <a:pt x="321617" y="802775"/>
                  </a:lnTo>
                  <a:lnTo>
                    <a:pt x="342482" y="829469"/>
                  </a:lnTo>
                  <a:lnTo>
                    <a:pt x="342482" y="873951"/>
                  </a:lnTo>
                  <a:lnTo>
                    <a:pt x="274901" y="908273"/>
                  </a:lnTo>
                  <a:lnTo>
                    <a:pt x="246817" y="873951"/>
                  </a:lnTo>
                  <a:lnTo>
                    <a:pt x="204487" y="843443"/>
                  </a:lnTo>
                  <a:lnTo>
                    <a:pt x="128352" y="861857"/>
                  </a:lnTo>
                  <a:lnTo>
                    <a:pt x="106752" y="838132"/>
                  </a:lnTo>
                  <a:lnTo>
                    <a:pt x="74064" y="838132"/>
                  </a:lnTo>
                  <a:lnTo>
                    <a:pt x="114869" y="780547"/>
                  </a:lnTo>
                  <a:lnTo>
                    <a:pt x="149000" y="713838"/>
                  </a:lnTo>
                  <a:lnTo>
                    <a:pt x="204487" y="713838"/>
                  </a:lnTo>
                  <a:lnTo>
                    <a:pt x="204487" y="669356"/>
                  </a:lnTo>
                  <a:lnTo>
                    <a:pt x="224617" y="629314"/>
                  </a:lnTo>
                  <a:lnTo>
                    <a:pt x="206993" y="604853"/>
                  </a:lnTo>
                  <a:lnTo>
                    <a:pt x="206993" y="573718"/>
                  </a:lnTo>
                  <a:lnTo>
                    <a:pt x="231290" y="538143"/>
                  </a:lnTo>
                  <a:lnTo>
                    <a:pt x="246817" y="498128"/>
                  </a:lnTo>
                  <a:lnTo>
                    <a:pt x="206993" y="484781"/>
                  </a:lnTo>
                  <a:lnTo>
                    <a:pt x="206993" y="426952"/>
                  </a:lnTo>
                  <a:lnTo>
                    <a:pt x="179781" y="369149"/>
                  </a:lnTo>
                  <a:lnTo>
                    <a:pt x="164554" y="309114"/>
                  </a:lnTo>
                  <a:lnTo>
                    <a:pt x="114869" y="202362"/>
                  </a:lnTo>
                  <a:lnTo>
                    <a:pt x="60036" y="189015"/>
                  </a:lnTo>
                  <a:lnTo>
                    <a:pt x="60036" y="122305"/>
                  </a:lnTo>
                  <a:lnTo>
                    <a:pt x="0" y="37781"/>
                  </a:lnTo>
                  <a:lnTo>
                    <a:pt x="43120" y="8880"/>
                  </a:lnTo>
                  <a:close/>
                </a:path>
              </a:pathLst>
            </a:custGeom>
            <a:solidFill>
              <a:srgbClr val="AAC056"/>
            </a:solidFill>
            <a:ln w="2720" cap="flat">
              <a:solidFill>
                <a:srgbClr val="FFFFFF"/>
              </a:solidFill>
              <a:prstDash val="solid"/>
              <a:miter/>
            </a:ln>
          </p:spPr>
          <p:txBody>
            <a:bodyPr rtlCol="0" anchor="ctr"/>
            <a:lstStyle/>
            <a:p>
              <a:endParaRPr lang="sv-SE" sz="500"/>
            </a:p>
          </p:txBody>
        </p:sp>
        <p:sp>
          <p:nvSpPr>
            <p:cNvPr id="59" name="Frihandsfigur: Form 58">
              <a:extLst>
                <a:ext uri="{FF2B5EF4-FFF2-40B4-BE49-F238E27FC236}">
                  <a16:creationId xmlns:a16="http://schemas.microsoft.com/office/drawing/2014/main" id="{6B0981C5-3123-762B-F93B-9664165011E7}"/>
                </a:ext>
              </a:extLst>
            </p:cNvPr>
            <p:cNvSpPr/>
            <p:nvPr/>
          </p:nvSpPr>
          <p:spPr>
            <a:xfrm>
              <a:off x="3040159" y="1619594"/>
              <a:ext cx="344307" cy="687115"/>
            </a:xfrm>
            <a:custGeom>
              <a:avLst/>
              <a:gdLst>
                <a:gd name="connsiteX0" fmla="*/ 113044 w 344307"/>
                <a:gd name="connsiteY0" fmla="*/ 91171 h 687115"/>
                <a:gd name="connsiteX1" fmla="*/ 168640 w 344307"/>
                <a:gd name="connsiteY1" fmla="*/ 117865 h 687115"/>
                <a:gd name="connsiteX2" fmla="*/ 200292 w 344307"/>
                <a:gd name="connsiteY2" fmla="*/ 66709 h 687115"/>
                <a:gd name="connsiteX3" fmla="*/ 226714 w 344307"/>
                <a:gd name="connsiteY3" fmla="*/ 0 h 687115"/>
                <a:gd name="connsiteX4" fmla="*/ 297619 w 344307"/>
                <a:gd name="connsiteY4" fmla="*/ 22227 h 687115"/>
                <a:gd name="connsiteX5" fmla="*/ 344307 w 344307"/>
                <a:gd name="connsiteY5" fmla="*/ 66709 h 687115"/>
                <a:gd name="connsiteX6" fmla="*/ 344307 w 344307"/>
                <a:gd name="connsiteY6" fmla="*/ 231263 h 687115"/>
                <a:gd name="connsiteX7" fmla="*/ 313172 w 344307"/>
                <a:gd name="connsiteY7" fmla="*/ 302903 h 687115"/>
                <a:gd name="connsiteX8" fmla="*/ 258312 w 344307"/>
                <a:gd name="connsiteY8" fmla="*/ 389143 h 687115"/>
                <a:gd name="connsiteX9" fmla="*/ 210888 w 344307"/>
                <a:gd name="connsiteY9" fmla="*/ 466966 h 687115"/>
                <a:gd name="connsiteX10" fmla="*/ 210888 w 344307"/>
                <a:gd name="connsiteY10" fmla="*/ 562577 h 687115"/>
                <a:gd name="connsiteX11" fmla="*/ 179372 w 344307"/>
                <a:gd name="connsiteY11" fmla="*/ 613733 h 687115"/>
                <a:gd name="connsiteX12" fmla="*/ 130831 w 344307"/>
                <a:gd name="connsiteY12" fmla="*/ 687116 h 687115"/>
                <a:gd name="connsiteX13" fmla="*/ 26313 w 344307"/>
                <a:gd name="connsiteY13" fmla="*/ 613733 h 687115"/>
                <a:gd name="connsiteX14" fmla="*/ 35248 w 344307"/>
                <a:gd name="connsiteY14" fmla="*/ 556829 h 687115"/>
                <a:gd name="connsiteX15" fmla="*/ 35248 w 344307"/>
                <a:gd name="connsiteY15" fmla="*/ 466966 h 687115"/>
                <a:gd name="connsiteX16" fmla="*/ 21138 w 344307"/>
                <a:gd name="connsiteY16" fmla="*/ 404370 h 687115"/>
                <a:gd name="connsiteX17" fmla="*/ 5775 w 344307"/>
                <a:gd name="connsiteY17" fmla="*/ 314643 h 687115"/>
                <a:gd name="connsiteX18" fmla="*/ 0 w 344307"/>
                <a:gd name="connsiteY18" fmla="*/ 275718 h 687115"/>
                <a:gd name="connsiteX19" fmla="*/ 37836 w 344307"/>
                <a:gd name="connsiteY19" fmla="*/ 177874 h 687115"/>
                <a:gd name="connsiteX20" fmla="*/ 66192 w 344307"/>
                <a:gd name="connsiteY20" fmla="*/ 88910 h 687115"/>
                <a:gd name="connsiteX21" fmla="*/ 113044 w 344307"/>
                <a:gd name="connsiteY21" fmla="*/ 91143 h 68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4307" h="687115">
                  <a:moveTo>
                    <a:pt x="113044" y="91171"/>
                  </a:moveTo>
                  <a:cubicBezTo>
                    <a:pt x="113044" y="91171"/>
                    <a:pt x="168640" y="126745"/>
                    <a:pt x="168640" y="117865"/>
                  </a:cubicBezTo>
                  <a:cubicBezTo>
                    <a:pt x="168640" y="108985"/>
                    <a:pt x="200292" y="66709"/>
                    <a:pt x="200292" y="66709"/>
                  </a:cubicBezTo>
                  <a:lnTo>
                    <a:pt x="226714" y="0"/>
                  </a:lnTo>
                  <a:lnTo>
                    <a:pt x="297619" y="22227"/>
                  </a:lnTo>
                  <a:lnTo>
                    <a:pt x="344307" y="66709"/>
                  </a:lnTo>
                  <a:lnTo>
                    <a:pt x="344307" y="231263"/>
                  </a:lnTo>
                  <a:lnTo>
                    <a:pt x="313172" y="302903"/>
                  </a:lnTo>
                  <a:lnTo>
                    <a:pt x="258312" y="389143"/>
                  </a:lnTo>
                  <a:lnTo>
                    <a:pt x="210888" y="466966"/>
                  </a:lnTo>
                  <a:lnTo>
                    <a:pt x="210888" y="562577"/>
                  </a:lnTo>
                  <a:lnTo>
                    <a:pt x="179372" y="613733"/>
                  </a:lnTo>
                  <a:lnTo>
                    <a:pt x="130831" y="687116"/>
                  </a:lnTo>
                  <a:lnTo>
                    <a:pt x="26313" y="613733"/>
                  </a:lnTo>
                  <a:lnTo>
                    <a:pt x="35248" y="556829"/>
                  </a:lnTo>
                  <a:lnTo>
                    <a:pt x="35248" y="466966"/>
                  </a:lnTo>
                  <a:lnTo>
                    <a:pt x="21138" y="404370"/>
                  </a:lnTo>
                  <a:lnTo>
                    <a:pt x="5775" y="314643"/>
                  </a:lnTo>
                  <a:lnTo>
                    <a:pt x="0" y="275718"/>
                  </a:lnTo>
                  <a:lnTo>
                    <a:pt x="37836" y="177874"/>
                  </a:lnTo>
                  <a:lnTo>
                    <a:pt x="66192" y="88910"/>
                  </a:lnTo>
                  <a:lnTo>
                    <a:pt x="113044" y="91143"/>
                  </a:lnTo>
                  <a:close/>
                </a:path>
              </a:pathLst>
            </a:custGeom>
            <a:solidFill>
              <a:srgbClr val="AAC056"/>
            </a:solidFill>
            <a:ln w="2720" cap="flat">
              <a:solidFill>
                <a:srgbClr val="FFFFFF"/>
              </a:solidFill>
              <a:prstDash val="solid"/>
              <a:miter/>
            </a:ln>
          </p:spPr>
          <p:txBody>
            <a:bodyPr rtlCol="0" anchor="ctr"/>
            <a:lstStyle/>
            <a:p>
              <a:endParaRPr lang="sv-SE" sz="500"/>
            </a:p>
          </p:txBody>
        </p:sp>
        <p:sp>
          <p:nvSpPr>
            <p:cNvPr id="60" name="Frihandsfigur: Form 59">
              <a:extLst>
                <a:ext uri="{FF2B5EF4-FFF2-40B4-BE49-F238E27FC236}">
                  <a16:creationId xmlns:a16="http://schemas.microsoft.com/office/drawing/2014/main" id="{F7C051C5-BC0F-C323-FEAE-F6E8E76F2C94}"/>
                </a:ext>
              </a:extLst>
            </p:cNvPr>
            <p:cNvSpPr/>
            <p:nvPr/>
          </p:nvSpPr>
          <p:spPr>
            <a:xfrm>
              <a:off x="2484038" y="4461080"/>
              <a:ext cx="1140653" cy="847529"/>
            </a:xfrm>
            <a:custGeom>
              <a:avLst/>
              <a:gdLst>
                <a:gd name="connsiteX0" fmla="*/ 0 w 1140653"/>
                <a:gd name="connsiteY0" fmla="*/ 53280 h 847529"/>
                <a:gd name="connsiteX1" fmla="*/ 70496 w 1140653"/>
                <a:gd name="connsiteY1" fmla="*/ 56740 h 847529"/>
                <a:gd name="connsiteX2" fmla="*/ 91116 w 1140653"/>
                <a:gd name="connsiteY2" fmla="*/ 79076 h 847529"/>
                <a:gd name="connsiteX3" fmla="*/ 134100 w 1140653"/>
                <a:gd name="connsiteY3" fmla="*/ 68752 h 847529"/>
                <a:gd name="connsiteX4" fmla="*/ 198576 w 1140653"/>
                <a:gd name="connsiteY4" fmla="*/ 77360 h 847529"/>
                <a:gd name="connsiteX5" fmla="*/ 247552 w 1140653"/>
                <a:gd name="connsiteY5" fmla="*/ 29228 h 847529"/>
                <a:gd name="connsiteX6" fmla="*/ 287104 w 1140653"/>
                <a:gd name="connsiteY6" fmla="*/ 24080 h 847529"/>
                <a:gd name="connsiteX7" fmla="*/ 309441 w 1140653"/>
                <a:gd name="connsiteY7" fmla="*/ 0 h 847529"/>
                <a:gd name="connsiteX8" fmla="*/ 381652 w 1140653"/>
                <a:gd name="connsiteY8" fmla="*/ 53280 h 847529"/>
                <a:gd name="connsiteX9" fmla="*/ 374788 w 1140653"/>
                <a:gd name="connsiteY9" fmla="*/ 108304 h 847529"/>
                <a:gd name="connsiteX10" fmla="*/ 374788 w 1140653"/>
                <a:gd name="connsiteY10" fmla="*/ 146113 h 847529"/>
                <a:gd name="connsiteX11" fmla="*/ 397124 w 1140653"/>
                <a:gd name="connsiteY11" fmla="*/ 195988 h 847529"/>
                <a:gd name="connsiteX12" fmla="*/ 388517 w 1140653"/>
                <a:gd name="connsiteY12" fmla="*/ 235512 h 847529"/>
                <a:gd name="connsiteX13" fmla="*/ 431501 w 1140653"/>
                <a:gd name="connsiteY13" fmla="*/ 328344 h 847529"/>
                <a:gd name="connsiteX14" fmla="*/ 436022 w 1140653"/>
                <a:gd name="connsiteY14" fmla="*/ 415511 h 847529"/>
                <a:gd name="connsiteX15" fmla="*/ 412460 w 1140653"/>
                <a:gd name="connsiteY15" fmla="*/ 477099 h 847529"/>
                <a:gd name="connsiteX16" fmla="*/ 441824 w 1140653"/>
                <a:gd name="connsiteY16" fmla="*/ 498537 h 847529"/>
                <a:gd name="connsiteX17" fmla="*/ 452148 w 1140653"/>
                <a:gd name="connsiteY17" fmla="*/ 586221 h 847529"/>
                <a:gd name="connsiteX18" fmla="*/ 510577 w 1140653"/>
                <a:gd name="connsiteY18" fmla="*/ 579329 h 847529"/>
                <a:gd name="connsiteX19" fmla="*/ 558709 w 1140653"/>
                <a:gd name="connsiteY19" fmla="*/ 514009 h 847529"/>
                <a:gd name="connsiteX20" fmla="*/ 598261 w 1140653"/>
                <a:gd name="connsiteY20" fmla="*/ 527765 h 847529"/>
                <a:gd name="connsiteX21" fmla="*/ 639529 w 1140653"/>
                <a:gd name="connsiteY21" fmla="*/ 498537 h 847529"/>
                <a:gd name="connsiteX22" fmla="*/ 697957 w 1140653"/>
                <a:gd name="connsiteY22" fmla="*/ 498537 h 847529"/>
                <a:gd name="connsiteX23" fmla="*/ 756413 w 1140653"/>
                <a:gd name="connsiteY23" fmla="*/ 527765 h 847529"/>
                <a:gd name="connsiteX24" fmla="*/ 817593 w 1140653"/>
                <a:gd name="connsiteY24" fmla="*/ 582789 h 847529"/>
                <a:gd name="connsiteX25" fmla="*/ 867305 w 1140653"/>
                <a:gd name="connsiteY25" fmla="*/ 641217 h 847529"/>
                <a:gd name="connsiteX26" fmla="*/ 942077 w 1140653"/>
                <a:gd name="connsiteY26" fmla="*/ 641217 h 847529"/>
                <a:gd name="connsiteX27" fmla="*/ 958666 w 1140653"/>
                <a:gd name="connsiteY27" fmla="*/ 798988 h 847529"/>
                <a:gd name="connsiteX28" fmla="*/ 1045233 w 1140653"/>
                <a:gd name="connsiteY28" fmla="*/ 798988 h 847529"/>
                <a:gd name="connsiteX29" fmla="*/ 1045233 w 1140653"/>
                <a:gd name="connsiteY29" fmla="*/ 844288 h 847529"/>
                <a:gd name="connsiteX30" fmla="*/ 1071029 w 1140653"/>
                <a:gd name="connsiteY30" fmla="*/ 847529 h 847529"/>
                <a:gd name="connsiteX31" fmla="*/ 1120006 w 1140653"/>
                <a:gd name="connsiteY31" fmla="*/ 832057 h 847529"/>
                <a:gd name="connsiteX32" fmla="*/ 1140653 w 1140653"/>
                <a:gd name="connsiteY32" fmla="*/ 828570 h 84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0653" h="847529">
                  <a:moveTo>
                    <a:pt x="0" y="53280"/>
                  </a:moveTo>
                  <a:lnTo>
                    <a:pt x="70496" y="56740"/>
                  </a:lnTo>
                  <a:lnTo>
                    <a:pt x="91116" y="79076"/>
                  </a:lnTo>
                  <a:lnTo>
                    <a:pt x="134100" y="68752"/>
                  </a:lnTo>
                  <a:lnTo>
                    <a:pt x="198576" y="77360"/>
                  </a:lnTo>
                  <a:lnTo>
                    <a:pt x="247552" y="29228"/>
                  </a:lnTo>
                  <a:lnTo>
                    <a:pt x="287104" y="24080"/>
                  </a:lnTo>
                  <a:lnTo>
                    <a:pt x="309441" y="0"/>
                  </a:lnTo>
                  <a:lnTo>
                    <a:pt x="381652" y="53280"/>
                  </a:lnTo>
                  <a:lnTo>
                    <a:pt x="374788" y="108304"/>
                  </a:lnTo>
                  <a:lnTo>
                    <a:pt x="374788" y="146113"/>
                  </a:lnTo>
                  <a:lnTo>
                    <a:pt x="397124" y="195988"/>
                  </a:lnTo>
                  <a:lnTo>
                    <a:pt x="388517" y="235512"/>
                  </a:lnTo>
                  <a:lnTo>
                    <a:pt x="431501" y="328344"/>
                  </a:lnTo>
                  <a:lnTo>
                    <a:pt x="436022" y="415511"/>
                  </a:lnTo>
                  <a:lnTo>
                    <a:pt x="412460" y="477099"/>
                  </a:lnTo>
                  <a:lnTo>
                    <a:pt x="441824" y="498537"/>
                  </a:lnTo>
                  <a:lnTo>
                    <a:pt x="452148" y="586221"/>
                  </a:lnTo>
                  <a:lnTo>
                    <a:pt x="510577" y="579329"/>
                  </a:lnTo>
                  <a:lnTo>
                    <a:pt x="558709" y="514009"/>
                  </a:lnTo>
                  <a:lnTo>
                    <a:pt x="598261" y="527765"/>
                  </a:lnTo>
                  <a:lnTo>
                    <a:pt x="639529" y="498537"/>
                  </a:lnTo>
                  <a:lnTo>
                    <a:pt x="697957" y="498537"/>
                  </a:lnTo>
                  <a:lnTo>
                    <a:pt x="756413" y="527765"/>
                  </a:lnTo>
                  <a:lnTo>
                    <a:pt x="817593" y="582789"/>
                  </a:lnTo>
                  <a:lnTo>
                    <a:pt x="867305" y="641217"/>
                  </a:lnTo>
                  <a:lnTo>
                    <a:pt x="942077" y="641217"/>
                  </a:lnTo>
                  <a:lnTo>
                    <a:pt x="958666" y="798988"/>
                  </a:lnTo>
                  <a:lnTo>
                    <a:pt x="1045233" y="798988"/>
                  </a:lnTo>
                  <a:lnTo>
                    <a:pt x="1045233" y="844288"/>
                  </a:lnTo>
                  <a:lnTo>
                    <a:pt x="1071029" y="847529"/>
                  </a:lnTo>
                  <a:lnTo>
                    <a:pt x="1120006" y="832057"/>
                  </a:lnTo>
                  <a:lnTo>
                    <a:pt x="1140653" y="828570"/>
                  </a:lnTo>
                </a:path>
              </a:pathLst>
            </a:custGeom>
            <a:noFill/>
            <a:ln w="16322" cap="flat">
              <a:solidFill>
                <a:srgbClr val="EEEEEE"/>
              </a:solidFill>
              <a:prstDash val="solid"/>
              <a:miter/>
            </a:ln>
          </p:spPr>
          <p:txBody>
            <a:bodyPr rtlCol="0" anchor="ctr"/>
            <a:lstStyle/>
            <a:p>
              <a:endParaRPr lang="sv-SE" sz="500"/>
            </a:p>
          </p:txBody>
        </p:sp>
        <p:sp>
          <p:nvSpPr>
            <p:cNvPr id="61" name="textruta 60">
              <a:extLst>
                <a:ext uri="{FF2B5EF4-FFF2-40B4-BE49-F238E27FC236}">
                  <a16:creationId xmlns:a16="http://schemas.microsoft.com/office/drawing/2014/main" id="{74BB146B-093A-5AA0-77F7-DFCEACDF399B}"/>
                </a:ext>
              </a:extLst>
            </p:cNvPr>
            <p:cNvSpPr txBox="1"/>
            <p:nvPr/>
          </p:nvSpPr>
          <p:spPr>
            <a:xfrm>
              <a:off x="3700770" y="4501954"/>
              <a:ext cx="615874" cy="200055"/>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TRANEMO</a:t>
              </a:r>
            </a:p>
          </p:txBody>
        </p:sp>
        <p:sp>
          <p:nvSpPr>
            <p:cNvPr id="62" name="textruta 61">
              <a:extLst>
                <a:ext uri="{FF2B5EF4-FFF2-40B4-BE49-F238E27FC236}">
                  <a16:creationId xmlns:a16="http://schemas.microsoft.com/office/drawing/2014/main" id="{FE05DE2B-DE43-7EA8-629C-B78015F100E5}"/>
                </a:ext>
              </a:extLst>
            </p:cNvPr>
            <p:cNvSpPr txBox="1"/>
            <p:nvPr/>
          </p:nvSpPr>
          <p:spPr>
            <a:xfrm>
              <a:off x="3680265" y="4042131"/>
              <a:ext cx="755335" cy="200055"/>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ULRICEHAMN</a:t>
              </a:r>
            </a:p>
          </p:txBody>
        </p:sp>
        <p:sp>
          <p:nvSpPr>
            <p:cNvPr id="63" name="textruta 62">
              <a:extLst>
                <a:ext uri="{FF2B5EF4-FFF2-40B4-BE49-F238E27FC236}">
                  <a16:creationId xmlns:a16="http://schemas.microsoft.com/office/drawing/2014/main" id="{3951E8FA-0405-7AE6-18AF-30F0DFA0C8E8}"/>
                </a:ext>
              </a:extLst>
            </p:cNvPr>
            <p:cNvSpPr txBox="1"/>
            <p:nvPr/>
          </p:nvSpPr>
          <p:spPr>
            <a:xfrm>
              <a:off x="3776543" y="3456317"/>
              <a:ext cx="498599" cy="140304"/>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FALKÖPING</a:t>
              </a:r>
            </a:p>
          </p:txBody>
        </p:sp>
        <p:sp>
          <p:nvSpPr>
            <p:cNvPr id="64" name="textruta 63">
              <a:extLst>
                <a:ext uri="{FF2B5EF4-FFF2-40B4-BE49-F238E27FC236}">
                  <a16:creationId xmlns:a16="http://schemas.microsoft.com/office/drawing/2014/main" id="{A35E1CB3-27CC-F1C4-BE9D-9187D305F46C}"/>
                </a:ext>
              </a:extLst>
            </p:cNvPr>
            <p:cNvSpPr txBox="1"/>
            <p:nvPr/>
          </p:nvSpPr>
          <p:spPr>
            <a:xfrm>
              <a:off x="3053985" y="3327814"/>
              <a:ext cx="433626" cy="140304"/>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ESSUNGA</a:t>
              </a:r>
            </a:p>
          </p:txBody>
        </p:sp>
        <p:sp>
          <p:nvSpPr>
            <p:cNvPr id="65" name="textruta 64">
              <a:extLst>
                <a:ext uri="{FF2B5EF4-FFF2-40B4-BE49-F238E27FC236}">
                  <a16:creationId xmlns:a16="http://schemas.microsoft.com/office/drawing/2014/main" id="{E2FEE137-CE87-7CE7-1FBA-D3FD4EFDC27B}"/>
                </a:ext>
              </a:extLst>
            </p:cNvPr>
            <p:cNvSpPr txBox="1"/>
            <p:nvPr/>
          </p:nvSpPr>
          <p:spPr>
            <a:xfrm>
              <a:off x="3460380" y="3284183"/>
              <a:ext cx="405880" cy="200055"/>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VARA</a:t>
              </a:r>
            </a:p>
          </p:txBody>
        </p:sp>
        <p:sp>
          <p:nvSpPr>
            <p:cNvPr id="66" name="textruta 65">
              <a:extLst>
                <a:ext uri="{FF2B5EF4-FFF2-40B4-BE49-F238E27FC236}">
                  <a16:creationId xmlns:a16="http://schemas.microsoft.com/office/drawing/2014/main" id="{B6D3C558-7BD7-35ED-5817-11E40DFA8D19}"/>
                </a:ext>
              </a:extLst>
            </p:cNvPr>
            <p:cNvSpPr txBox="1"/>
            <p:nvPr/>
          </p:nvSpPr>
          <p:spPr>
            <a:xfrm>
              <a:off x="3023877" y="3072238"/>
              <a:ext cx="454460" cy="215853"/>
            </a:xfrm>
            <a:prstGeom prst="rect">
              <a:avLst/>
            </a:prstGeom>
            <a:noFill/>
          </p:spPr>
          <p:txBody>
            <a:bodyPr wrap="square" rtlCol="0">
              <a:spAutoFit/>
            </a:bodyPr>
            <a:lstStyle/>
            <a:p>
              <a:pPr algn="ctr"/>
              <a:r>
                <a:rPr lang="sv-SE" sz="700" spc="0" baseline="0" dirty="0">
                  <a:ln/>
                  <a:solidFill>
                    <a:srgbClr val="1D1D1B"/>
                  </a:solidFill>
                  <a:latin typeface="Open Sans"/>
                  <a:ea typeface="Open Sans"/>
                  <a:cs typeface="Open Sans"/>
                  <a:sym typeface="Open Sans"/>
                  <a:rtl val="0"/>
                </a:rPr>
                <a:t>GRÄS-</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TORP</a:t>
              </a:r>
            </a:p>
          </p:txBody>
        </p:sp>
        <p:sp>
          <p:nvSpPr>
            <p:cNvPr id="67" name="textruta 66">
              <a:extLst>
                <a:ext uri="{FF2B5EF4-FFF2-40B4-BE49-F238E27FC236}">
                  <a16:creationId xmlns:a16="http://schemas.microsoft.com/office/drawing/2014/main" id="{7B1E54A1-BB60-6BE5-2D89-D13B9D84CD3D}"/>
                </a:ext>
              </a:extLst>
            </p:cNvPr>
            <p:cNvSpPr txBox="1"/>
            <p:nvPr/>
          </p:nvSpPr>
          <p:spPr>
            <a:xfrm>
              <a:off x="3375265" y="2901896"/>
              <a:ext cx="460967" cy="140349"/>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LIDKÖPING</a:t>
              </a:r>
            </a:p>
          </p:txBody>
        </p:sp>
        <p:sp>
          <p:nvSpPr>
            <p:cNvPr id="68" name="textruta 67">
              <a:extLst>
                <a:ext uri="{FF2B5EF4-FFF2-40B4-BE49-F238E27FC236}">
                  <a16:creationId xmlns:a16="http://schemas.microsoft.com/office/drawing/2014/main" id="{3E2C495A-B367-D2E0-5E35-F7B0CE86E72C}"/>
                </a:ext>
              </a:extLst>
            </p:cNvPr>
            <p:cNvSpPr txBox="1"/>
            <p:nvPr/>
          </p:nvSpPr>
          <p:spPr>
            <a:xfrm>
              <a:off x="3856290" y="3042245"/>
              <a:ext cx="457176" cy="200055"/>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SKARA</a:t>
              </a:r>
            </a:p>
          </p:txBody>
        </p:sp>
        <p:sp>
          <p:nvSpPr>
            <p:cNvPr id="69" name="textruta 68">
              <a:extLst>
                <a:ext uri="{FF2B5EF4-FFF2-40B4-BE49-F238E27FC236}">
                  <a16:creationId xmlns:a16="http://schemas.microsoft.com/office/drawing/2014/main" id="{757AFFE2-F55F-0AE6-863A-00945878E6F1}"/>
                </a:ext>
              </a:extLst>
            </p:cNvPr>
            <p:cNvSpPr txBox="1"/>
            <p:nvPr/>
          </p:nvSpPr>
          <p:spPr>
            <a:xfrm>
              <a:off x="3829341" y="2762291"/>
              <a:ext cx="537327" cy="200055"/>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GÖTENE</a:t>
              </a:r>
            </a:p>
          </p:txBody>
        </p:sp>
        <p:sp>
          <p:nvSpPr>
            <p:cNvPr id="70" name="textruta 69">
              <a:extLst>
                <a:ext uri="{FF2B5EF4-FFF2-40B4-BE49-F238E27FC236}">
                  <a16:creationId xmlns:a16="http://schemas.microsoft.com/office/drawing/2014/main" id="{F3A653DB-FF79-ED10-0E99-7199985D48A0}"/>
                </a:ext>
              </a:extLst>
            </p:cNvPr>
            <p:cNvSpPr txBox="1"/>
            <p:nvPr/>
          </p:nvSpPr>
          <p:spPr>
            <a:xfrm>
              <a:off x="4129078" y="2538703"/>
              <a:ext cx="338618" cy="215853"/>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MARIE-</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STAD</a:t>
              </a:r>
            </a:p>
          </p:txBody>
        </p:sp>
        <p:sp>
          <p:nvSpPr>
            <p:cNvPr id="71" name="textruta 70">
              <a:extLst>
                <a:ext uri="{FF2B5EF4-FFF2-40B4-BE49-F238E27FC236}">
                  <a16:creationId xmlns:a16="http://schemas.microsoft.com/office/drawing/2014/main" id="{660A6943-9490-C832-5111-FF7FF2756117}"/>
                </a:ext>
              </a:extLst>
            </p:cNvPr>
            <p:cNvSpPr txBox="1"/>
            <p:nvPr/>
          </p:nvSpPr>
          <p:spPr>
            <a:xfrm>
              <a:off x="4275142" y="3420805"/>
              <a:ext cx="315010" cy="215853"/>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TIDA-</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HOLM</a:t>
              </a:r>
            </a:p>
          </p:txBody>
        </p:sp>
        <p:sp>
          <p:nvSpPr>
            <p:cNvPr id="72" name="textruta 71">
              <a:extLst>
                <a:ext uri="{FF2B5EF4-FFF2-40B4-BE49-F238E27FC236}">
                  <a16:creationId xmlns:a16="http://schemas.microsoft.com/office/drawing/2014/main" id="{5798053C-0395-787E-FCDA-860DF44BB37B}"/>
                </a:ext>
              </a:extLst>
            </p:cNvPr>
            <p:cNvSpPr txBox="1"/>
            <p:nvPr/>
          </p:nvSpPr>
          <p:spPr>
            <a:xfrm>
              <a:off x="4531402" y="3200988"/>
              <a:ext cx="344966" cy="200055"/>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HJO</a:t>
              </a:r>
            </a:p>
          </p:txBody>
        </p:sp>
        <p:sp>
          <p:nvSpPr>
            <p:cNvPr id="73" name="textruta 72">
              <a:extLst>
                <a:ext uri="{FF2B5EF4-FFF2-40B4-BE49-F238E27FC236}">
                  <a16:creationId xmlns:a16="http://schemas.microsoft.com/office/drawing/2014/main" id="{855F975B-9365-50F7-0797-929D4314324C}"/>
                </a:ext>
              </a:extLst>
            </p:cNvPr>
            <p:cNvSpPr txBox="1"/>
            <p:nvPr/>
          </p:nvSpPr>
          <p:spPr>
            <a:xfrm>
              <a:off x="4545579" y="2901917"/>
              <a:ext cx="353565" cy="140304"/>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TIBRO</a:t>
              </a:r>
            </a:p>
          </p:txBody>
        </p:sp>
        <p:sp>
          <p:nvSpPr>
            <p:cNvPr id="74" name="textruta 73">
              <a:extLst>
                <a:ext uri="{FF2B5EF4-FFF2-40B4-BE49-F238E27FC236}">
                  <a16:creationId xmlns:a16="http://schemas.microsoft.com/office/drawing/2014/main" id="{6F491902-F75F-046E-6DF2-3194B4F5A9D6}"/>
                </a:ext>
              </a:extLst>
            </p:cNvPr>
            <p:cNvSpPr txBox="1"/>
            <p:nvPr/>
          </p:nvSpPr>
          <p:spPr>
            <a:xfrm>
              <a:off x="4711326" y="2560050"/>
              <a:ext cx="457713" cy="140304"/>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KARLSBO</a:t>
              </a:r>
            </a:p>
          </p:txBody>
        </p:sp>
        <p:sp>
          <p:nvSpPr>
            <p:cNvPr id="75" name="textruta 74">
              <a:extLst>
                <a:ext uri="{FF2B5EF4-FFF2-40B4-BE49-F238E27FC236}">
                  <a16:creationId xmlns:a16="http://schemas.microsoft.com/office/drawing/2014/main" id="{F380E49A-EF3B-0093-53B2-C10E6D7CD389}"/>
                </a:ext>
              </a:extLst>
            </p:cNvPr>
            <p:cNvSpPr txBox="1"/>
            <p:nvPr/>
          </p:nvSpPr>
          <p:spPr>
            <a:xfrm>
              <a:off x="4468491" y="2491744"/>
              <a:ext cx="308264" cy="215853"/>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TÖRE-</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BODA</a:t>
              </a:r>
            </a:p>
          </p:txBody>
        </p:sp>
        <p:sp>
          <p:nvSpPr>
            <p:cNvPr id="76" name="textruta 75">
              <a:extLst>
                <a:ext uri="{FF2B5EF4-FFF2-40B4-BE49-F238E27FC236}">
                  <a16:creationId xmlns:a16="http://schemas.microsoft.com/office/drawing/2014/main" id="{C0D81153-50C0-1AFF-E109-4C1F4AFB6351}"/>
                </a:ext>
              </a:extLst>
            </p:cNvPr>
            <p:cNvSpPr txBox="1"/>
            <p:nvPr/>
          </p:nvSpPr>
          <p:spPr>
            <a:xfrm>
              <a:off x="4398743" y="2000608"/>
              <a:ext cx="521088" cy="215853"/>
            </a:xfrm>
            <a:prstGeom prst="rect">
              <a:avLst/>
            </a:prstGeom>
            <a:noFill/>
          </p:spPr>
          <p:txBody>
            <a:bodyPr wrap="square" rtlCol="0">
              <a:spAutoFit/>
            </a:bodyPr>
            <a:lstStyle/>
            <a:p>
              <a:pPr algn="ctr"/>
              <a:r>
                <a:rPr lang="sv-SE" sz="700" spc="0" baseline="0" dirty="0">
                  <a:ln/>
                  <a:solidFill>
                    <a:srgbClr val="1D1D1B"/>
                  </a:solidFill>
                  <a:latin typeface="Open Sans"/>
                  <a:ea typeface="Open Sans"/>
                  <a:cs typeface="Open Sans"/>
                  <a:sym typeface="Open Sans"/>
                  <a:rtl val="0"/>
                </a:rPr>
                <a:t>GULL-</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SPÅNG</a:t>
              </a:r>
            </a:p>
          </p:txBody>
        </p:sp>
        <p:sp>
          <p:nvSpPr>
            <p:cNvPr id="77" name="textruta 76">
              <a:extLst>
                <a:ext uri="{FF2B5EF4-FFF2-40B4-BE49-F238E27FC236}">
                  <a16:creationId xmlns:a16="http://schemas.microsoft.com/office/drawing/2014/main" id="{C2D08FF1-0179-9DF9-4D8A-DC6968FB4927}"/>
                </a:ext>
              </a:extLst>
            </p:cNvPr>
            <p:cNvSpPr txBox="1"/>
            <p:nvPr/>
          </p:nvSpPr>
          <p:spPr>
            <a:xfrm>
              <a:off x="4160005" y="2829723"/>
              <a:ext cx="377537" cy="140304"/>
            </a:xfrm>
            <a:prstGeom prst="rect">
              <a:avLst/>
            </a:prstGeom>
            <a:noFill/>
          </p:spPr>
          <p:txBody>
            <a:bodyPr wrap="square" rtlCol="0">
              <a:spAutoFit/>
            </a:bodyPr>
            <a:lstStyle/>
            <a:p>
              <a:pPr algn="l"/>
              <a:r>
                <a:rPr lang="sv-SE" sz="700" spc="0" baseline="0">
                  <a:ln/>
                  <a:solidFill>
                    <a:srgbClr val="1D1D1B"/>
                  </a:solidFill>
                  <a:latin typeface="Open Sans"/>
                  <a:ea typeface="Open Sans"/>
                  <a:cs typeface="Open Sans"/>
                  <a:sym typeface="Open Sans"/>
                  <a:rtl val="0"/>
                </a:rPr>
                <a:t>SKÖVDE</a:t>
              </a:r>
            </a:p>
          </p:txBody>
        </p:sp>
        <p:sp>
          <p:nvSpPr>
            <p:cNvPr id="78" name="textruta 77">
              <a:extLst>
                <a:ext uri="{FF2B5EF4-FFF2-40B4-BE49-F238E27FC236}">
                  <a16:creationId xmlns:a16="http://schemas.microsoft.com/office/drawing/2014/main" id="{C422BAAB-239E-B4DF-3E41-05B48D6E0399}"/>
                </a:ext>
              </a:extLst>
            </p:cNvPr>
            <p:cNvSpPr txBox="1"/>
            <p:nvPr/>
          </p:nvSpPr>
          <p:spPr>
            <a:xfrm>
              <a:off x="3369064" y="4691123"/>
              <a:ext cx="357730" cy="215853"/>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SVEN-</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LJUNGA</a:t>
              </a:r>
            </a:p>
          </p:txBody>
        </p:sp>
        <p:sp>
          <p:nvSpPr>
            <p:cNvPr id="79" name="textruta 78">
              <a:extLst>
                <a:ext uri="{FF2B5EF4-FFF2-40B4-BE49-F238E27FC236}">
                  <a16:creationId xmlns:a16="http://schemas.microsoft.com/office/drawing/2014/main" id="{AD9BCFC8-1EF9-E464-2705-FB78E2263FF0}"/>
                </a:ext>
              </a:extLst>
            </p:cNvPr>
            <p:cNvSpPr txBox="1"/>
            <p:nvPr/>
          </p:nvSpPr>
          <p:spPr>
            <a:xfrm>
              <a:off x="2983994" y="4641584"/>
              <a:ext cx="433132" cy="200055"/>
            </a:xfrm>
            <a:prstGeom prst="rect">
              <a:avLst/>
            </a:prstGeom>
            <a:noFill/>
          </p:spPr>
          <p:txBody>
            <a:bodyPr wrap="none" rtlCol="0">
              <a:spAutoFit/>
            </a:bodyPr>
            <a:lstStyle/>
            <a:p>
              <a:pPr algn="l"/>
              <a:r>
                <a:rPr lang="sv-SE" sz="700" spc="0" baseline="0">
                  <a:ln/>
                  <a:solidFill>
                    <a:srgbClr val="1D1D1B"/>
                  </a:solidFill>
                  <a:latin typeface="Open Sans"/>
                  <a:ea typeface="Open Sans"/>
                  <a:cs typeface="Open Sans"/>
                  <a:sym typeface="Open Sans"/>
                  <a:rtl val="0"/>
                </a:rPr>
                <a:t>MARK</a:t>
              </a:r>
            </a:p>
          </p:txBody>
        </p:sp>
        <p:sp>
          <p:nvSpPr>
            <p:cNvPr id="80" name="textruta 79">
              <a:extLst>
                <a:ext uri="{FF2B5EF4-FFF2-40B4-BE49-F238E27FC236}">
                  <a16:creationId xmlns:a16="http://schemas.microsoft.com/office/drawing/2014/main" id="{FAF4B243-3E25-01C6-3312-2B863DCB78D0}"/>
                </a:ext>
              </a:extLst>
            </p:cNvPr>
            <p:cNvSpPr txBox="1"/>
            <p:nvPr/>
          </p:nvSpPr>
          <p:spPr>
            <a:xfrm>
              <a:off x="2453994" y="4365873"/>
              <a:ext cx="452031" cy="140304"/>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MÖLNDAL</a:t>
              </a:r>
            </a:p>
          </p:txBody>
        </p:sp>
        <p:sp>
          <p:nvSpPr>
            <p:cNvPr id="81" name="textruta 80">
              <a:extLst>
                <a:ext uri="{FF2B5EF4-FFF2-40B4-BE49-F238E27FC236}">
                  <a16:creationId xmlns:a16="http://schemas.microsoft.com/office/drawing/2014/main" id="{0178D2D5-AD8E-13DE-6AF7-C42CBAD34E9C}"/>
                </a:ext>
              </a:extLst>
            </p:cNvPr>
            <p:cNvSpPr txBox="1"/>
            <p:nvPr/>
          </p:nvSpPr>
          <p:spPr>
            <a:xfrm>
              <a:off x="2640539" y="4274735"/>
              <a:ext cx="432270" cy="140304"/>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HÄRRYDA</a:t>
              </a:r>
            </a:p>
          </p:txBody>
        </p:sp>
        <p:sp>
          <p:nvSpPr>
            <p:cNvPr id="82" name="textruta 81">
              <a:extLst>
                <a:ext uri="{FF2B5EF4-FFF2-40B4-BE49-F238E27FC236}">
                  <a16:creationId xmlns:a16="http://schemas.microsoft.com/office/drawing/2014/main" id="{17377433-7607-38EE-C663-518A56E08C98}"/>
                </a:ext>
              </a:extLst>
            </p:cNvPr>
            <p:cNvSpPr txBox="1"/>
            <p:nvPr/>
          </p:nvSpPr>
          <p:spPr>
            <a:xfrm>
              <a:off x="2194741" y="4098119"/>
              <a:ext cx="670376" cy="200055"/>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GÖTEBORG</a:t>
              </a:r>
            </a:p>
          </p:txBody>
        </p:sp>
        <p:sp>
          <p:nvSpPr>
            <p:cNvPr id="83" name="textruta 82">
              <a:extLst>
                <a:ext uri="{FF2B5EF4-FFF2-40B4-BE49-F238E27FC236}">
                  <a16:creationId xmlns:a16="http://schemas.microsoft.com/office/drawing/2014/main" id="{E67AC922-4B71-6D07-682A-6B1A96018FBB}"/>
                </a:ext>
              </a:extLst>
            </p:cNvPr>
            <p:cNvSpPr txBox="1"/>
            <p:nvPr/>
          </p:nvSpPr>
          <p:spPr>
            <a:xfrm>
              <a:off x="2504154" y="4033299"/>
              <a:ext cx="441187" cy="140304"/>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PARTILLE</a:t>
              </a:r>
            </a:p>
          </p:txBody>
        </p:sp>
        <p:sp>
          <p:nvSpPr>
            <p:cNvPr id="84" name="textruta 83">
              <a:extLst>
                <a:ext uri="{FF2B5EF4-FFF2-40B4-BE49-F238E27FC236}">
                  <a16:creationId xmlns:a16="http://schemas.microsoft.com/office/drawing/2014/main" id="{FE2B33C1-D2ED-2B0D-C365-FC20A4015B72}"/>
                </a:ext>
              </a:extLst>
            </p:cNvPr>
            <p:cNvSpPr txBox="1"/>
            <p:nvPr/>
          </p:nvSpPr>
          <p:spPr>
            <a:xfrm>
              <a:off x="3286218" y="4166225"/>
              <a:ext cx="474810" cy="200055"/>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BORÅS</a:t>
              </a:r>
            </a:p>
          </p:txBody>
        </p:sp>
        <p:sp>
          <p:nvSpPr>
            <p:cNvPr id="85" name="textruta 84">
              <a:extLst>
                <a:ext uri="{FF2B5EF4-FFF2-40B4-BE49-F238E27FC236}">
                  <a16:creationId xmlns:a16="http://schemas.microsoft.com/office/drawing/2014/main" id="{04E4446E-564A-EFD2-B328-11A0C79080A8}"/>
                </a:ext>
              </a:extLst>
            </p:cNvPr>
            <p:cNvSpPr txBox="1"/>
            <p:nvPr/>
          </p:nvSpPr>
          <p:spPr>
            <a:xfrm>
              <a:off x="2973063" y="4143550"/>
              <a:ext cx="339743" cy="215853"/>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BOLLE-</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BYGD</a:t>
              </a:r>
            </a:p>
          </p:txBody>
        </p:sp>
        <p:sp>
          <p:nvSpPr>
            <p:cNvPr id="86" name="textruta 85">
              <a:extLst>
                <a:ext uri="{FF2B5EF4-FFF2-40B4-BE49-F238E27FC236}">
                  <a16:creationId xmlns:a16="http://schemas.microsoft.com/office/drawing/2014/main" id="{DB398058-D892-1705-52A0-9DDD16CBC172}"/>
                </a:ext>
              </a:extLst>
            </p:cNvPr>
            <p:cNvSpPr txBox="1"/>
            <p:nvPr/>
          </p:nvSpPr>
          <p:spPr>
            <a:xfrm>
              <a:off x="3093442" y="3724676"/>
              <a:ext cx="452582" cy="140304"/>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VÅRGÅRDA</a:t>
              </a:r>
            </a:p>
          </p:txBody>
        </p:sp>
        <p:sp>
          <p:nvSpPr>
            <p:cNvPr id="87" name="textruta 86">
              <a:extLst>
                <a:ext uri="{FF2B5EF4-FFF2-40B4-BE49-F238E27FC236}">
                  <a16:creationId xmlns:a16="http://schemas.microsoft.com/office/drawing/2014/main" id="{C4AE8939-F4EC-833D-3DEA-B9F5A4E90836}"/>
                </a:ext>
              </a:extLst>
            </p:cNvPr>
            <p:cNvSpPr txBox="1"/>
            <p:nvPr/>
          </p:nvSpPr>
          <p:spPr>
            <a:xfrm>
              <a:off x="2828620" y="3604795"/>
              <a:ext cx="601447" cy="200055"/>
            </a:xfrm>
            <a:prstGeom prst="rect">
              <a:avLst/>
            </a:prstGeom>
            <a:noFill/>
          </p:spPr>
          <p:txBody>
            <a:bodyPr wrap="none" rtlCol="0">
              <a:spAutoFit/>
            </a:bodyPr>
            <a:lstStyle/>
            <a:p>
              <a:pPr algn="l"/>
              <a:r>
                <a:rPr lang="sv-SE" sz="700" spc="0" baseline="0">
                  <a:ln/>
                  <a:solidFill>
                    <a:srgbClr val="1D1D1B"/>
                  </a:solidFill>
                  <a:latin typeface="Open Sans"/>
                  <a:ea typeface="Open Sans"/>
                  <a:cs typeface="Open Sans"/>
                  <a:sym typeface="Open Sans"/>
                  <a:rtl val="0"/>
                </a:rPr>
                <a:t>ALINGSÅS</a:t>
              </a:r>
            </a:p>
          </p:txBody>
        </p:sp>
        <p:sp>
          <p:nvSpPr>
            <p:cNvPr id="88" name="textruta 87">
              <a:extLst>
                <a:ext uri="{FF2B5EF4-FFF2-40B4-BE49-F238E27FC236}">
                  <a16:creationId xmlns:a16="http://schemas.microsoft.com/office/drawing/2014/main" id="{EA9BC3F4-9FDB-963F-A15E-81A9659982A0}"/>
                </a:ext>
              </a:extLst>
            </p:cNvPr>
            <p:cNvSpPr txBox="1"/>
            <p:nvPr/>
          </p:nvSpPr>
          <p:spPr>
            <a:xfrm>
              <a:off x="2732820" y="3251614"/>
              <a:ext cx="371221" cy="215853"/>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TROLL-</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HÄTTAN</a:t>
              </a:r>
            </a:p>
          </p:txBody>
        </p:sp>
        <p:sp>
          <p:nvSpPr>
            <p:cNvPr id="89" name="textruta 88">
              <a:extLst>
                <a:ext uri="{FF2B5EF4-FFF2-40B4-BE49-F238E27FC236}">
                  <a16:creationId xmlns:a16="http://schemas.microsoft.com/office/drawing/2014/main" id="{4143E7E4-EBB8-1B0C-2616-E8B5B3BB062B}"/>
                </a:ext>
              </a:extLst>
            </p:cNvPr>
            <p:cNvSpPr txBox="1"/>
            <p:nvPr/>
          </p:nvSpPr>
          <p:spPr>
            <a:xfrm>
              <a:off x="2262403" y="2983477"/>
              <a:ext cx="501149" cy="140304"/>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UDDEVALLA</a:t>
              </a:r>
            </a:p>
          </p:txBody>
        </p:sp>
        <p:sp>
          <p:nvSpPr>
            <p:cNvPr id="90" name="textruta 89">
              <a:extLst>
                <a:ext uri="{FF2B5EF4-FFF2-40B4-BE49-F238E27FC236}">
                  <a16:creationId xmlns:a16="http://schemas.microsoft.com/office/drawing/2014/main" id="{7CF286D9-A042-1BBE-D1C3-9E348A175E9E}"/>
                </a:ext>
              </a:extLst>
            </p:cNvPr>
            <p:cNvSpPr txBox="1"/>
            <p:nvPr/>
          </p:nvSpPr>
          <p:spPr>
            <a:xfrm>
              <a:off x="2066543" y="2700354"/>
              <a:ext cx="491956" cy="140304"/>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MUNKEDAL</a:t>
              </a:r>
            </a:p>
          </p:txBody>
        </p:sp>
        <p:sp>
          <p:nvSpPr>
            <p:cNvPr id="91" name="textruta 90">
              <a:extLst>
                <a:ext uri="{FF2B5EF4-FFF2-40B4-BE49-F238E27FC236}">
                  <a16:creationId xmlns:a16="http://schemas.microsoft.com/office/drawing/2014/main" id="{CF305E4B-C165-68D9-C681-BA84F1F6533A}"/>
                </a:ext>
              </a:extLst>
            </p:cNvPr>
            <p:cNvSpPr txBox="1"/>
            <p:nvPr/>
          </p:nvSpPr>
          <p:spPr>
            <a:xfrm>
              <a:off x="2680040" y="2745471"/>
              <a:ext cx="425862" cy="215853"/>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VÄNERS-</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BORG</a:t>
              </a:r>
            </a:p>
          </p:txBody>
        </p:sp>
        <p:sp>
          <p:nvSpPr>
            <p:cNvPr id="92" name="textruta 91">
              <a:extLst>
                <a:ext uri="{FF2B5EF4-FFF2-40B4-BE49-F238E27FC236}">
                  <a16:creationId xmlns:a16="http://schemas.microsoft.com/office/drawing/2014/main" id="{C4B33C42-D826-15B8-C781-624828852842}"/>
                </a:ext>
              </a:extLst>
            </p:cNvPr>
            <p:cNvSpPr txBox="1"/>
            <p:nvPr/>
          </p:nvSpPr>
          <p:spPr>
            <a:xfrm>
              <a:off x="2788677" y="2363356"/>
              <a:ext cx="351704" cy="215853"/>
            </a:xfrm>
            <a:prstGeom prst="rect">
              <a:avLst/>
            </a:prstGeom>
            <a:noFill/>
          </p:spPr>
          <p:txBody>
            <a:bodyPr wrap="square" rtlCol="0">
              <a:spAutoFit/>
            </a:bodyPr>
            <a:lstStyle/>
            <a:p>
              <a:pPr algn="ctr"/>
              <a:r>
                <a:rPr lang="sv-SE" sz="700" spc="0" baseline="0" dirty="0">
                  <a:ln/>
                  <a:solidFill>
                    <a:srgbClr val="1D1D1B"/>
                  </a:solidFill>
                  <a:latin typeface="Open Sans"/>
                  <a:ea typeface="Open Sans"/>
                  <a:cs typeface="Open Sans"/>
                  <a:sym typeface="Open Sans"/>
                  <a:rtl val="0"/>
                </a:rPr>
                <a:t>MELLE-</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RUD</a:t>
              </a:r>
            </a:p>
          </p:txBody>
        </p:sp>
        <p:sp>
          <p:nvSpPr>
            <p:cNvPr id="93" name="textruta 92">
              <a:extLst>
                <a:ext uri="{FF2B5EF4-FFF2-40B4-BE49-F238E27FC236}">
                  <a16:creationId xmlns:a16="http://schemas.microsoft.com/office/drawing/2014/main" id="{AD2031D9-90C7-98C7-4B9A-8667152A0EC4}"/>
                </a:ext>
              </a:extLst>
            </p:cNvPr>
            <p:cNvSpPr txBox="1"/>
            <p:nvPr/>
          </p:nvSpPr>
          <p:spPr>
            <a:xfrm>
              <a:off x="3051030" y="1848148"/>
              <a:ext cx="333436" cy="140304"/>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ÅMÅL</a:t>
              </a:r>
            </a:p>
          </p:txBody>
        </p:sp>
        <p:sp>
          <p:nvSpPr>
            <p:cNvPr id="94" name="textruta 93">
              <a:extLst>
                <a:ext uri="{FF2B5EF4-FFF2-40B4-BE49-F238E27FC236}">
                  <a16:creationId xmlns:a16="http://schemas.microsoft.com/office/drawing/2014/main" id="{F3BFD2A7-E3F6-9004-442E-3BC1E88A6FFA}"/>
                </a:ext>
              </a:extLst>
            </p:cNvPr>
            <p:cNvSpPr txBox="1"/>
            <p:nvPr/>
          </p:nvSpPr>
          <p:spPr>
            <a:xfrm>
              <a:off x="2618946" y="1674970"/>
              <a:ext cx="546945" cy="215853"/>
            </a:xfrm>
            <a:prstGeom prst="rect">
              <a:avLst/>
            </a:prstGeom>
            <a:noFill/>
          </p:spPr>
          <p:txBody>
            <a:bodyPr wrap="square" rtlCol="0">
              <a:spAutoFit/>
            </a:bodyPr>
            <a:lstStyle/>
            <a:p>
              <a:pPr algn="ctr"/>
              <a:r>
                <a:rPr lang="sv-SE" sz="700" spc="0" baseline="0" dirty="0">
                  <a:ln/>
                  <a:solidFill>
                    <a:srgbClr val="1D1D1B"/>
                  </a:solidFill>
                  <a:latin typeface="Open Sans"/>
                  <a:ea typeface="Open Sans"/>
                  <a:cs typeface="Open Sans"/>
                  <a:sym typeface="Open Sans"/>
                  <a:rtl val="0"/>
                </a:rPr>
                <a:t>BENGTS-</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FORS</a:t>
              </a:r>
            </a:p>
          </p:txBody>
        </p:sp>
        <p:sp>
          <p:nvSpPr>
            <p:cNvPr id="95" name="textruta 94">
              <a:extLst>
                <a:ext uri="{FF2B5EF4-FFF2-40B4-BE49-F238E27FC236}">
                  <a16:creationId xmlns:a16="http://schemas.microsoft.com/office/drawing/2014/main" id="{03B5A99C-2A9B-64AB-F011-A4B315FD219A}"/>
                </a:ext>
              </a:extLst>
            </p:cNvPr>
            <p:cNvSpPr txBox="1"/>
            <p:nvPr/>
          </p:nvSpPr>
          <p:spPr>
            <a:xfrm>
              <a:off x="2369607" y="1960265"/>
              <a:ext cx="392463" cy="140304"/>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DALS-ED</a:t>
              </a:r>
            </a:p>
          </p:txBody>
        </p:sp>
        <p:sp>
          <p:nvSpPr>
            <p:cNvPr id="96" name="textruta 95">
              <a:extLst>
                <a:ext uri="{FF2B5EF4-FFF2-40B4-BE49-F238E27FC236}">
                  <a16:creationId xmlns:a16="http://schemas.microsoft.com/office/drawing/2014/main" id="{440B7799-0E3E-2669-6170-C93C75B0C1DE}"/>
                </a:ext>
              </a:extLst>
            </p:cNvPr>
            <p:cNvSpPr txBox="1"/>
            <p:nvPr/>
          </p:nvSpPr>
          <p:spPr>
            <a:xfrm>
              <a:off x="1917659" y="2302320"/>
              <a:ext cx="377785" cy="140304"/>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TANUM</a:t>
              </a:r>
            </a:p>
          </p:txBody>
        </p:sp>
        <p:sp>
          <p:nvSpPr>
            <p:cNvPr id="97" name="textruta 96">
              <a:extLst>
                <a:ext uri="{FF2B5EF4-FFF2-40B4-BE49-F238E27FC236}">
                  <a16:creationId xmlns:a16="http://schemas.microsoft.com/office/drawing/2014/main" id="{95B3F6F6-34EE-C2A0-F99B-7B60115E68AE}"/>
                </a:ext>
              </a:extLst>
            </p:cNvPr>
            <p:cNvSpPr txBox="1"/>
            <p:nvPr/>
          </p:nvSpPr>
          <p:spPr>
            <a:xfrm>
              <a:off x="1770611" y="1813172"/>
              <a:ext cx="527187" cy="215853"/>
            </a:xfrm>
            <a:prstGeom prst="rect">
              <a:avLst/>
            </a:prstGeom>
            <a:noFill/>
          </p:spPr>
          <p:txBody>
            <a:bodyPr wrap="square" rtlCol="0">
              <a:spAutoFit/>
            </a:bodyPr>
            <a:lstStyle/>
            <a:p>
              <a:pPr algn="ctr"/>
              <a:r>
                <a:rPr lang="sv-SE" sz="700" spc="0" baseline="0" dirty="0">
                  <a:ln/>
                  <a:solidFill>
                    <a:srgbClr val="1D1D1B"/>
                  </a:solidFill>
                  <a:latin typeface="Open Sans"/>
                  <a:ea typeface="Open Sans"/>
                  <a:cs typeface="Open Sans"/>
                  <a:sym typeface="Open Sans"/>
                  <a:rtl val="0"/>
                </a:rPr>
                <a:t>STRÖM-</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STAD</a:t>
              </a:r>
            </a:p>
          </p:txBody>
        </p:sp>
        <p:sp>
          <p:nvSpPr>
            <p:cNvPr id="98" name="textruta 97">
              <a:extLst>
                <a:ext uri="{FF2B5EF4-FFF2-40B4-BE49-F238E27FC236}">
                  <a16:creationId xmlns:a16="http://schemas.microsoft.com/office/drawing/2014/main" id="{B20FB2AD-F798-C666-E08A-934650B87928}"/>
                </a:ext>
              </a:extLst>
            </p:cNvPr>
            <p:cNvSpPr txBox="1"/>
            <p:nvPr/>
          </p:nvSpPr>
          <p:spPr>
            <a:xfrm>
              <a:off x="2525555" y="2398980"/>
              <a:ext cx="341991" cy="215853"/>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FÄRGE-</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LANDA</a:t>
              </a:r>
            </a:p>
          </p:txBody>
        </p:sp>
        <p:sp>
          <p:nvSpPr>
            <p:cNvPr id="99" name="textruta 98">
              <a:extLst>
                <a:ext uri="{FF2B5EF4-FFF2-40B4-BE49-F238E27FC236}">
                  <a16:creationId xmlns:a16="http://schemas.microsoft.com/office/drawing/2014/main" id="{1AE2FF12-51A4-BB43-E4C0-A12612A4D5B9}"/>
                </a:ext>
              </a:extLst>
            </p:cNvPr>
            <p:cNvSpPr txBox="1"/>
            <p:nvPr/>
          </p:nvSpPr>
          <p:spPr>
            <a:xfrm>
              <a:off x="1887032" y="3042245"/>
              <a:ext cx="506870" cy="200055"/>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LYSEKIL</a:t>
              </a:r>
            </a:p>
          </p:txBody>
        </p:sp>
        <p:sp>
          <p:nvSpPr>
            <p:cNvPr id="100" name="textruta 99">
              <a:extLst>
                <a:ext uri="{FF2B5EF4-FFF2-40B4-BE49-F238E27FC236}">
                  <a16:creationId xmlns:a16="http://schemas.microsoft.com/office/drawing/2014/main" id="{C3DDAD11-49CE-687B-48FB-2C38AF1969A1}"/>
                </a:ext>
              </a:extLst>
            </p:cNvPr>
            <p:cNvSpPr txBox="1"/>
            <p:nvPr/>
          </p:nvSpPr>
          <p:spPr>
            <a:xfrm>
              <a:off x="1707948" y="2912743"/>
              <a:ext cx="427015" cy="140304"/>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SOTENÄS</a:t>
              </a:r>
            </a:p>
          </p:txBody>
        </p:sp>
        <p:sp>
          <p:nvSpPr>
            <p:cNvPr id="101" name="textruta 100">
              <a:extLst>
                <a:ext uri="{FF2B5EF4-FFF2-40B4-BE49-F238E27FC236}">
                  <a16:creationId xmlns:a16="http://schemas.microsoft.com/office/drawing/2014/main" id="{77EFF6EB-BD10-2666-9CBF-884BCE927E87}"/>
                </a:ext>
              </a:extLst>
            </p:cNvPr>
            <p:cNvSpPr txBox="1"/>
            <p:nvPr/>
          </p:nvSpPr>
          <p:spPr>
            <a:xfrm>
              <a:off x="2672235" y="3725552"/>
              <a:ext cx="336952" cy="200055"/>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ALE</a:t>
              </a:r>
            </a:p>
          </p:txBody>
        </p:sp>
        <p:sp>
          <p:nvSpPr>
            <p:cNvPr id="102" name="textruta 101">
              <a:extLst>
                <a:ext uri="{FF2B5EF4-FFF2-40B4-BE49-F238E27FC236}">
                  <a16:creationId xmlns:a16="http://schemas.microsoft.com/office/drawing/2014/main" id="{FA703636-AB6A-CD8D-9F1A-40CF2028975C}"/>
                </a:ext>
              </a:extLst>
            </p:cNvPr>
            <p:cNvSpPr txBox="1"/>
            <p:nvPr/>
          </p:nvSpPr>
          <p:spPr>
            <a:xfrm>
              <a:off x="2227808" y="3814899"/>
              <a:ext cx="441630" cy="143842"/>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KUNGÄLV</a:t>
              </a:r>
            </a:p>
          </p:txBody>
        </p:sp>
        <p:sp>
          <p:nvSpPr>
            <p:cNvPr id="103" name="textruta 102">
              <a:extLst>
                <a:ext uri="{FF2B5EF4-FFF2-40B4-BE49-F238E27FC236}">
                  <a16:creationId xmlns:a16="http://schemas.microsoft.com/office/drawing/2014/main" id="{43A02EAD-1A3C-B99B-3562-89E8BE67376A}"/>
                </a:ext>
              </a:extLst>
            </p:cNvPr>
            <p:cNvSpPr txBox="1"/>
            <p:nvPr/>
          </p:nvSpPr>
          <p:spPr>
            <a:xfrm>
              <a:off x="1967663" y="3508721"/>
              <a:ext cx="591097" cy="140304"/>
            </a:xfrm>
            <a:prstGeom prst="rect">
              <a:avLst/>
            </a:prstGeom>
            <a:noFill/>
          </p:spPr>
          <p:txBody>
            <a:bodyPr wrap="square" rtlCol="0">
              <a:spAutoFit/>
            </a:bodyPr>
            <a:lstStyle/>
            <a:p>
              <a:pPr algn="l"/>
              <a:r>
                <a:rPr lang="sv-SE" sz="700" spc="0" baseline="0">
                  <a:ln/>
                  <a:solidFill>
                    <a:srgbClr val="1D1D1B"/>
                  </a:solidFill>
                  <a:latin typeface="Open Sans"/>
                  <a:ea typeface="Open Sans"/>
                  <a:cs typeface="Open Sans"/>
                  <a:sym typeface="Open Sans"/>
                  <a:rtl val="0"/>
                </a:rPr>
                <a:t>STENUNGSUND</a:t>
              </a:r>
            </a:p>
          </p:txBody>
        </p:sp>
        <p:sp>
          <p:nvSpPr>
            <p:cNvPr id="104" name="textruta 103">
              <a:extLst>
                <a:ext uri="{FF2B5EF4-FFF2-40B4-BE49-F238E27FC236}">
                  <a16:creationId xmlns:a16="http://schemas.microsoft.com/office/drawing/2014/main" id="{A936268E-E6D9-2CEC-B019-8B53CE3DB3D4}"/>
                </a:ext>
              </a:extLst>
            </p:cNvPr>
            <p:cNvSpPr txBox="1"/>
            <p:nvPr/>
          </p:nvSpPr>
          <p:spPr>
            <a:xfrm>
              <a:off x="1994329" y="3619613"/>
              <a:ext cx="452368" cy="200055"/>
            </a:xfrm>
            <a:prstGeom prst="rect">
              <a:avLst/>
            </a:prstGeom>
            <a:noFill/>
          </p:spPr>
          <p:txBody>
            <a:bodyPr wrap="none" rtlCol="0">
              <a:spAutoFit/>
            </a:bodyPr>
            <a:lstStyle/>
            <a:p>
              <a:pPr algn="l"/>
              <a:r>
                <a:rPr lang="sv-SE" sz="700" spc="0" baseline="0">
                  <a:ln/>
                  <a:solidFill>
                    <a:srgbClr val="1D1D1B"/>
                  </a:solidFill>
                  <a:latin typeface="Open Sans"/>
                  <a:ea typeface="Open Sans"/>
                  <a:cs typeface="Open Sans"/>
                  <a:sym typeface="Open Sans"/>
                  <a:rtl val="0"/>
                </a:rPr>
                <a:t>TJÖRN</a:t>
              </a:r>
            </a:p>
          </p:txBody>
        </p:sp>
        <p:sp>
          <p:nvSpPr>
            <p:cNvPr id="105" name="textruta 104">
              <a:extLst>
                <a:ext uri="{FF2B5EF4-FFF2-40B4-BE49-F238E27FC236}">
                  <a16:creationId xmlns:a16="http://schemas.microsoft.com/office/drawing/2014/main" id="{E30C57F2-8354-23CD-CC58-DD29DA4676C2}"/>
                </a:ext>
              </a:extLst>
            </p:cNvPr>
            <p:cNvSpPr txBox="1"/>
            <p:nvPr/>
          </p:nvSpPr>
          <p:spPr>
            <a:xfrm>
              <a:off x="2077845" y="3296008"/>
              <a:ext cx="476412" cy="200055"/>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ORUST</a:t>
              </a:r>
            </a:p>
          </p:txBody>
        </p:sp>
        <p:sp>
          <p:nvSpPr>
            <p:cNvPr id="106" name="textruta 105">
              <a:extLst>
                <a:ext uri="{FF2B5EF4-FFF2-40B4-BE49-F238E27FC236}">
                  <a16:creationId xmlns:a16="http://schemas.microsoft.com/office/drawing/2014/main" id="{BFC61618-BC58-C85D-9630-40164AD578E7}"/>
                </a:ext>
              </a:extLst>
            </p:cNvPr>
            <p:cNvSpPr txBox="1"/>
            <p:nvPr/>
          </p:nvSpPr>
          <p:spPr>
            <a:xfrm>
              <a:off x="3476325" y="3652789"/>
              <a:ext cx="368995" cy="215853"/>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HERR-</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LJUNGA</a:t>
              </a:r>
            </a:p>
          </p:txBody>
        </p:sp>
        <p:sp>
          <p:nvSpPr>
            <p:cNvPr id="107" name="textruta 106">
              <a:extLst>
                <a:ext uri="{FF2B5EF4-FFF2-40B4-BE49-F238E27FC236}">
                  <a16:creationId xmlns:a16="http://schemas.microsoft.com/office/drawing/2014/main" id="{6D169DEF-0576-7278-9FFD-4D03C492BEC8}"/>
                </a:ext>
              </a:extLst>
            </p:cNvPr>
            <p:cNvSpPr txBox="1"/>
            <p:nvPr/>
          </p:nvSpPr>
          <p:spPr>
            <a:xfrm>
              <a:off x="2671199" y="3941399"/>
              <a:ext cx="427415" cy="140304"/>
            </a:xfrm>
            <a:prstGeom prst="rect">
              <a:avLst/>
            </a:prstGeom>
            <a:noFill/>
          </p:spPr>
          <p:txBody>
            <a:bodyPr wrap="square" rtlCol="0">
              <a:spAutoFit/>
            </a:bodyPr>
            <a:lstStyle/>
            <a:p>
              <a:pPr algn="l"/>
              <a:r>
                <a:rPr lang="sv-SE" sz="700" spc="0" baseline="0" dirty="0">
                  <a:ln/>
                  <a:solidFill>
                    <a:srgbClr val="1D1D1B"/>
                  </a:solidFill>
                  <a:latin typeface="Open Sans"/>
                  <a:ea typeface="Open Sans"/>
                  <a:cs typeface="Open Sans"/>
                  <a:sym typeface="Open Sans"/>
                  <a:rtl val="0"/>
                </a:rPr>
                <a:t>LERUM</a:t>
              </a:r>
            </a:p>
          </p:txBody>
        </p:sp>
      </p:grpSp>
      <p:sp>
        <p:nvSpPr>
          <p:cNvPr id="108" name="Rektangel 107">
            <a:extLst>
              <a:ext uri="{FF2B5EF4-FFF2-40B4-BE49-F238E27FC236}">
                <a16:creationId xmlns:a16="http://schemas.microsoft.com/office/drawing/2014/main" id="{DEC974FA-307B-EB8D-F3A6-F40829D8AFA3}"/>
              </a:ext>
            </a:extLst>
          </p:cNvPr>
          <p:cNvSpPr/>
          <p:nvPr userDrawn="1"/>
        </p:nvSpPr>
        <p:spPr>
          <a:xfrm>
            <a:off x="9102450" y="4192613"/>
            <a:ext cx="2160000" cy="360000"/>
          </a:xfrm>
          <a:prstGeom prst="rect">
            <a:avLst/>
          </a:prstGeom>
          <a:solidFill>
            <a:srgbClr val="AAC05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90000" rtlCol="0" anchor="t" anchorCtr="0"/>
          <a:lstStyle/>
          <a:p>
            <a:r>
              <a:rPr lang="sv-SE" sz="1400" dirty="0">
                <a:solidFill>
                  <a:schemeClr val="tx1"/>
                </a:solidFill>
              </a:rPr>
              <a:t>Fyrbodal</a:t>
            </a:r>
          </a:p>
        </p:txBody>
      </p:sp>
      <p:sp>
        <p:nvSpPr>
          <p:cNvPr id="109" name="Rektangel 108">
            <a:extLst>
              <a:ext uri="{FF2B5EF4-FFF2-40B4-BE49-F238E27FC236}">
                <a16:creationId xmlns:a16="http://schemas.microsoft.com/office/drawing/2014/main" id="{99BE1265-C1D2-8F8B-56FA-4314435B0433}"/>
              </a:ext>
            </a:extLst>
          </p:cNvPr>
          <p:cNvSpPr/>
          <p:nvPr userDrawn="1"/>
        </p:nvSpPr>
        <p:spPr>
          <a:xfrm>
            <a:off x="9102450" y="5053159"/>
            <a:ext cx="2160000" cy="36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90000" rtlCol="0" anchor="t" anchorCtr="0"/>
          <a:lstStyle/>
          <a:p>
            <a:r>
              <a:rPr lang="sv-SE" sz="1400" dirty="0">
                <a:solidFill>
                  <a:schemeClr val="tx1"/>
                </a:solidFill>
              </a:rPr>
              <a:t>Göteborgsregionen</a:t>
            </a:r>
          </a:p>
        </p:txBody>
      </p:sp>
      <p:sp>
        <p:nvSpPr>
          <p:cNvPr id="110" name="Rektangel 109">
            <a:extLst>
              <a:ext uri="{FF2B5EF4-FFF2-40B4-BE49-F238E27FC236}">
                <a16:creationId xmlns:a16="http://schemas.microsoft.com/office/drawing/2014/main" id="{C0096AD6-3FCB-6363-A5E3-5305BBF771B6}"/>
              </a:ext>
            </a:extLst>
          </p:cNvPr>
          <p:cNvSpPr/>
          <p:nvPr userDrawn="1"/>
        </p:nvSpPr>
        <p:spPr>
          <a:xfrm>
            <a:off x="9092239" y="4624613"/>
            <a:ext cx="2160000" cy="360000"/>
          </a:xfrm>
          <a:prstGeom prst="rect">
            <a:avLst/>
          </a:prstGeom>
          <a:solidFill>
            <a:srgbClr val="F3CDBD"/>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90000" rtlCol="0" anchor="t" anchorCtr="0"/>
          <a:lstStyle/>
          <a:p>
            <a:r>
              <a:rPr lang="sv-SE" sz="1400" dirty="0">
                <a:solidFill>
                  <a:schemeClr val="tx1"/>
                </a:solidFill>
              </a:rPr>
              <a:t>Skaraborg</a:t>
            </a:r>
          </a:p>
        </p:txBody>
      </p:sp>
      <p:sp>
        <p:nvSpPr>
          <p:cNvPr id="111" name="Rektangel 110">
            <a:extLst>
              <a:ext uri="{FF2B5EF4-FFF2-40B4-BE49-F238E27FC236}">
                <a16:creationId xmlns:a16="http://schemas.microsoft.com/office/drawing/2014/main" id="{A2414AA0-F55E-9EAD-3DEC-51E731E8C1FD}"/>
              </a:ext>
            </a:extLst>
          </p:cNvPr>
          <p:cNvSpPr/>
          <p:nvPr userDrawn="1"/>
        </p:nvSpPr>
        <p:spPr>
          <a:xfrm>
            <a:off x="9092238" y="5481705"/>
            <a:ext cx="2160000" cy="360000"/>
          </a:xfrm>
          <a:prstGeom prst="rect">
            <a:avLst/>
          </a:prstGeom>
          <a:solidFill>
            <a:srgbClr val="F6D87E"/>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90000" rtlCol="0" anchor="t" anchorCtr="0"/>
          <a:lstStyle/>
          <a:p>
            <a:r>
              <a:rPr lang="nb-NO" sz="1400" dirty="0">
                <a:solidFill>
                  <a:schemeClr val="tx1"/>
                </a:solidFill>
              </a:rPr>
              <a:t>Sjuhärad</a:t>
            </a:r>
          </a:p>
        </p:txBody>
      </p:sp>
      <p:sp>
        <p:nvSpPr>
          <p:cNvPr id="112" name="textruta 111">
            <a:extLst>
              <a:ext uri="{FF2B5EF4-FFF2-40B4-BE49-F238E27FC236}">
                <a16:creationId xmlns:a16="http://schemas.microsoft.com/office/drawing/2014/main" id="{B2326EE5-3B10-BA05-CB43-ACDB02641AEA}"/>
              </a:ext>
            </a:extLst>
          </p:cNvPr>
          <p:cNvSpPr txBox="1"/>
          <p:nvPr userDrawn="1"/>
        </p:nvSpPr>
        <p:spPr>
          <a:xfrm>
            <a:off x="4854778" y="3147611"/>
            <a:ext cx="405880" cy="307777"/>
          </a:xfrm>
          <a:prstGeom prst="rect">
            <a:avLst/>
          </a:prstGeom>
          <a:noFill/>
        </p:spPr>
        <p:txBody>
          <a:bodyPr wrap="none" rtlCol="0">
            <a:spAutoFit/>
          </a:bodyPr>
          <a:lstStyle/>
          <a:p>
            <a:pPr algn="l"/>
            <a:r>
              <a:rPr lang="sv-SE" sz="700" spc="0" baseline="0" dirty="0">
                <a:ln/>
                <a:solidFill>
                  <a:srgbClr val="1D1D1B"/>
                </a:solidFill>
                <a:latin typeface="Open Sans"/>
                <a:ea typeface="Open Sans"/>
                <a:cs typeface="Open Sans"/>
                <a:sym typeface="Open Sans"/>
                <a:rtl val="0"/>
              </a:rPr>
              <a:t>LILLA</a:t>
            </a:r>
            <a:br>
              <a:rPr lang="sv-SE" sz="700" spc="0" baseline="0" dirty="0">
                <a:ln/>
                <a:solidFill>
                  <a:srgbClr val="1D1D1B"/>
                </a:solidFill>
                <a:latin typeface="Open Sans"/>
                <a:ea typeface="Open Sans"/>
                <a:cs typeface="Open Sans"/>
                <a:sym typeface="Open Sans"/>
                <a:rtl val="0"/>
              </a:rPr>
            </a:br>
            <a:r>
              <a:rPr lang="sv-SE" sz="700" spc="0" baseline="0" dirty="0">
                <a:ln/>
                <a:solidFill>
                  <a:srgbClr val="1D1D1B"/>
                </a:solidFill>
                <a:latin typeface="Open Sans"/>
                <a:ea typeface="Open Sans"/>
                <a:cs typeface="Open Sans"/>
                <a:sym typeface="Open Sans"/>
                <a:rtl val="0"/>
              </a:rPr>
              <a:t>EDET</a:t>
            </a:r>
          </a:p>
        </p:txBody>
      </p:sp>
      <p:pic>
        <p:nvPicPr>
          <p:cNvPr id="113" name="Bild 112">
            <a:extLst>
              <a:ext uri="{FF2B5EF4-FFF2-40B4-BE49-F238E27FC236}">
                <a16:creationId xmlns:a16="http://schemas.microsoft.com/office/drawing/2014/main" id="{8EA03EA0-89FF-5226-50D8-CE345BDA1AD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76087" y="6177679"/>
            <a:ext cx="1438579" cy="584151"/>
          </a:xfrm>
          <a:prstGeom prst="rect">
            <a:avLst/>
          </a:prstGeom>
        </p:spPr>
      </p:pic>
    </p:spTree>
    <p:extLst>
      <p:ext uri="{BB962C8B-B14F-4D97-AF65-F5344CB8AC3E}">
        <p14:creationId xmlns:p14="http://schemas.microsoft.com/office/powerpoint/2010/main" val="2815865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Anpassad layout">
    <p:bg>
      <p:bgPr>
        <a:solidFill>
          <a:schemeClr val="accent1"/>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F7EB374B-3712-BB0E-21D2-B3841A853D7C}"/>
              </a:ext>
              <a:ext uri="{C183D7F6-B498-43B3-948B-1728B52AA6E4}">
                <adec:decorative xmlns:adec="http://schemas.microsoft.com/office/drawing/2017/decorative" val="1"/>
              </a:ext>
            </a:extLst>
          </p:cNvPr>
          <p:cNvSpPr>
            <a:spLocks noGrp="1"/>
          </p:cNvSpPr>
          <p:nvPr>
            <p:ph type="ctrTitle" hasCustomPrompt="1"/>
          </p:nvPr>
        </p:nvSpPr>
        <p:spPr>
          <a:xfrm>
            <a:off x="925512" y="879475"/>
            <a:ext cx="5109865" cy="3374725"/>
          </a:xfrm>
          <a:prstGeom prst="rect">
            <a:avLst/>
          </a:prstGeom>
          <a:solidFill>
            <a:schemeClr val="accent5"/>
          </a:solidFill>
          <a:ln>
            <a:noFill/>
          </a:ln>
        </p:spPr>
        <p:txBody>
          <a:bodyPr lIns="342000" bIns="1620000" anchor="b"/>
          <a:lstStyle>
            <a:lvl1pPr algn="l">
              <a:defRPr sz="8000">
                <a:solidFill>
                  <a:sysClr val="windowText" lastClr="000000"/>
                </a:solidFill>
              </a:defRPr>
            </a:lvl1pPr>
          </a:lstStyle>
          <a:p>
            <a:r>
              <a:rPr lang="sv-SE" dirty="0"/>
              <a:t>Tack</a:t>
            </a:r>
          </a:p>
        </p:txBody>
      </p:sp>
      <p:sp>
        <p:nvSpPr>
          <p:cNvPr id="6" name="Underrubrik 2">
            <a:extLst>
              <a:ext uri="{FF2B5EF4-FFF2-40B4-BE49-F238E27FC236}">
                <a16:creationId xmlns:a16="http://schemas.microsoft.com/office/drawing/2014/main" id="{78D80272-C01B-C0B6-F335-A522281F71F5}"/>
              </a:ext>
            </a:extLst>
          </p:cNvPr>
          <p:cNvSpPr>
            <a:spLocks noGrp="1"/>
          </p:cNvSpPr>
          <p:nvPr>
            <p:ph type="subTitle" idx="1" hasCustomPrompt="1"/>
          </p:nvPr>
        </p:nvSpPr>
        <p:spPr>
          <a:xfrm>
            <a:off x="1176338" y="2725839"/>
            <a:ext cx="4572000" cy="1122744"/>
          </a:xfrm>
        </p:spPr>
        <p:txBody>
          <a:bodyPr>
            <a:noAutofit/>
          </a:bodyPr>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Slutrubrik, kanske med en enkel avslutning</a:t>
            </a:r>
          </a:p>
        </p:txBody>
      </p:sp>
      <p:sp>
        <p:nvSpPr>
          <p:cNvPr id="7" name="Rektangel 6">
            <a:extLst>
              <a:ext uri="{FF2B5EF4-FFF2-40B4-BE49-F238E27FC236}">
                <a16:creationId xmlns:a16="http://schemas.microsoft.com/office/drawing/2014/main" id="{1725674C-3850-3C2A-FF2F-BA3D860E3CC7}"/>
              </a:ext>
              <a:ext uri="{C183D7F6-B498-43B3-948B-1728B52AA6E4}">
                <adec:decorative xmlns:adec="http://schemas.microsoft.com/office/drawing/2017/decorative" val="1"/>
              </a:ext>
            </a:extLst>
          </p:cNvPr>
          <p:cNvSpPr/>
          <p:nvPr userDrawn="1"/>
        </p:nvSpPr>
        <p:spPr>
          <a:xfrm>
            <a:off x="6142338" y="2618088"/>
            <a:ext cx="1634825" cy="16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3B5D036B-0983-CD73-24E6-18BCEAD2F974}"/>
              </a:ext>
              <a:ext uri="{C183D7F6-B498-43B3-948B-1728B52AA6E4}">
                <adec:decorative xmlns:adec="http://schemas.microsoft.com/office/drawing/2017/decorative" val="1"/>
              </a:ext>
            </a:extLst>
          </p:cNvPr>
          <p:cNvSpPr/>
          <p:nvPr userDrawn="1"/>
        </p:nvSpPr>
        <p:spPr>
          <a:xfrm>
            <a:off x="7884124" y="2618088"/>
            <a:ext cx="1638001" cy="163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 </a:t>
            </a:r>
          </a:p>
        </p:txBody>
      </p:sp>
      <p:sp>
        <p:nvSpPr>
          <p:cNvPr id="9" name="Rektangel 8">
            <a:extLst>
              <a:ext uri="{FF2B5EF4-FFF2-40B4-BE49-F238E27FC236}">
                <a16:creationId xmlns:a16="http://schemas.microsoft.com/office/drawing/2014/main" id="{90F74E0F-EE9D-22A3-84D7-E6E172D2FA8E}"/>
              </a:ext>
              <a:ext uri="{C183D7F6-B498-43B3-948B-1728B52AA6E4}">
                <adec:decorative xmlns:adec="http://schemas.microsoft.com/office/drawing/2017/decorative" val="1"/>
              </a:ext>
            </a:extLst>
          </p:cNvPr>
          <p:cNvSpPr/>
          <p:nvPr userDrawn="1"/>
        </p:nvSpPr>
        <p:spPr>
          <a:xfrm>
            <a:off x="9625911" y="877027"/>
            <a:ext cx="1640577" cy="33796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F5D30B52-D452-54B7-8347-023641E3D9D0}"/>
              </a:ext>
              <a:ext uri="{C183D7F6-B498-43B3-948B-1728B52AA6E4}">
                <adec:decorative xmlns:adec="http://schemas.microsoft.com/office/drawing/2017/decorative" val="1"/>
              </a:ext>
            </a:extLst>
          </p:cNvPr>
          <p:cNvSpPr/>
          <p:nvPr userDrawn="1"/>
        </p:nvSpPr>
        <p:spPr>
          <a:xfrm>
            <a:off x="7884125" y="877027"/>
            <a:ext cx="1638000" cy="16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DD492395-B45A-1177-8A49-AD770F656648}"/>
              </a:ext>
              <a:ext uri="{C183D7F6-B498-43B3-948B-1728B52AA6E4}">
                <adec:decorative xmlns:adec="http://schemas.microsoft.com/office/drawing/2017/decorative" val="1"/>
              </a:ext>
            </a:extLst>
          </p:cNvPr>
          <p:cNvSpPr/>
          <p:nvPr userDrawn="1"/>
        </p:nvSpPr>
        <p:spPr>
          <a:xfrm>
            <a:off x="4400550" y="4356100"/>
            <a:ext cx="1638000" cy="163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12">
            <a:extLst>
              <a:ext uri="{FF2B5EF4-FFF2-40B4-BE49-F238E27FC236}">
                <a16:creationId xmlns:a16="http://schemas.microsoft.com/office/drawing/2014/main" id="{5CDB4DBA-7F66-934D-87C1-829C1C4BF12A}"/>
              </a:ext>
              <a:ext uri="{C183D7F6-B498-43B3-948B-1728B52AA6E4}">
                <adec:decorative xmlns:adec="http://schemas.microsoft.com/office/drawing/2017/decorative" val="1"/>
              </a:ext>
            </a:extLst>
          </p:cNvPr>
          <p:cNvSpPr/>
          <p:nvPr userDrawn="1"/>
        </p:nvSpPr>
        <p:spPr>
          <a:xfrm>
            <a:off x="6142338" y="4356101"/>
            <a:ext cx="1634825" cy="16394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 2">
            <a:extLst>
              <a:ext uri="{FF2B5EF4-FFF2-40B4-BE49-F238E27FC236}">
                <a16:creationId xmlns:a16="http://schemas.microsoft.com/office/drawing/2014/main" id="{665DD82F-B06A-EB9E-D1D1-2E407F52A17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66421" y="4699476"/>
            <a:ext cx="2428486" cy="986114"/>
          </a:xfrm>
          <a:prstGeom prst="rect">
            <a:avLst/>
          </a:prstGeom>
        </p:spPr>
      </p:pic>
    </p:spTree>
    <p:extLst>
      <p:ext uri="{BB962C8B-B14F-4D97-AF65-F5344CB8AC3E}">
        <p14:creationId xmlns:p14="http://schemas.microsoft.com/office/powerpoint/2010/main" val="1190736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C) Textsida kvadratisk 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4D8D105-82EE-DC6A-1E94-BF94B1771F35}"/>
              </a:ext>
              <a:ext uri="{C183D7F6-B498-43B3-948B-1728B52AA6E4}">
                <adec:decorative xmlns:adec="http://schemas.microsoft.com/office/drawing/2017/decorative" val="1"/>
              </a:ext>
            </a:extLst>
          </p:cNvPr>
          <p:cNvSpPr/>
          <p:nvPr/>
        </p:nvSpPr>
        <p:spPr>
          <a:xfrm>
            <a:off x="928577" y="6106593"/>
            <a:ext cx="3380635" cy="765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9028F9A-1376-DCB6-0B6A-F1DCCA152E35}"/>
              </a:ext>
              <a:ext uri="{C183D7F6-B498-43B3-948B-1728B52AA6E4}">
                <adec:decorative xmlns:adec="http://schemas.microsoft.com/office/drawing/2017/decorative" val="1"/>
              </a:ext>
            </a:extLst>
          </p:cNvPr>
          <p:cNvSpPr/>
          <p:nvPr/>
        </p:nvSpPr>
        <p:spPr>
          <a:xfrm>
            <a:off x="-7087" y="6103827"/>
            <a:ext cx="821978" cy="768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78826102-9381-1A89-7B42-02BE0F25105F}"/>
              </a:ext>
              <a:ext uri="{C183D7F6-B498-43B3-948B-1728B52AA6E4}">
                <adec:decorative xmlns:adec="http://schemas.microsoft.com/office/drawing/2017/decorative" val="1"/>
              </a:ext>
            </a:extLst>
          </p:cNvPr>
          <p:cNvSpPr/>
          <p:nvPr/>
        </p:nvSpPr>
        <p:spPr>
          <a:xfrm>
            <a:off x="4408967" y="6100594"/>
            <a:ext cx="1637414" cy="765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2EDA284-5CFC-C17B-4B35-9138FD05CBC3}"/>
              </a:ext>
              <a:ext uri="{C183D7F6-B498-43B3-948B-1728B52AA6E4}">
                <adec:decorative xmlns:adec="http://schemas.microsoft.com/office/drawing/2017/decorative" val="1"/>
              </a:ext>
            </a:extLst>
          </p:cNvPr>
          <p:cNvSpPr/>
          <p:nvPr/>
        </p:nvSpPr>
        <p:spPr>
          <a:xfrm>
            <a:off x="6145619" y="6100594"/>
            <a:ext cx="1651590" cy="765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AF7E95D-A193-0322-07FA-CCFED9363F5B}"/>
              </a:ext>
              <a:ext uri="{C183D7F6-B498-43B3-948B-1728B52AA6E4}">
                <adec:decorative xmlns:adec="http://schemas.microsoft.com/office/drawing/2017/decorative" val="1"/>
              </a:ext>
            </a:extLst>
          </p:cNvPr>
          <p:cNvSpPr/>
          <p:nvPr/>
        </p:nvSpPr>
        <p:spPr>
          <a:xfrm>
            <a:off x="7896225" y="6103827"/>
            <a:ext cx="3381375" cy="76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FC21708-3F8D-1AF2-2FC3-678AA5EC3266}"/>
              </a:ext>
            </a:extLst>
          </p:cNvPr>
          <p:cNvSpPr>
            <a:spLocks noGrp="1"/>
          </p:cNvSpPr>
          <p:nvPr>
            <p:ph type="title" hasCustomPrompt="1"/>
          </p:nvPr>
        </p:nvSpPr>
        <p:spPr>
          <a:xfrm>
            <a:off x="815975" y="779463"/>
            <a:ext cx="10454537" cy="1102572"/>
          </a:xfrm>
        </p:spPr>
        <p:txBody>
          <a:bodyPr/>
          <a:lstStyle>
            <a:lvl1pPr>
              <a:defRPr>
                <a:solidFill>
                  <a:schemeClr val="accent5">
                    <a:lumMod val="10000"/>
                  </a:schemeClr>
                </a:solidFill>
              </a:defRPr>
            </a:lvl1pPr>
          </a:lstStyle>
          <a:p>
            <a:r>
              <a:rPr lang="sv-SE" dirty="0"/>
              <a:t>Rubrik</a:t>
            </a:r>
          </a:p>
        </p:txBody>
      </p:sp>
      <p:sp>
        <p:nvSpPr>
          <p:cNvPr id="10" name="Platshållare för innehåll 2">
            <a:extLst>
              <a:ext uri="{FF2B5EF4-FFF2-40B4-BE49-F238E27FC236}">
                <a16:creationId xmlns:a16="http://schemas.microsoft.com/office/drawing/2014/main" id="{8822AE3B-E277-4DB0-A2CE-B880CF0B2254}"/>
              </a:ext>
            </a:extLst>
          </p:cNvPr>
          <p:cNvSpPr>
            <a:spLocks noGrp="1"/>
          </p:cNvSpPr>
          <p:nvPr>
            <p:ph idx="1"/>
          </p:nvPr>
        </p:nvSpPr>
        <p:spPr>
          <a:xfrm>
            <a:off x="815976" y="1964854"/>
            <a:ext cx="5227638" cy="3826346"/>
          </a:xfrm>
        </p:spPr>
        <p:txBody>
          <a:bodyPr/>
          <a:lstStyle>
            <a:lvl1pPr>
              <a:lnSpc>
                <a:spcPct val="110000"/>
              </a:lnSpc>
              <a:spcBef>
                <a:spcPts val="6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174EDBC5-C8D9-457D-8A1F-C335E75AD230}"/>
              </a:ext>
            </a:extLst>
          </p:cNvPr>
          <p:cNvSpPr>
            <a:spLocks noGrp="1"/>
          </p:cNvSpPr>
          <p:nvPr>
            <p:ph type="pic" sz="quarter" idx="15"/>
          </p:nvPr>
        </p:nvSpPr>
        <p:spPr>
          <a:xfrm>
            <a:off x="6146800" y="879475"/>
            <a:ext cx="5124450" cy="5114925"/>
          </a:xfrm>
        </p:spPr>
        <p:txBody>
          <a:bodyPr/>
          <a:lstStyle/>
          <a:p>
            <a:r>
              <a:rPr lang="sv-SE"/>
              <a:t>Klicka på ikonen för att lägga till en bild</a:t>
            </a:r>
          </a:p>
        </p:txBody>
      </p:sp>
      <p:pic>
        <p:nvPicPr>
          <p:cNvPr id="11" name="Bildobjekt 10">
            <a:extLst>
              <a:ext uri="{FF2B5EF4-FFF2-40B4-BE49-F238E27FC236}">
                <a16:creationId xmlns:a16="http://schemas.microsoft.com/office/drawing/2014/main" id="{D6A0B602-6913-F6E1-2FF5-0D5B1B79D16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254160" y="6117455"/>
            <a:ext cx="2676617" cy="740544"/>
          </a:xfrm>
          <a:prstGeom prst="rect">
            <a:avLst/>
          </a:prstGeom>
        </p:spPr>
      </p:pic>
    </p:spTree>
    <p:extLst>
      <p:ext uri="{BB962C8B-B14F-4D97-AF65-F5344CB8AC3E}">
        <p14:creationId xmlns:p14="http://schemas.microsoft.com/office/powerpoint/2010/main" val="85762215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B) Förstasida/avsnittssida/kapitelsid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788D69E6-E438-139B-02FC-366FB765FD3E}"/>
              </a:ext>
            </a:extLst>
          </p:cNvPr>
          <p:cNvSpPr>
            <a:spLocks noGrp="1"/>
          </p:cNvSpPr>
          <p:nvPr>
            <p:ph type="pic" sz="quarter" idx="12"/>
          </p:nvPr>
        </p:nvSpPr>
        <p:spPr>
          <a:xfrm>
            <a:off x="6138863" y="876301"/>
            <a:ext cx="5127137" cy="5116237"/>
          </a:xfrm>
          <a:solidFill>
            <a:schemeClr val="bg1">
              <a:lumMod val="85000"/>
            </a:schemeClr>
          </a:solidFill>
        </p:spPr>
        <p:txBody>
          <a:bodyPr lIns="180000" tIns="180000">
            <a:noAutofit/>
          </a:bodyPr>
          <a:lstStyle>
            <a:lvl1pPr marL="0" indent="0">
              <a:buNone/>
              <a:defRPr sz="1400"/>
            </a:lvl1pPr>
          </a:lstStyle>
          <a:p>
            <a:r>
              <a:rPr lang="sv-SE"/>
              <a:t>Klicka på ikonen för att lägga till en bild</a:t>
            </a:r>
          </a:p>
        </p:txBody>
      </p:sp>
      <p:sp>
        <p:nvSpPr>
          <p:cNvPr id="6" name="Rubrik 1">
            <a:extLst>
              <a:ext uri="{FF2B5EF4-FFF2-40B4-BE49-F238E27FC236}">
                <a16:creationId xmlns:a16="http://schemas.microsoft.com/office/drawing/2014/main" id="{0E4FF108-949D-C5F7-CEE0-EFA2FA766D9A}"/>
              </a:ext>
              <a:ext uri="{C183D7F6-B498-43B3-948B-1728B52AA6E4}">
                <adec:decorative xmlns:adec="http://schemas.microsoft.com/office/drawing/2017/decorative" val="0"/>
              </a:ext>
            </a:extLst>
          </p:cNvPr>
          <p:cNvSpPr>
            <a:spLocks noGrp="1"/>
          </p:cNvSpPr>
          <p:nvPr>
            <p:ph type="ctrTitle" hasCustomPrompt="1"/>
          </p:nvPr>
        </p:nvSpPr>
        <p:spPr>
          <a:xfrm>
            <a:off x="921695" y="876301"/>
            <a:ext cx="5115568" cy="3379787"/>
          </a:xfrm>
          <a:prstGeom prst="rect">
            <a:avLst/>
          </a:prstGeom>
          <a:solidFill>
            <a:schemeClr val="accent4"/>
          </a:solidFill>
          <a:ln>
            <a:noFill/>
          </a:ln>
        </p:spPr>
        <p:txBody>
          <a:bodyPr wrap="square" lIns="342000" tIns="234000" bIns="1440000" anchor="t" anchorCtr="0">
            <a:noAutofit/>
          </a:bodyPr>
          <a:lstStyle>
            <a:lvl1pPr algn="l">
              <a:defRPr sz="6000">
                <a:solidFill>
                  <a:schemeClr val="bg1"/>
                </a:solidFill>
              </a:defRPr>
            </a:lvl1pPr>
          </a:lstStyle>
          <a:p>
            <a:r>
              <a:rPr lang="sv-SE" dirty="0"/>
              <a:t>Titelrubrik i två rader</a:t>
            </a:r>
          </a:p>
        </p:txBody>
      </p:sp>
      <p:sp>
        <p:nvSpPr>
          <p:cNvPr id="7" name="Platshållare för text 3">
            <a:extLst>
              <a:ext uri="{FF2B5EF4-FFF2-40B4-BE49-F238E27FC236}">
                <a16:creationId xmlns:a16="http://schemas.microsoft.com/office/drawing/2014/main" id="{4F9ECDAD-C1E0-4A63-C6E3-08D85A163885}"/>
              </a:ext>
            </a:extLst>
          </p:cNvPr>
          <p:cNvSpPr>
            <a:spLocks noGrp="1"/>
          </p:cNvSpPr>
          <p:nvPr>
            <p:ph type="body" sz="quarter" idx="14" hasCustomPrompt="1"/>
          </p:nvPr>
        </p:nvSpPr>
        <p:spPr>
          <a:xfrm>
            <a:off x="1295400" y="2843213"/>
            <a:ext cx="4471988" cy="1077912"/>
          </a:xfrm>
        </p:spPr>
        <p:txBody>
          <a:bodyPr/>
          <a:lstStyle>
            <a:lvl1pPr marL="0" indent="0">
              <a:buNone/>
              <a:defRPr sz="2400">
                <a:solidFill>
                  <a:schemeClr val="bg1"/>
                </a:solidFill>
              </a:defRPr>
            </a:lvl1pPr>
            <a:lvl2pPr marL="257175" indent="0">
              <a:buNone/>
              <a:defRPr/>
            </a:lvl2pPr>
            <a:lvl3pPr marL="490538" indent="0">
              <a:buNone/>
              <a:defRPr/>
            </a:lvl3pPr>
            <a:lvl4pPr marL="695325" indent="0">
              <a:buNone/>
              <a:defRPr/>
            </a:lvl4pPr>
            <a:lvl5pPr marL="893763" indent="0">
              <a:buNone/>
              <a:defRPr/>
            </a:lvl5pPr>
          </a:lstStyle>
          <a:p>
            <a:r>
              <a:rPr lang="sv-SE" dirty="0"/>
              <a:t>Underrubrik eller ingress som är lite längre än enkelrad</a:t>
            </a:r>
          </a:p>
        </p:txBody>
      </p:sp>
      <p:sp>
        <p:nvSpPr>
          <p:cNvPr id="8" name="Rektangel 7">
            <a:extLst>
              <a:ext uri="{FF2B5EF4-FFF2-40B4-BE49-F238E27FC236}">
                <a16:creationId xmlns:a16="http://schemas.microsoft.com/office/drawing/2014/main" id="{53D56087-EAB4-278E-1187-2BA3A293E967}"/>
              </a:ext>
              <a:ext uri="{C183D7F6-B498-43B3-948B-1728B52AA6E4}">
                <adec:decorative xmlns:adec="http://schemas.microsoft.com/office/drawing/2017/decorative" val="1"/>
              </a:ext>
            </a:extLst>
          </p:cNvPr>
          <p:cNvSpPr/>
          <p:nvPr userDrawn="1"/>
        </p:nvSpPr>
        <p:spPr>
          <a:xfrm>
            <a:off x="922638" y="4354538"/>
            <a:ext cx="1638000" cy="163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6">
            <a:extLst>
              <a:ext uri="{FF2B5EF4-FFF2-40B4-BE49-F238E27FC236}">
                <a16:creationId xmlns:a16="http://schemas.microsoft.com/office/drawing/2014/main" id="{1232A297-FC8B-6B75-A813-7319A9939657}"/>
              </a:ext>
              <a:ext uri="{C183D7F6-B498-43B3-948B-1728B52AA6E4}">
                <adec:decorative xmlns:adec="http://schemas.microsoft.com/office/drawing/2017/decorative" val="1"/>
              </a:ext>
            </a:extLst>
          </p:cNvPr>
          <p:cNvSpPr>
            <a:spLocks noGrp="1"/>
          </p:cNvSpPr>
          <p:nvPr>
            <p:ph type="pic" sz="quarter" idx="15"/>
          </p:nvPr>
        </p:nvSpPr>
        <p:spPr>
          <a:xfrm>
            <a:off x="9628488" y="4356100"/>
            <a:ext cx="1638000" cy="16383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lvl1pPr>
          </a:lstStyle>
          <a:p>
            <a:r>
              <a:rPr lang="sv-SE"/>
              <a:t>Klicka på ikonen för att lägga till en bild</a:t>
            </a:r>
            <a:endParaRPr lang="sv-SE" dirty="0"/>
          </a:p>
        </p:txBody>
      </p:sp>
      <p:sp>
        <p:nvSpPr>
          <p:cNvPr id="10" name="Rektangel 9">
            <a:extLst>
              <a:ext uri="{FF2B5EF4-FFF2-40B4-BE49-F238E27FC236}">
                <a16:creationId xmlns:a16="http://schemas.microsoft.com/office/drawing/2014/main" id="{0EF72D08-15B6-ED09-66BA-4E7BC6AECDF7}"/>
              </a:ext>
              <a:ext uri="{C183D7F6-B498-43B3-948B-1728B52AA6E4}">
                <adec:decorative xmlns:adec="http://schemas.microsoft.com/office/drawing/2017/decorative" val="1"/>
              </a:ext>
            </a:extLst>
          </p:cNvPr>
          <p:cNvSpPr/>
          <p:nvPr userDrawn="1"/>
        </p:nvSpPr>
        <p:spPr>
          <a:xfrm>
            <a:off x="2660650" y="4354538"/>
            <a:ext cx="1638000"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AA1A840-97A6-D285-0CBA-A07D9F66E3F5}"/>
              </a:ext>
              <a:ext uri="{C183D7F6-B498-43B3-948B-1728B52AA6E4}">
                <adec:decorative xmlns:adec="http://schemas.microsoft.com/office/drawing/2017/decorative" val="1"/>
              </a:ext>
            </a:extLst>
          </p:cNvPr>
          <p:cNvSpPr/>
          <p:nvPr userDrawn="1"/>
        </p:nvSpPr>
        <p:spPr>
          <a:xfrm>
            <a:off x="4400550" y="4354538"/>
            <a:ext cx="1638000"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55470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E) Textsida stående 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4D8D105-82EE-DC6A-1E94-BF94B1771F35}"/>
              </a:ext>
              <a:ext uri="{C183D7F6-B498-43B3-948B-1728B52AA6E4}">
                <adec:decorative xmlns:adec="http://schemas.microsoft.com/office/drawing/2017/decorative" val="1"/>
              </a:ext>
            </a:extLst>
          </p:cNvPr>
          <p:cNvSpPr/>
          <p:nvPr/>
        </p:nvSpPr>
        <p:spPr>
          <a:xfrm>
            <a:off x="928577" y="6106593"/>
            <a:ext cx="3380635" cy="765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9028F9A-1376-DCB6-0B6A-F1DCCA152E35}"/>
              </a:ext>
              <a:ext uri="{C183D7F6-B498-43B3-948B-1728B52AA6E4}">
                <adec:decorative xmlns:adec="http://schemas.microsoft.com/office/drawing/2017/decorative" val="1"/>
              </a:ext>
            </a:extLst>
          </p:cNvPr>
          <p:cNvSpPr/>
          <p:nvPr/>
        </p:nvSpPr>
        <p:spPr>
          <a:xfrm>
            <a:off x="-7087" y="6103827"/>
            <a:ext cx="821978" cy="768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78826102-9381-1A89-7B42-02BE0F25105F}"/>
              </a:ext>
              <a:ext uri="{C183D7F6-B498-43B3-948B-1728B52AA6E4}">
                <adec:decorative xmlns:adec="http://schemas.microsoft.com/office/drawing/2017/decorative" val="1"/>
              </a:ext>
            </a:extLst>
          </p:cNvPr>
          <p:cNvSpPr/>
          <p:nvPr/>
        </p:nvSpPr>
        <p:spPr>
          <a:xfrm>
            <a:off x="4408967" y="6100594"/>
            <a:ext cx="1637414" cy="765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2EDA284-5CFC-C17B-4B35-9138FD05CBC3}"/>
              </a:ext>
              <a:ext uri="{C183D7F6-B498-43B3-948B-1728B52AA6E4}">
                <adec:decorative xmlns:adec="http://schemas.microsoft.com/office/drawing/2017/decorative" val="1"/>
              </a:ext>
            </a:extLst>
          </p:cNvPr>
          <p:cNvSpPr/>
          <p:nvPr/>
        </p:nvSpPr>
        <p:spPr>
          <a:xfrm>
            <a:off x="6145619" y="6100594"/>
            <a:ext cx="1651590" cy="765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AF7E95D-A193-0322-07FA-CCFED9363F5B}"/>
              </a:ext>
              <a:ext uri="{C183D7F6-B498-43B3-948B-1728B52AA6E4}">
                <adec:decorative xmlns:adec="http://schemas.microsoft.com/office/drawing/2017/decorative" val="1"/>
              </a:ext>
            </a:extLst>
          </p:cNvPr>
          <p:cNvSpPr/>
          <p:nvPr/>
        </p:nvSpPr>
        <p:spPr>
          <a:xfrm>
            <a:off x="7896225" y="6103827"/>
            <a:ext cx="3381375" cy="76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FC21708-3F8D-1AF2-2FC3-678AA5EC3266}"/>
              </a:ext>
            </a:extLst>
          </p:cNvPr>
          <p:cNvSpPr>
            <a:spLocks noGrp="1"/>
          </p:cNvSpPr>
          <p:nvPr>
            <p:ph type="title" hasCustomPrompt="1"/>
          </p:nvPr>
        </p:nvSpPr>
        <p:spPr>
          <a:xfrm>
            <a:off x="815976" y="779463"/>
            <a:ext cx="6981234" cy="1102572"/>
          </a:xfrm>
        </p:spPr>
        <p:txBody>
          <a:bodyPr/>
          <a:lstStyle>
            <a:lvl1pPr>
              <a:defRPr>
                <a:solidFill>
                  <a:schemeClr val="accent5">
                    <a:lumMod val="10000"/>
                  </a:schemeClr>
                </a:solidFill>
              </a:defRPr>
            </a:lvl1pPr>
          </a:lstStyle>
          <a:p>
            <a:r>
              <a:rPr lang="sv-SE" dirty="0"/>
              <a:t>Rubrik</a:t>
            </a:r>
          </a:p>
        </p:txBody>
      </p:sp>
      <p:sp>
        <p:nvSpPr>
          <p:cNvPr id="10" name="Platshållare för innehåll 2">
            <a:extLst>
              <a:ext uri="{FF2B5EF4-FFF2-40B4-BE49-F238E27FC236}">
                <a16:creationId xmlns:a16="http://schemas.microsoft.com/office/drawing/2014/main" id="{8822AE3B-E277-4DB0-A2CE-B880CF0B2254}"/>
              </a:ext>
            </a:extLst>
          </p:cNvPr>
          <p:cNvSpPr>
            <a:spLocks noGrp="1"/>
          </p:cNvSpPr>
          <p:nvPr>
            <p:ph idx="1"/>
          </p:nvPr>
        </p:nvSpPr>
        <p:spPr>
          <a:xfrm>
            <a:off x="815976" y="1670538"/>
            <a:ext cx="6874362" cy="4323862"/>
          </a:xfrm>
        </p:spPr>
        <p:txBody>
          <a:bodyPr>
            <a:noAutofit/>
          </a:bodyPr>
          <a:lstStyle>
            <a:lvl1pPr>
              <a:lnSpc>
                <a:spcPct val="100000"/>
              </a:lnSpc>
              <a:spcBef>
                <a:spcPts val="600"/>
              </a:spcBef>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174EDBC5-C8D9-457D-8A1F-C335E75AD230}"/>
              </a:ext>
            </a:extLst>
          </p:cNvPr>
          <p:cNvSpPr>
            <a:spLocks noGrp="1"/>
          </p:cNvSpPr>
          <p:nvPr>
            <p:ph type="pic" sz="quarter" idx="15"/>
          </p:nvPr>
        </p:nvSpPr>
        <p:spPr>
          <a:xfrm>
            <a:off x="7896224" y="1"/>
            <a:ext cx="4295776" cy="5994400"/>
          </a:xfrm>
        </p:spPr>
        <p:txBody>
          <a:bodyPr/>
          <a:lstStyle/>
          <a:p>
            <a:r>
              <a:rPr lang="sv-SE"/>
              <a:t>Klicka på ikonen för att lägga till en bild</a:t>
            </a:r>
          </a:p>
        </p:txBody>
      </p:sp>
      <p:pic>
        <p:nvPicPr>
          <p:cNvPr id="11" name="Bildobjekt 10">
            <a:extLst>
              <a:ext uri="{FF2B5EF4-FFF2-40B4-BE49-F238E27FC236}">
                <a16:creationId xmlns:a16="http://schemas.microsoft.com/office/drawing/2014/main" id="{E2474406-3734-E6CE-6C48-E2042B41E3B9}"/>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254160" y="6117455"/>
            <a:ext cx="2676617" cy="740544"/>
          </a:xfrm>
          <a:prstGeom prst="rect">
            <a:avLst/>
          </a:prstGeom>
        </p:spPr>
      </p:pic>
    </p:spTree>
    <p:extLst>
      <p:ext uri="{BB962C8B-B14F-4D97-AF65-F5344CB8AC3E}">
        <p14:creationId xmlns:p14="http://schemas.microsoft.com/office/powerpoint/2010/main" val="420220464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A) Textsida underrubrik/ingress">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4D8D105-82EE-DC6A-1E94-BF94B1771F35}"/>
              </a:ext>
              <a:ext uri="{C183D7F6-B498-43B3-948B-1728B52AA6E4}">
                <adec:decorative xmlns:adec="http://schemas.microsoft.com/office/drawing/2017/decorative" val="1"/>
              </a:ext>
            </a:extLst>
          </p:cNvPr>
          <p:cNvSpPr/>
          <p:nvPr/>
        </p:nvSpPr>
        <p:spPr>
          <a:xfrm>
            <a:off x="928577" y="6106593"/>
            <a:ext cx="3380635" cy="765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9028F9A-1376-DCB6-0B6A-F1DCCA152E35}"/>
              </a:ext>
              <a:ext uri="{C183D7F6-B498-43B3-948B-1728B52AA6E4}">
                <adec:decorative xmlns:adec="http://schemas.microsoft.com/office/drawing/2017/decorative" val="1"/>
              </a:ext>
            </a:extLst>
          </p:cNvPr>
          <p:cNvSpPr/>
          <p:nvPr/>
        </p:nvSpPr>
        <p:spPr>
          <a:xfrm>
            <a:off x="-7087" y="6103827"/>
            <a:ext cx="821978" cy="768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78826102-9381-1A89-7B42-02BE0F25105F}"/>
              </a:ext>
              <a:ext uri="{C183D7F6-B498-43B3-948B-1728B52AA6E4}">
                <adec:decorative xmlns:adec="http://schemas.microsoft.com/office/drawing/2017/decorative" val="1"/>
              </a:ext>
            </a:extLst>
          </p:cNvPr>
          <p:cNvSpPr/>
          <p:nvPr/>
        </p:nvSpPr>
        <p:spPr>
          <a:xfrm>
            <a:off x="4408967" y="6100594"/>
            <a:ext cx="1637414" cy="765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2EDA284-5CFC-C17B-4B35-9138FD05CBC3}"/>
              </a:ext>
              <a:ext uri="{C183D7F6-B498-43B3-948B-1728B52AA6E4}">
                <adec:decorative xmlns:adec="http://schemas.microsoft.com/office/drawing/2017/decorative" val="1"/>
              </a:ext>
            </a:extLst>
          </p:cNvPr>
          <p:cNvSpPr/>
          <p:nvPr/>
        </p:nvSpPr>
        <p:spPr>
          <a:xfrm>
            <a:off x="6145619" y="6100594"/>
            <a:ext cx="1651590" cy="765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AF7E95D-A193-0322-07FA-CCFED9363F5B}"/>
              </a:ext>
              <a:ext uri="{C183D7F6-B498-43B3-948B-1728B52AA6E4}">
                <adec:decorative xmlns:adec="http://schemas.microsoft.com/office/drawing/2017/decorative" val="1"/>
              </a:ext>
            </a:extLst>
          </p:cNvPr>
          <p:cNvSpPr/>
          <p:nvPr/>
        </p:nvSpPr>
        <p:spPr>
          <a:xfrm>
            <a:off x="7896225" y="6103827"/>
            <a:ext cx="3381375" cy="76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FC21708-3F8D-1AF2-2FC3-678AA5EC3266}"/>
              </a:ext>
            </a:extLst>
          </p:cNvPr>
          <p:cNvSpPr>
            <a:spLocks noGrp="1"/>
          </p:cNvSpPr>
          <p:nvPr>
            <p:ph type="title" hasCustomPrompt="1"/>
          </p:nvPr>
        </p:nvSpPr>
        <p:spPr>
          <a:xfrm>
            <a:off x="814891" y="779463"/>
            <a:ext cx="10455621" cy="708898"/>
          </a:xfrm>
        </p:spPr>
        <p:txBody>
          <a:bodyPr anchor="t" anchorCtr="0"/>
          <a:lstStyle>
            <a:lvl1pPr>
              <a:defRPr>
                <a:solidFill>
                  <a:schemeClr val="accent5">
                    <a:lumMod val="10000"/>
                  </a:schemeClr>
                </a:solidFill>
              </a:defRPr>
            </a:lvl1pPr>
          </a:lstStyle>
          <a:p>
            <a:r>
              <a:rPr lang="sv-SE" dirty="0"/>
              <a:t>Rubrik</a:t>
            </a:r>
          </a:p>
        </p:txBody>
      </p:sp>
      <p:sp>
        <p:nvSpPr>
          <p:cNvPr id="14" name="Platshållare för text 13">
            <a:extLst>
              <a:ext uri="{FF2B5EF4-FFF2-40B4-BE49-F238E27FC236}">
                <a16:creationId xmlns:a16="http://schemas.microsoft.com/office/drawing/2014/main" id="{15C0F587-9EF8-E6FB-3097-0367DD50BC24}"/>
              </a:ext>
            </a:extLst>
          </p:cNvPr>
          <p:cNvSpPr>
            <a:spLocks noGrp="1"/>
          </p:cNvSpPr>
          <p:nvPr>
            <p:ph type="body" sz="quarter" idx="13" hasCustomPrompt="1"/>
          </p:nvPr>
        </p:nvSpPr>
        <p:spPr>
          <a:xfrm>
            <a:off x="814891" y="1594555"/>
            <a:ext cx="10462709" cy="404230"/>
          </a:xfrm>
        </p:spPr>
        <p:txBody>
          <a:bodyPr/>
          <a:lstStyle>
            <a:lvl1pPr marL="0" indent="0">
              <a:buNone/>
              <a:defRPr/>
            </a:lvl1pPr>
          </a:lstStyle>
          <a:p>
            <a:pPr lvl="0"/>
            <a:r>
              <a:rPr lang="sv-SE" dirty="0"/>
              <a:t>Underrubrik eller ingress</a:t>
            </a:r>
          </a:p>
        </p:txBody>
      </p:sp>
      <p:sp>
        <p:nvSpPr>
          <p:cNvPr id="15" name="Platshållare för innehåll 2">
            <a:extLst>
              <a:ext uri="{FF2B5EF4-FFF2-40B4-BE49-F238E27FC236}">
                <a16:creationId xmlns:a16="http://schemas.microsoft.com/office/drawing/2014/main" id="{01C5DF6F-0D19-4A2C-B8D8-BD2824E085DD}"/>
              </a:ext>
            </a:extLst>
          </p:cNvPr>
          <p:cNvSpPr>
            <a:spLocks noGrp="1"/>
          </p:cNvSpPr>
          <p:nvPr>
            <p:ph idx="1"/>
          </p:nvPr>
        </p:nvSpPr>
        <p:spPr>
          <a:xfrm>
            <a:off x="815974" y="2215663"/>
            <a:ext cx="6973889" cy="3778738"/>
          </a:xfrm>
        </p:spPr>
        <p:txBody>
          <a:bodyPr/>
          <a:lstStyle>
            <a:lvl1pPr>
              <a:lnSpc>
                <a:spcPct val="110000"/>
              </a:lnSpc>
              <a:spcBef>
                <a:spcPts val="6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6">
            <a:extLst>
              <a:ext uri="{FF2B5EF4-FFF2-40B4-BE49-F238E27FC236}">
                <a16:creationId xmlns:a16="http://schemas.microsoft.com/office/drawing/2014/main" id="{50E21B53-EBE9-2E97-44D5-949383A25971}"/>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254160" y="6117455"/>
            <a:ext cx="2676617" cy="740544"/>
          </a:xfrm>
          <a:prstGeom prst="rect">
            <a:avLst/>
          </a:prstGeom>
        </p:spPr>
      </p:pic>
    </p:spTree>
    <p:extLst>
      <p:ext uri="{BB962C8B-B14F-4D97-AF65-F5344CB8AC3E}">
        <p14:creationId xmlns:p14="http://schemas.microsoft.com/office/powerpoint/2010/main" val="25922133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B) Textsida 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E33B02E-4AD1-7F54-CA28-06C26573E859}"/>
              </a:ext>
              <a:ext uri="{C183D7F6-B498-43B3-948B-1728B52AA6E4}">
                <adec:decorative xmlns:adec="http://schemas.microsoft.com/office/drawing/2017/decorative" val="1"/>
              </a:ext>
            </a:extLst>
          </p:cNvPr>
          <p:cNvSpPr/>
          <p:nvPr/>
        </p:nvSpPr>
        <p:spPr>
          <a:xfrm>
            <a:off x="928577" y="6106593"/>
            <a:ext cx="3380635" cy="765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AF7E95D-A193-0322-07FA-CCFED9363F5B}"/>
              </a:ext>
              <a:ext uri="{C183D7F6-B498-43B3-948B-1728B52AA6E4}">
                <adec:decorative xmlns:adec="http://schemas.microsoft.com/office/drawing/2017/decorative" val="1"/>
              </a:ext>
            </a:extLst>
          </p:cNvPr>
          <p:cNvSpPr/>
          <p:nvPr/>
        </p:nvSpPr>
        <p:spPr>
          <a:xfrm>
            <a:off x="7896225" y="6103827"/>
            <a:ext cx="3381375" cy="76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AE95C8F4-40E4-029A-58CC-156274371A10}"/>
              </a:ext>
              <a:ext uri="{C183D7F6-B498-43B3-948B-1728B52AA6E4}">
                <adec:decorative xmlns:adec="http://schemas.microsoft.com/office/drawing/2017/decorative" val="1"/>
              </a:ext>
            </a:extLst>
          </p:cNvPr>
          <p:cNvSpPr/>
          <p:nvPr/>
        </p:nvSpPr>
        <p:spPr>
          <a:xfrm>
            <a:off x="-7087" y="6103827"/>
            <a:ext cx="821978" cy="768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0B269B9-851F-86C7-76F7-11B6879865EB}"/>
              </a:ext>
              <a:ext uri="{C183D7F6-B498-43B3-948B-1728B52AA6E4}">
                <adec:decorative xmlns:adec="http://schemas.microsoft.com/office/drawing/2017/decorative" val="1"/>
              </a:ext>
            </a:extLst>
          </p:cNvPr>
          <p:cNvSpPr/>
          <p:nvPr/>
        </p:nvSpPr>
        <p:spPr>
          <a:xfrm>
            <a:off x="4408967" y="6100594"/>
            <a:ext cx="1637414" cy="765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6005FCCA-9307-20C7-6627-8AFDBCBB6132}"/>
              </a:ext>
              <a:ext uri="{C183D7F6-B498-43B3-948B-1728B52AA6E4}">
                <adec:decorative xmlns:adec="http://schemas.microsoft.com/office/drawing/2017/decorative" val="1"/>
              </a:ext>
            </a:extLst>
          </p:cNvPr>
          <p:cNvSpPr/>
          <p:nvPr/>
        </p:nvSpPr>
        <p:spPr>
          <a:xfrm>
            <a:off x="6145619" y="6100594"/>
            <a:ext cx="1651590" cy="765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FC21708-3F8D-1AF2-2FC3-678AA5EC3266}"/>
              </a:ext>
            </a:extLst>
          </p:cNvPr>
          <p:cNvSpPr>
            <a:spLocks noGrp="1"/>
          </p:cNvSpPr>
          <p:nvPr>
            <p:ph type="title" hasCustomPrompt="1"/>
          </p:nvPr>
        </p:nvSpPr>
        <p:spPr>
          <a:xfrm>
            <a:off x="815975" y="779463"/>
            <a:ext cx="10423155" cy="656614"/>
          </a:xfrm>
        </p:spPr>
        <p:txBody>
          <a:bodyPr anchor="t" anchorCtr="0">
            <a:normAutofit/>
          </a:bodyPr>
          <a:lstStyle>
            <a:lvl1pPr>
              <a:defRPr>
                <a:solidFill>
                  <a:schemeClr val="accent5">
                    <a:lumMod val="10000"/>
                  </a:schemeClr>
                </a:solidFill>
              </a:defRPr>
            </a:lvl1pPr>
          </a:lstStyle>
          <a:p>
            <a:r>
              <a:rPr lang="sv-SE" dirty="0"/>
              <a:t>Rubrik</a:t>
            </a:r>
          </a:p>
        </p:txBody>
      </p:sp>
      <p:sp>
        <p:nvSpPr>
          <p:cNvPr id="3" name="Platshållare för innehåll 2">
            <a:extLst>
              <a:ext uri="{FF2B5EF4-FFF2-40B4-BE49-F238E27FC236}">
                <a16:creationId xmlns:a16="http://schemas.microsoft.com/office/drawing/2014/main" id="{869F248E-0613-8168-3BE2-8A8E5463A739}"/>
              </a:ext>
            </a:extLst>
          </p:cNvPr>
          <p:cNvSpPr>
            <a:spLocks noGrp="1"/>
          </p:cNvSpPr>
          <p:nvPr>
            <p:ph idx="1"/>
          </p:nvPr>
        </p:nvSpPr>
        <p:spPr>
          <a:xfrm>
            <a:off x="815976" y="1670175"/>
            <a:ext cx="6981234" cy="41210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a:extLst>
              <a:ext uri="{FF2B5EF4-FFF2-40B4-BE49-F238E27FC236}">
                <a16:creationId xmlns:a16="http://schemas.microsoft.com/office/drawing/2014/main" id="{2E69D867-DDEB-ADCE-A564-46D60B9EBAED}"/>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254160" y="6117455"/>
            <a:ext cx="2676617" cy="740544"/>
          </a:xfrm>
          <a:prstGeom prst="rect">
            <a:avLst/>
          </a:prstGeom>
        </p:spPr>
      </p:pic>
    </p:spTree>
    <p:extLst>
      <p:ext uri="{BB962C8B-B14F-4D97-AF65-F5344CB8AC3E}">
        <p14:creationId xmlns:p14="http://schemas.microsoft.com/office/powerpoint/2010/main" val="1009793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G) Tom sid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4D8D105-82EE-DC6A-1E94-BF94B1771F35}"/>
              </a:ext>
              <a:ext uri="{C183D7F6-B498-43B3-948B-1728B52AA6E4}">
                <adec:decorative xmlns:adec="http://schemas.microsoft.com/office/drawing/2017/decorative" val="1"/>
              </a:ext>
            </a:extLst>
          </p:cNvPr>
          <p:cNvSpPr/>
          <p:nvPr/>
        </p:nvSpPr>
        <p:spPr>
          <a:xfrm>
            <a:off x="928577" y="6106593"/>
            <a:ext cx="3380635" cy="765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9028F9A-1376-DCB6-0B6A-F1DCCA152E35}"/>
              </a:ext>
              <a:ext uri="{C183D7F6-B498-43B3-948B-1728B52AA6E4}">
                <adec:decorative xmlns:adec="http://schemas.microsoft.com/office/drawing/2017/decorative" val="1"/>
              </a:ext>
            </a:extLst>
          </p:cNvPr>
          <p:cNvSpPr/>
          <p:nvPr/>
        </p:nvSpPr>
        <p:spPr>
          <a:xfrm>
            <a:off x="-7087" y="6103827"/>
            <a:ext cx="821978" cy="768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78826102-9381-1A89-7B42-02BE0F25105F}"/>
              </a:ext>
              <a:ext uri="{C183D7F6-B498-43B3-948B-1728B52AA6E4}">
                <adec:decorative xmlns:adec="http://schemas.microsoft.com/office/drawing/2017/decorative" val="1"/>
              </a:ext>
            </a:extLst>
          </p:cNvPr>
          <p:cNvSpPr/>
          <p:nvPr/>
        </p:nvSpPr>
        <p:spPr>
          <a:xfrm>
            <a:off x="4408967" y="6100594"/>
            <a:ext cx="1637414" cy="765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2EDA284-5CFC-C17B-4B35-9138FD05CBC3}"/>
              </a:ext>
              <a:ext uri="{C183D7F6-B498-43B3-948B-1728B52AA6E4}">
                <adec:decorative xmlns:adec="http://schemas.microsoft.com/office/drawing/2017/decorative" val="1"/>
              </a:ext>
            </a:extLst>
          </p:cNvPr>
          <p:cNvSpPr/>
          <p:nvPr/>
        </p:nvSpPr>
        <p:spPr>
          <a:xfrm>
            <a:off x="6145619" y="6100594"/>
            <a:ext cx="1651590" cy="765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AF7E95D-A193-0322-07FA-CCFED9363F5B}"/>
              </a:ext>
              <a:ext uri="{C183D7F6-B498-43B3-948B-1728B52AA6E4}">
                <adec:decorative xmlns:adec="http://schemas.microsoft.com/office/drawing/2017/decorative" val="1"/>
              </a:ext>
            </a:extLst>
          </p:cNvPr>
          <p:cNvSpPr/>
          <p:nvPr/>
        </p:nvSpPr>
        <p:spPr>
          <a:xfrm>
            <a:off x="7896225" y="6103827"/>
            <a:ext cx="3381375" cy="76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a:extLst>
              <a:ext uri="{FF2B5EF4-FFF2-40B4-BE49-F238E27FC236}">
                <a16:creationId xmlns:a16="http://schemas.microsoft.com/office/drawing/2014/main" id="{609C7E97-4BA3-8D80-6ED7-DC437152A24F}"/>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254160" y="6117455"/>
            <a:ext cx="2676617" cy="740544"/>
          </a:xfrm>
          <a:prstGeom prst="rect">
            <a:avLst/>
          </a:prstGeom>
        </p:spPr>
      </p:pic>
    </p:spTree>
    <p:extLst>
      <p:ext uri="{BB962C8B-B14F-4D97-AF65-F5344CB8AC3E}">
        <p14:creationId xmlns:p14="http://schemas.microsoft.com/office/powerpoint/2010/main" val="29974478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2G) Tom sid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4D8D105-82EE-DC6A-1E94-BF94B1771F35}"/>
              </a:ext>
              <a:ext uri="{C183D7F6-B498-43B3-948B-1728B52AA6E4}">
                <adec:decorative xmlns:adec="http://schemas.microsoft.com/office/drawing/2017/decorative" val="1"/>
              </a:ext>
            </a:extLst>
          </p:cNvPr>
          <p:cNvSpPr/>
          <p:nvPr userDrawn="1"/>
        </p:nvSpPr>
        <p:spPr>
          <a:xfrm>
            <a:off x="928577" y="6106593"/>
            <a:ext cx="3380635"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9028F9A-1376-DCB6-0B6A-F1DCCA152E35}"/>
              </a:ext>
              <a:ext uri="{C183D7F6-B498-43B3-948B-1728B52AA6E4}">
                <adec:decorative xmlns:adec="http://schemas.microsoft.com/office/drawing/2017/decorative" val="1"/>
              </a:ext>
            </a:extLst>
          </p:cNvPr>
          <p:cNvSpPr/>
          <p:nvPr userDrawn="1"/>
        </p:nvSpPr>
        <p:spPr>
          <a:xfrm>
            <a:off x="-7087" y="6103827"/>
            <a:ext cx="821978" cy="76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78826102-9381-1A89-7B42-02BE0F25105F}"/>
              </a:ext>
              <a:ext uri="{C183D7F6-B498-43B3-948B-1728B52AA6E4}">
                <adec:decorative xmlns:adec="http://schemas.microsoft.com/office/drawing/2017/decorative" val="1"/>
              </a:ext>
            </a:extLst>
          </p:cNvPr>
          <p:cNvSpPr/>
          <p:nvPr userDrawn="1"/>
        </p:nvSpPr>
        <p:spPr>
          <a:xfrm>
            <a:off x="4408967" y="6100594"/>
            <a:ext cx="1637414"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2EDA284-5CFC-C17B-4B35-9138FD05CBC3}"/>
              </a:ext>
              <a:ext uri="{C183D7F6-B498-43B3-948B-1728B52AA6E4}">
                <adec:decorative xmlns:adec="http://schemas.microsoft.com/office/drawing/2017/decorative" val="1"/>
              </a:ext>
            </a:extLst>
          </p:cNvPr>
          <p:cNvSpPr/>
          <p:nvPr userDrawn="1"/>
        </p:nvSpPr>
        <p:spPr>
          <a:xfrm>
            <a:off x="6145619" y="6100594"/>
            <a:ext cx="1651590" cy="76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AF7E95D-A193-0322-07FA-CCFED9363F5B}"/>
              </a:ext>
              <a:ext uri="{C183D7F6-B498-43B3-948B-1728B52AA6E4}">
                <adec:decorative xmlns:adec="http://schemas.microsoft.com/office/drawing/2017/decorative" val="1"/>
              </a:ext>
            </a:extLst>
          </p:cNvPr>
          <p:cNvSpPr/>
          <p:nvPr userDrawn="1"/>
        </p:nvSpPr>
        <p:spPr>
          <a:xfrm>
            <a:off x="7896225" y="6103827"/>
            <a:ext cx="3381375" cy="76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a:extLst>
              <a:ext uri="{FF2B5EF4-FFF2-40B4-BE49-F238E27FC236}">
                <a16:creationId xmlns:a16="http://schemas.microsoft.com/office/drawing/2014/main" id="{D980FA9B-E729-022D-5BE8-3569A683763B}"/>
              </a:ext>
            </a:extLst>
          </p:cNvPr>
          <p:cNvSpPr>
            <a:spLocks noGrp="1"/>
          </p:cNvSpPr>
          <p:nvPr>
            <p:ph type="sldNum" sz="quarter" idx="12"/>
          </p:nvPr>
        </p:nvSpPr>
        <p:spPr/>
        <p:txBody>
          <a:bodyPr/>
          <a:lstStyle/>
          <a:p>
            <a:fld id="{1998DE93-7944-4E79-AD72-DA1F1D1A6E79}" type="slidenum">
              <a:rPr lang="sv-SE" smtClean="0"/>
              <a:t>‹#›</a:t>
            </a:fld>
            <a:endParaRPr lang="sv-SE"/>
          </a:p>
        </p:txBody>
      </p:sp>
      <p:sp>
        <p:nvSpPr>
          <p:cNvPr id="11" name="Platshållare för text 4">
            <a:extLst>
              <a:ext uri="{FF2B5EF4-FFF2-40B4-BE49-F238E27FC236}">
                <a16:creationId xmlns:a16="http://schemas.microsoft.com/office/drawing/2014/main" id="{8AC9C986-14ED-429A-8067-1AC47C976E05}"/>
              </a:ext>
            </a:extLst>
          </p:cNvPr>
          <p:cNvSpPr>
            <a:spLocks noGrp="1"/>
          </p:cNvSpPr>
          <p:nvPr>
            <p:ph type="body" sz="quarter" idx="13" hasCustomPrompt="1"/>
          </p:nvPr>
        </p:nvSpPr>
        <p:spPr>
          <a:xfrm>
            <a:off x="814388" y="227865"/>
            <a:ext cx="3979862" cy="317500"/>
          </a:xfrm>
        </p:spPr>
        <p:txBody>
          <a:bodyPr/>
          <a:lstStyle>
            <a:lvl1pPr marL="0" indent="0">
              <a:buFontTx/>
              <a:buNone/>
              <a:defRPr sz="1200"/>
            </a:lvl1pPr>
            <a:lvl2pPr marL="257175" indent="0">
              <a:buFontTx/>
              <a:buNone/>
              <a:defRPr/>
            </a:lvl2pPr>
            <a:lvl3pPr marL="490538" indent="0">
              <a:buFontTx/>
              <a:buNone/>
              <a:defRPr/>
            </a:lvl3pPr>
            <a:lvl4pPr marL="695325" indent="0">
              <a:buFontTx/>
              <a:buNone/>
              <a:defRPr/>
            </a:lvl4pPr>
            <a:lvl5pPr marL="893763" indent="0">
              <a:buFontTx/>
              <a:buNone/>
              <a:defRPr/>
            </a:lvl5pPr>
          </a:lstStyle>
          <a:p>
            <a:r>
              <a:rPr lang="sv-SE" dirty="0"/>
              <a:t>Presentationens namn / DATUM 20ÅR</a:t>
            </a:r>
          </a:p>
        </p:txBody>
      </p:sp>
      <p:pic>
        <p:nvPicPr>
          <p:cNvPr id="2" name="Bildobjekt 1">
            <a:extLst>
              <a:ext uri="{FF2B5EF4-FFF2-40B4-BE49-F238E27FC236}">
                <a16:creationId xmlns:a16="http://schemas.microsoft.com/office/drawing/2014/main" id="{3A987048-71E0-9D04-CB6A-6A789D04B30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69270" y="6278753"/>
            <a:ext cx="2308309" cy="432514"/>
          </a:xfrm>
          <a:prstGeom prst="rect">
            <a:avLst/>
          </a:prstGeom>
        </p:spPr>
      </p:pic>
    </p:spTree>
    <p:extLst>
      <p:ext uri="{BB962C8B-B14F-4D97-AF65-F5344CB8AC3E}">
        <p14:creationId xmlns:p14="http://schemas.microsoft.com/office/powerpoint/2010/main" val="21960902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Rubrik_Innehall_Bild">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544383" y="2180529"/>
            <a:ext cx="5031604" cy="3689695"/>
          </a:xfrm>
          <a:prstGeom prst="rect">
            <a:avLst/>
          </a:prstGeom>
        </p:spPr>
        <p:txBody>
          <a:bodyPr lIns="0" tIns="0" rIns="0" bIns="0">
            <a:normAutofit/>
          </a:bodyPr>
          <a:lstStyle>
            <a:lvl1pPr marL="380990" indent="-380990" algn="l">
              <a:buFont typeface="Forsvarsmakten Sans" pitchFamily="2" charset="0"/>
              <a:buChar char="≥"/>
              <a:defRPr sz="1867" b="0" i="0">
                <a:solidFill>
                  <a:schemeClr val="tx1"/>
                </a:solidFill>
                <a:latin typeface="Forsvarsmakten Sans" pitchFamily="2" charset="0"/>
                <a:cs typeface="Forsvarsmakten Sans" pitchFamily="2" charset="0"/>
              </a:defRPr>
            </a:lvl1pPr>
            <a:lvl2pPr marL="990575" indent="-380990" algn="l">
              <a:buFont typeface="Forsvarsmakten Sans" pitchFamily="2" charset="0"/>
              <a:buChar char="≥"/>
              <a:defRPr sz="1867">
                <a:solidFill>
                  <a:schemeClr val="tx1"/>
                </a:solidFill>
                <a:latin typeface="Forsvarsmakten Sans" pitchFamily="2" charset="0"/>
              </a:defRPr>
            </a:lvl2pPr>
            <a:lvl3pPr marL="1600160" indent="-380990" algn="l">
              <a:buFont typeface="Forsvarsmakten Sans" pitchFamily="2" charset="0"/>
              <a:buChar char="≥"/>
              <a:defRPr sz="1867">
                <a:solidFill>
                  <a:schemeClr val="tx1"/>
                </a:solidFill>
                <a:latin typeface="Forsvarsmakten Sans" pitchFamily="2" charset="0"/>
              </a:defRPr>
            </a:lvl3pPr>
            <a:lvl4pPr marL="2209745" indent="-380990" algn="l">
              <a:buFont typeface="Forsvarsmakten Sans" pitchFamily="2" charset="0"/>
              <a:buChar char="≥"/>
              <a:defRPr sz="1867">
                <a:solidFill>
                  <a:schemeClr val="tx1"/>
                </a:solidFill>
                <a:latin typeface="Forsvarsmakten Sans" pitchFamily="2" charset="0"/>
              </a:defRPr>
            </a:lvl4pPr>
            <a:lvl5pPr marL="2819330" indent="-380990" algn="l">
              <a:buFont typeface="Forsvarsmakten Sans" pitchFamily="2" charset="0"/>
              <a:buChar char="≥"/>
              <a:defRPr sz="1867">
                <a:solidFill>
                  <a:schemeClr val="tx1"/>
                </a:solidFill>
                <a:latin typeface="Forsvarsmakten Sans" pitchFamily="2" charset="0"/>
              </a:defRPr>
            </a:lvl5pPr>
            <a:lvl6pPr marL="3428914" indent="-380990" algn="l">
              <a:buFont typeface="Forsvarsmakten Sans" pitchFamily="2" charset="0"/>
              <a:buChar char="≥"/>
              <a:defRPr sz="1867">
                <a:solidFill>
                  <a:schemeClr val="tx1"/>
                </a:solidFill>
                <a:latin typeface="Forsvarsmakten Sans" pitchFamily="2" charset="0"/>
              </a:defRPr>
            </a:lvl6pPr>
            <a:lvl7pPr marL="4038499" indent="-380990" algn="l">
              <a:buFont typeface="Forsvarsmakten Sans" pitchFamily="2" charset="0"/>
              <a:buChar char="≥"/>
              <a:defRPr sz="1867">
                <a:solidFill>
                  <a:schemeClr val="tx1"/>
                </a:solidFill>
                <a:latin typeface="Forsvarsmakten Sans" pitchFamily="2" charset="0"/>
              </a:defRPr>
            </a:lvl7pPr>
            <a:lvl8pPr marL="4648084" indent="-380990" algn="l">
              <a:buFont typeface="Forsvarsmakten Sans" pitchFamily="2" charset="0"/>
              <a:buChar char="≥"/>
              <a:defRPr sz="1867">
                <a:solidFill>
                  <a:schemeClr val="tx1"/>
                </a:solidFill>
                <a:latin typeface="Forsvarsmakten Sans" pitchFamily="2" charset="0"/>
              </a:defRPr>
            </a:lvl8pPr>
            <a:lvl9pPr marL="5257669" indent="-380990" algn="l">
              <a:buFont typeface="Forsvarsmakten Sans" pitchFamily="2" charset="0"/>
              <a:buChar char="≥"/>
              <a:defRPr sz="1867">
                <a:solidFill>
                  <a:schemeClr val="tx1"/>
                </a:solidFill>
                <a:latin typeface="Forsvarsmakten Sans" pitchFamily="2" charset="0"/>
              </a:defRPr>
            </a:lvl9pPr>
          </a:lstStyle>
          <a:p>
            <a:r>
              <a:rPr lang="sv-SE" dirty="0"/>
              <a:t>Klicka här för att ändra format på underrubrik i bakgrunden</a:t>
            </a:r>
          </a:p>
          <a:p>
            <a:pPr lvl="1"/>
            <a:r>
              <a:rPr lang="sv-SE" dirty="0"/>
              <a:t>2</a:t>
            </a:r>
          </a:p>
          <a:p>
            <a:pPr lvl="2"/>
            <a:r>
              <a:rPr lang="sv-SE" dirty="0"/>
              <a:t>3</a:t>
            </a:r>
          </a:p>
          <a:p>
            <a:pPr lvl="3"/>
            <a:r>
              <a:rPr lang="sv-SE" dirty="0"/>
              <a:t>4</a:t>
            </a:r>
          </a:p>
          <a:p>
            <a:pPr lvl="4"/>
            <a:r>
              <a:rPr lang="sv-SE" dirty="0"/>
              <a:t>5</a:t>
            </a:r>
          </a:p>
          <a:p>
            <a:pPr lvl="5"/>
            <a:r>
              <a:rPr lang="sv-SE" dirty="0"/>
              <a:t>6</a:t>
            </a:r>
          </a:p>
          <a:p>
            <a:pPr lvl="6"/>
            <a:r>
              <a:rPr lang="sv-SE" dirty="0"/>
              <a:t>7</a:t>
            </a:r>
          </a:p>
          <a:p>
            <a:pPr lvl="7"/>
            <a:r>
              <a:rPr lang="sv-SE" dirty="0"/>
              <a:t>8</a:t>
            </a:r>
          </a:p>
          <a:p>
            <a:pPr lvl="8"/>
            <a:r>
              <a:rPr lang="sv-SE" dirty="0"/>
              <a:t>9</a:t>
            </a:r>
          </a:p>
          <a:p>
            <a:pPr lvl="1"/>
            <a:endParaRPr lang="sv-SE" dirty="0"/>
          </a:p>
        </p:txBody>
      </p:sp>
      <p:sp>
        <p:nvSpPr>
          <p:cNvPr id="5" name="Platshållare för bild 4"/>
          <p:cNvSpPr>
            <a:spLocks noGrp="1"/>
          </p:cNvSpPr>
          <p:nvPr>
            <p:ph type="pic" sz="quarter" idx="10"/>
          </p:nvPr>
        </p:nvSpPr>
        <p:spPr>
          <a:xfrm>
            <a:off x="6102352" y="0"/>
            <a:ext cx="6089649" cy="6858000"/>
          </a:xfrm>
          <a:prstGeom prst="rect">
            <a:avLst/>
          </a:prstGeom>
        </p:spPr>
        <p:txBody>
          <a:bodyPr/>
          <a:lstStyle>
            <a:lvl1pPr>
              <a:defRPr>
                <a:latin typeface="Forsvarsmakten Sans"/>
              </a:defRPr>
            </a:lvl1pPr>
          </a:lstStyle>
          <a:p>
            <a:r>
              <a:rPr lang="sv-SE"/>
              <a:t>Klicka på ikonen för att lägga till en bild</a:t>
            </a:r>
            <a:endParaRPr lang="sv-SE" dirty="0"/>
          </a:p>
        </p:txBody>
      </p:sp>
      <p:sp>
        <p:nvSpPr>
          <p:cNvPr id="6" name="Rubrik 1"/>
          <p:cNvSpPr>
            <a:spLocks noGrp="1"/>
          </p:cNvSpPr>
          <p:nvPr>
            <p:ph type="ctrTitle"/>
          </p:nvPr>
        </p:nvSpPr>
        <p:spPr>
          <a:xfrm>
            <a:off x="544384" y="808334"/>
            <a:ext cx="4712419" cy="572215"/>
          </a:xfrm>
          <a:prstGeom prst="rect">
            <a:avLst/>
          </a:prstGeom>
        </p:spPr>
        <p:txBody>
          <a:bodyPr lIns="0" tIns="0" rIns="0" bIns="0" anchor="t" anchorCtr="0">
            <a:noAutofit/>
          </a:bodyPr>
          <a:lstStyle>
            <a:lvl1pPr algn="l">
              <a:defRPr sz="4267" b="0" i="0">
                <a:solidFill>
                  <a:srgbClr val="000000"/>
                </a:solidFill>
                <a:latin typeface="Forsvarsmakten Sans Condensed"/>
                <a:cs typeface="Forsvarsmakten Sans Condensed"/>
              </a:defRPr>
            </a:lvl1pPr>
          </a:lstStyle>
          <a:p>
            <a:r>
              <a:rPr lang="sv-SE"/>
              <a:t>Klicka här för att ändra format</a:t>
            </a:r>
          </a:p>
        </p:txBody>
      </p:sp>
      <p:sp>
        <p:nvSpPr>
          <p:cNvPr id="2" name="Date Placeholder 1"/>
          <p:cNvSpPr>
            <a:spLocks noGrp="1"/>
          </p:cNvSpPr>
          <p:nvPr>
            <p:ph type="dt" sz="half" idx="11"/>
          </p:nvPr>
        </p:nvSpPr>
        <p:spPr/>
        <p:txBody>
          <a:bodyPr/>
          <a:lstStyle/>
          <a:p>
            <a:fld id="{95E0282B-2A95-426D-82A8-D150F55CA692}" type="datetimeFigureOut">
              <a:rPr lang="sv-SE" smtClean="0"/>
              <a:t>2026-05-06</a:t>
            </a:fld>
            <a:endParaRPr lang="sv-SE"/>
          </a:p>
        </p:txBody>
      </p:sp>
      <p:sp>
        <p:nvSpPr>
          <p:cNvPr id="4" name="Footer Placeholder 3"/>
          <p:cNvSpPr>
            <a:spLocks noGrp="1"/>
          </p:cNvSpPr>
          <p:nvPr>
            <p:ph type="ftr" sz="quarter" idx="12"/>
          </p:nvPr>
        </p:nvSpPr>
        <p:spPr/>
        <p:txBody>
          <a:bodyPr/>
          <a:lstStyle/>
          <a:p>
            <a:endParaRPr lang="sv-SE"/>
          </a:p>
        </p:txBody>
      </p:sp>
      <p:sp>
        <p:nvSpPr>
          <p:cNvPr id="7" name="Slide Number Placeholder 6"/>
          <p:cNvSpPr>
            <a:spLocks noGrp="1"/>
          </p:cNvSpPr>
          <p:nvPr>
            <p:ph type="sldNum" sz="quarter" idx="13"/>
          </p:nvPr>
        </p:nvSpPr>
        <p:spPr/>
        <p:txBody>
          <a:bodyPr/>
          <a:lstStyle/>
          <a:p>
            <a:fld id="{644F00D1-6C52-4B5E-A971-591B83F4CD53}" type="slidenum">
              <a:rPr lang="sv-SE" smtClean="0"/>
              <a:t>‹#›</a:t>
            </a:fld>
            <a:endParaRPr lang="sv-SE"/>
          </a:p>
        </p:txBody>
      </p:sp>
    </p:spTree>
    <p:extLst>
      <p:ext uri="{BB962C8B-B14F-4D97-AF65-F5344CB8AC3E}">
        <p14:creationId xmlns:p14="http://schemas.microsoft.com/office/powerpoint/2010/main" val="1571861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 Helbild">
    <p:spTree>
      <p:nvGrpSpPr>
        <p:cNvPr id="1" name=""/>
        <p:cNvGrpSpPr/>
        <p:nvPr/>
      </p:nvGrpSpPr>
      <p:grpSpPr>
        <a:xfrm>
          <a:off x="0" y="0"/>
          <a:ext cx="0" cy="0"/>
          <a:chOff x="0" y="0"/>
          <a:chExt cx="0" cy="0"/>
        </a:xfrm>
      </p:grpSpPr>
      <p:sp>
        <p:nvSpPr>
          <p:cNvPr id="13" name="Platshållare för bild 4">
            <a:extLst>
              <a:ext uri="{FF2B5EF4-FFF2-40B4-BE49-F238E27FC236}">
                <a16:creationId xmlns:a16="http://schemas.microsoft.com/office/drawing/2014/main" id="{2C24E7E1-E250-47B5-921D-3CECE06E17B8}"/>
              </a:ext>
            </a:extLst>
          </p:cNvPr>
          <p:cNvSpPr>
            <a:spLocks noGrp="1"/>
          </p:cNvSpPr>
          <p:nvPr>
            <p:ph type="pic" sz="quarter" idx="10"/>
          </p:nvPr>
        </p:nvSpPr>
        <p:spPr>
          <a:xfrm>
            <a:off x="0" y="0"/>
            <a:ext cx="12192000" cy="6858000"/>
          </a:xfrm>
          <a:solidFill>
            <a:schemeClr val="bg1">
              <a:lumMod val="85000"/>
            </a:schemeClr>
          </a:solidFill>
        </p:spPr>
        <p:txBody>
          <a:bodyPr lIns="180000" tIns="180000">
            <a:noAutofit/>
          </a:bodyPr>
          <a:lstStyle>
            <a:lvl1pPr marL="0" indent="0">
              <a:buNone/>
              <a:defRPr sz="1400"/>
            </a:lvl1pPr>
          </a:lstStyle>
          <a:p>
            <a:r>
              <a:rPr lang="sv-SE"/>
              <a:t>Klicka på ikonen för att lägga till en bild</a:t>
            </a:r>
          </a:p>
        </p:txBody>
      </p:sp>
      <p:sp>
        <p:nvSpPr>
          <p:cNvPr id="7" name="Rektangel 6">
            <a:extLst>
              <a:ext uri="{FF2B5EF4-FFF2-40B4-BE49-F238E27FC236}">
                <a16:creationId xmlns:a16="http://schemas.microsoft.com/office/drawing/2014/main" id="{5E33B02E-4AD1-7F54-CA28-06C26573E859}"/>
              </a:ext>
            </a:extLst>
          </p:cNvPr>
          <p:cNvSpPr/>
          <p:nvPr userDrawn="1"/>
        </p:nvSpPr>
        <p:spPr>
          <a:xfrm>
            <a:off x="928577" y="6106593"/>
            <a:ext cx="3380635" cy="765584"/>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AF7E95D-A193-0322-07FA-CCFED9363F5B}"/>
              </a:ext>
            </a:extLst>
          </p:cNvPr>
          <p:cNvSpPr/>
          <p:nvPr userDrawn="1"/>
        </p:nvSpPr>
        <p:spPr>
          <a:xfrm>
            <a:off x="7896225" y="6103827"/>
            <a:ext cx="3381375" cy="76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descr="En bild som visar text&#10;&#10;Automatiskt genererad beskrivning">
            <a:extLst>
              <a:ext uri="{FF2B5EF4-FFF2-40B4-BE49-F238E27FC236}">
                <a16:creationId xmlns:a16="http://schemas.microsoft.com/office/drawing/2014/main" id="{C0261276-F028-D693-42FA-ACCC8C98D37B}"/>
              </a:ext>
            </a:extLst>
          </p:cNvPr>
          <p:cNvPicPr>
            <a:picLocks noChangeAspect="1"/>
          </p:cNvPicPr>
          <p:nvPr userDrawn="1"/>
        </p:nvPicPr>
        <p:blipFill>
          <a:blip r:embed="rId2"/>
          <a:stretch>
            <a:fillRect/>
          </a:stretch>
        </p:blipFill>
        <p:spPr>
          <a:xfrm>
            <a:off x="8249672" y="6117455"/>
            <a:ext cx="2685593" cy="740545"/>
          </a:xfrm>
          <a:prstGeom prst="rect">
            <a:avLst/>
          </a:prstGeom>
        </p:spPr>
      </p:pic>
      <p:sp>
        <p:nvSpPr>
          <p:cNvPr id="10" name="Rektangel 9">
            <a:extLst>
              <a:ext uri="{FF2B5EF4-FFF2-40B4-BE49-F238E27FC236}">
                <a16:creationId xmlns:a16="http://schemas.microsoft.com/office/drawing/2014/main" id="{AE95C8F4-40E4-029A-58CC-156274371A10}"/>
              </a:ext>
            </a:extLst>
          </p:cNvPr>
          <p:cNvSpPr/>
          <p:nvPr userDrawn="1"/>
        </p:nvSpPr>
        <p:spPr>
          <a:xfrm>
            <a:off x="-7087" y="6103827"/>
            <a:ext cx="821978" cy="76835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0B269B9-851F-86C7-76F7-11B6879865EB}"/>
              </a:ext>
            </a:extLst>
          </p:cNvPr>
          <p:cNvSpPr/>
          <p:nvPr userDrawn="1"/>
        </p:nvSpPr>
        <p:spPr>
          <a:xfrm>
            <a:off x="4408967" y="6100594"/>
            <a:ext cx="1637414" cy="765584"/>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6005FCCA-9307-20C7-6627-8AFDBCBB6132}"/>
              </a:ext>
            </a:extLst>
          </p:cNvPr>
          <p:cNvSpPr/>
          <p:nvPr userDrawn="1"/>
        </p:nvSpPr>
        <p:spPr>
          <a:xfrm>
            <a:off x="6145619" y="6100594"/>
            <a:ext cx="1651590" cy="765584"/>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FC21708-3F8D-1AF2-2FC3-678AA5EC3266}"/>
              </a:ext>
            </a:extLst>
          </p:cNvPr>
          <p:cNvSpPr>
            <a:spLocks noGrp="1"/>
          </p:cNvSpPr>
          <p:nvPr>
            <p:ph type="title" hasCustomPrompt="1"/>
          </p:nvPr>
        </p:nvSpPr>
        <p:spPr>
          <a:xfrm>
            <a:off x="815976" y="745431"/>
            <a:ext cx="5227638" cy="815235"/>
          </a:xfrm>
        </p:spPr>
        <p:txBody>
          <a:bodyPr/>
          <a:lstStyle>
            <a:lvl1pPr>
              <a:defRPr>
                <a:solidFill>
                  <a:schemeClr val="accent5">
                    <a:lumMod val="10000"/>
                  </a:schemeClr>
                </a:solidFill>
              </a:defRPr>
            </a:lvl1pPr>
          </a:lstStyle>
          <a:p>
            <a:r>
              <a:rPr lang="sv-SE" dirty="0"/>
              <a:t>Rubrik</a:t>
            </a:r>
          </a:p>
        </p:txBody>
      </p:sp>
      <p:sp>
        <p:nvSpPr>
          <p:cNvPr id="3" name="Platshållare för innehåll 2">
            <a:extLst>
              <a:ext uri="{FF2B5EF4-FFF2-40B4-BE49-F238E27FC236}">
                <a16:creationId xmlns:a16="http://schemas.microsoft.com/office/drawing/2014/main" id="{869F248E-0613-8168-3BE2-8A8E5463A739}"/>
              </a:ext>
            </a:extLst>
          </p:cNvPr>
          <p:cNvSpPr>
            <a:spLocks noGrp="1"/>
          </p:cNvSpPr>
          <p:nvPr>
            <p:ph idx="1"/>
          </p:nvPr>
        </p:nvSpPr>
        <p:spPr>
          <a:xfrm>
            <a:off x="815976" y="1944210"/>
            <a:ext cx="5227638" cy="384699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D980FA9B-E729-022D-5BE8-3569A683763B}"/>
              </a:ext>
            </a:extLst>
          </p:cNvPr>
          <p:cNvSpPr>
            <a:spLocks noGrp="1"/>
          </p:cNvSpPr>
          <p:nvPr>
            <p:ph type="sldNum" sz="quarter" idx="12"/>
          </p:nvPr>
        </p:nvSpPr>
        <p:spPr/>
        <p:txBody>
          <a:bodyPr/>
          <a:lstStyle/>
          <a:p>
            <a:fld id="{1998DE93-7944-4E79-AD72-DA1F1D1A6E79}" type="slidenum">
              <a:rPr lang="sv-SE" smtClean="0"/>
              <a:t>‹#›</a:t>
            </a:fld>
            <a:endParaRPr lang="sv-SE"/>
          </a:p>
        </p:txBody>
      </p:sp>
      <p:sp>
        <p:nvSpPr>
          <p:cNvPr id="14" name="Platshållare för text 3">
            <a:extLst>
              <a:ext uri="{FF2B5EF4-FFF2-40B4-BE49-F238E27FC236}">
                <a16:creationId xmlns:a16="http://schemas.microsoft.com/office/drawing/2014/main" id="{1A46CB4D-E212-4C32-9166-0286F186B498}"/>
              </a:ext>
            </a:extLst>
          </p:cNvPr>
          <p:cNvSpPr txBox="1">
            <a:spLocks/>
          </p:cNvSpPr>
          <p:nvPr userDrawn="1"/>
        </p:nvSpPr>
        <p:spPr>
          <a:xfrm>
            <a:off x="1090246" y="6295293"/>
            <a:ext cx="3218966" cy="381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461963" indent="-2047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677863" indent="-1873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876300" indent="-1809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055688" indent="-161925"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cap="none" normalizeH="0" baseline="0" noProof="0">
                <a:ln>
                  <a:noFill/>
                </a:ln>
                <a:solidFill>
                  <a:schemeClr val="tx1"/>
                </a:solidFill>
                <a:highlight>
                  <a:srgbClr val="EEEEEE"/>
                </a:highlight>
                <a:uLnTx/>
                <a:uFillTx/>
                <a:latin typeface="Segoe UI Semibold" panose="020B0702040204020203" pitchFamily="34" charset="0"/>
                <a:ea typeface="+mn-ea"/>
                <a:cs typeface="Segoe UI Semibold" panose="020B0702040204020203" pitchFamily="34" charset="0"/>
              </a:rPr>
              <a:t>Civil defence regions</a:t>
            </a:r>
            <a:endParaRPr kumimoji="0" lang="en-GB" sz="2000" b="0" i="0" u="none" strike="noStrike" cap="none" normalizeH="0" baseline="0" noProof="0" dirty="0">
              <a:ln>
                <a:noFill/>
              </a:ln>
              <a:solidFill>
                <a:schemeClr val="tx1"/>
              </a:solidFill>
              <a:highlight>
                <a:srgbClr val="EEEEEE"/>
              </a:highlight>
              <a:uLnTx/>
              <a:uFillTx/>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3561846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DCBD81-6877-F65C-BB08-8121DA867F55}"/>
              </a:ext>
            </a:extLst>
          </p:cNvPr>
          <p:cNvSpPr>
            <a:spLocks noGrp="1"/>
          </p:cNvSpPr>
          <p:nvPr>
            <p:ph type="ctrTitle"/>
          </p:nvPr>
        </p:nvSpPr>
        <p:spPr>
          <a:xfrm>
            <a:off x="1524000" y="1122363"/>
            <a:ext cx="9144000" cy="2387600"/>
          </a:xfrm>
        </p:spPr>
        <p:txBody>
          <a:bodyPr anchor="b"/>
          <a:lstStyle>
            <a:lvl1pPr algn="ctr">
              <a:defRPr sz="5400"/>
            </a:lvl1pPr>
          </a:lstStyle>
          <a:p>
            <a:r>
              <a:rPr lang="sv-SE"/>
              <a:t>Klicka här för att ändra mall för rubrikformat</a:t>
            </a:r>
          </a:p>
        </p:txBody>
      </p:sp>
      <p:sp>
        <p:nvSpPr>
          <p:cNvPr id="3" name="Underrubrik 2">
            <a:extLst>
              <a:ext uri="{FF2B5EF4-FFF2-40B4-BE49-F238E27FC236}">
                <a16:creationId xmlns:a16="http://schemas.microsoft.com/office/drawing/2014/main" id="{7EF0D602-43CF-ED34-C962-0B2A4872CEC3}"/>
              </a:ext>
            </a:extLst>
          </p:cNvPr>
          <p:cNvSpPr>
            <a:spLocks noGrp="1"/>
          </p:cNvSpPr>
          <p:nvPr>
            <p:ph type="subTitle" idx="1"/>
          </p:nvPr>
        </p:nvSpPr>
        <p:spPr>
          <a:xfrm>
            <a:off x="1524000" y="3602038"/>
            <a:ext cx="91440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9141B49-589E-24A0-8D36-05A4BB4D750A}"/>
              </a:ext>
            </a:extLst>
          </p:cNvPr>
          <p:cNvSpPr>
            <a:spLocks noGrp="1"/>
          </p:cNvSpPr>
          <p:nvPr>
            <p:ph type="dt" sz="half" idx="10"/>
          </p:nvPr>
        </p:nvSpPr>
        <p:spPr/>
        <p:txBody>
          <a:bodyPr/>
          <a:lstStyle/>
          <a:p>
            <a:fld id="{4DACE72E-C4A7-46CC-A001-539919435704}" type="datetimeFigureOut">
              <a:rPr lang="sv-SE" smtClean="0"/>
              <a:t>2026-05-06</a:t>
            </a:fld>
            <a:endParaRPr lang="sv-SE"/>
          </a:p>
        </p:txBody>
      </p:sp>
      <p:sp>
        <p:nvSpPr>
          <p:cNvPr id="5" name="Platshållare för sidfot 4">
            <a:extLst>
              <a:ext uri="{FF2B5EF4-FFF2-40B4-BE49-F238E27FC236}">
                <a16:creationId xmlns:a16="http://schemas.microsoft.com/office/drawing/2014/main" id="{58F8665A-2264-11F7-F5AA-055C8A73DEA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C9CC80E-E45F-92A2-546F-4E70CE6E5C33}"/>
              </a:ext>
            </a:extLst>
          </p:cNvPr>
          <p:cNvSpPr>
            <a:spLocks noGrp="1"/>
          </p:cNvSpPr>
          <p:nvPr>
            <p:ph type="sldNum" sz="quarter" idx="12"/>
          </p:nvPr>
        </p:nvSpPr>
        <p:spPr/>
        <p:txBody>
          <a:bodyPr/>
          <a:lstStyle/>
          <a:p>
            <a:fld id="{B46613F8-1480-4C26-9B50-1EDFE99A22CD}" type="slidenum">
              <a:rPr lang="sv-SE" smtClean="0"/>
              <a:t>‹#›</a:t>
            </a:fld>
            <a:endParaRPr lang="sv-SE"/>
          </a:p>
        </p:txBody>
      </p:sp>
    </p:spTree>
    <p:extLst>
      <p:ext uri="{BB962C8B-B14F-4D97-AF65-F5344CB8AC3E}">
        <p14:creationId xmlns:p14="http://schemas.microsoft.com/office/powerpoint/2010/main" val="1244103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8317AEF-732F-BAA5-FE65-A00EC3FF27E6}"/>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25351F3-9460-59BB-F385-27E082FCE889}"/>
              </a:ext>
            </a:extLst>
          </p:cNvPr>
          <p:cNvSpPr>
            <a:spLocks noGrp="1"/>
          </p:cNvSpPr>
          <p:nvPr>
            <p:ph type="ctrTitle" hasCustomPrompt="1"/>
          </p:nvPr>
        </p:nvSpPr>
        <p:spPr>
          <a:xfrm>
            <a:off x="2975898" y="1611197"/>
            <a:ext cx="7485915" cy="4215861"/>
          </a:xfrm>
          <a:prstGeom prst="rect">
            <a:avLst/>
          </a:prstGeom>
        </p:spPr>
        <p:txBody>
          <a:bodyPr lIns="0" tIns="0" rIns="0" bIns="0" anchor="ctr"/>
          <a:lstStyle>
            <a:lvl1pPr marL="7938" indent="-7938" algn="l">
              <a:tabLst>
                <a:tab pos="7288213" algn="l"/>
              </a:tabLst>
              <a:defRPr sz="3200" b="0" i="0" spc="-150">
                <a:solidFill>
                  <a:schemeClr val="bg1"/>
                </a:solidFill>
                <a:latin typeface="Arial Black" panose="020B0604020202020204" pitchFamily="34" charset="0"/>
                <a:cs typeface="Arial Black" panose="020B0604020202020204" pitchFamily="34" charset="0"/>
              </a:defRPr>
            </a:lvl1pPr>
          </a:lstStyle>
          <a:p>
            <a:r>
              <a:rPr lang="sv-SE" sz="6000"/>
              <a:t>Här kommer </a:t>
            </a:r>
            <a:br>
              <a:rPr lang="sv-SE" sz="6000"/>
            </a:br>
            <a:r>
              <a:rPr lang="sv-SE" sz="6000"/>
              <a:t>det en titel.</a:t>
            </a:r>
            <a:endParaRPr lang="sv-SE"/>
          </a:p>
        </p:txBody>
      </p:sp>
      <p:sp>
        <p:nvSpPr>
          <p:cNvPr id="4" name="Platshållare för datum 3">
            <a:extLst>
              <a:ext uri="{FF2B5EF4-FFF2-40B4-BE49-F238E27FC236}">
                <a16:creationId xmlns:a16="http://schemas.microsoft.com/office/drawing/2014/main" id="{5443387A-057F-87E9-5C50-0060D4DEB822}"/>
              </a:ext>
            </a:extLst>
          </p:cNvPr>
          <p:cNvSpPr>
            <a:spLocks noGrp="1"/>
          </p:cNvSpPr>
          <p:nvPr>
            <p:ph type="dt" sz="half" idx="10"/>
          </p:nvPr>
        </p:nvSpPr>
        <p:spPr>
          <a:xfrm>
            <a:off x="9118600" y="712036"/>
            <a:ext cx="2743200" cy="256480"/>
          </a:xfrm>
          <a:prstGeom prst="rect">
            <a:avLst/>
          </a:prstGeom>
        </p:spPr>
        <p:txBody>
          <a:bodyPr lIns="0" tIns="0" rIns="0" bIns="0"/>
          <a:lstStyle>
            <a:lvl1pPr algn="r">
              <a:defRPr>
                <a:solidFill>
                  <a:schemeClr val="bg1"/>
                </a:solidFill>
              </a:defRPr>
            </a:lvl1pPr>
          </a:lstStyle>
          <a:p>
            <a:fld id="{53E27924-2654-BE41-B858-1C5E021B7630}" type="datetime1">
              <a:rPr lang="sv-SE" smtClean="0"/>
              <a:pPr/>
              <a:t>2026-05-06</a:t>
            </a:fld>
            <a:endParaRPr lang="sv-SE"/>
          </a:p>
        </p:txBody>
      </p:sp>
      <p:pic>
        <p:nvPicPr>
          <p:cNvPr id="5" name="Bildobjekt 4">
            <a:extLst>
              <a:ext uri="{FF2B5EF4-FFF2-40B4-BE49-F238E27FC236}">
                <a16:creationId xmlns:a16="http://schemas.microsoft.com/office/drawing/2014/main" id="{CD32A8B5-C925-9F8E-F42B-F36EEFDCA5C1}"/>
              </a:ext>
            </a:extLst>
          </p:cNvPr>
          <p:cNvPicPr>
            <a:picLocks noChangeAspect="1"/>
          </p:cNvPicPr>
          <p:nvPr userDrawn="1"/>
        </p:nvPicPr>
        <p:blipFill>
          <a:blip r:embed="rId2"/>
          <a:stretch>
            <a:fillRect/>
          </a:stretch>
        </p:blipFill>
        <p:spPr>
          <a:xfrm>
            <a:off x="321899" y="308299"/>
            <a:ext cx="1354809" cy="543455"/>
          </a:xfrm>
          <a:prstGeom prst="rect">
            <a:avLst/>
          </a:prstGeom>
        </p:spPr>
      </p:pic>
      <p:cxnSp>
        <p:nvCxnSpPr>
          <p:cNvPr id="9" name="Rak 8">
            <a:extLst>
              <a:ext uri="{FF2B5EF4-FFF2-40B4-BE49-F238E27FC236}">
                <a16:creationId xmlns:a16="http://schemas.microsoft.com/office/drawing/2014/main" id="{D43E2A40-A9C7-0D5E-0A42-1CEFFC17B914}"/>
              </a:ext>
            </a:extLst>
          </p:cNvPr>
          <p:cNvCxnSpPr>
            <a:cxnSpLocks/>
          </p:cNvCxnSpPr>
          <p:nvPr userDrawn="1"/>
        </p:nvCxnSpPr>
        <p:spPr>
          <a:xfrm flipV="1">
            <a:off x="321899" y="964647"/>
            <a:ext cx="11539901" cy="38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ategory:">
            <a:extLst>
              <a:ext uri="{FF2B5EF4-FFF2-40B4-BE49-F238E27FC236}">
                <a16:creationId xmlns:a16="http://schemas.microsoft.com/office/drawing/2014/main" id="{5A0ABB37-2DA6-1F42-6855-84A536FE48A6}"/>
              </a:ext>
            </a:extLst>
          </p:cNvPr>
          <p:cNvSpPr txBox="1"/>
          <p:nvPr userDrawn="1"/>
        </p:nvSpPr>
        <p:spPr>
          <a:xfrm>
            <a:off x="2913144" y="704299"/>
            <a:ext cx="1859788" cy="256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p>
            <a:pPr algn="l">
              <a:defRPr sz="1200">
                <a:solidFill>
                  <a:srgbClr val="000000"/>
                </a:solidFill>
                <a:latin typeface="Averta for TBWA Light"/>
                <a:ea typeface="Averta for TBWA Light"/>
                <a:cs typeface="Averta for TBWA Light"/>
                <a:sym typeface="Averta for TBWA Light"/>
              </a:defRPr>
            </a:pPr>
            <a:r>
              <a:rPr kumimoji="0" sz="1000" b="0" i="0" u="none" strike="noStrike" cap="none" spc="0" normalizeH="0" baseline="0">
                <a:ln>
                  <a:noFill/>
                </a:ln>
                <a:solidFill>
                  <a:schemeClr val="bg1"/>
                </a:solidFill>
                <a:effectLst/>
                <a:uFillTx/>
                <a:latin typeface="Arial" panose="020B0604020202020204" pitchFamily="34" charset="0"/>
                <a:cs typeface="Arial" panose="020B0604020202020204" pitchFamily="34" charset="0"/>
                <a:sym typeface="Helvetica Neue"/>
              </a:rPr>
              <a:t>Category:</a:t>
            </a:r>
            <a:endParaRPr sz="1000">
              <a:solidFill>
                <a:schemeClr val="bg1"/>
              </a:solidFill>
            </a:endParaRPr>
          </a:p>
        </p:txBody>
      </p:sp>
      <p:sp>
        <p:nvSpPr>
          <p:cNvPr id="8" name="Platshållare för bildnummer 5">
            <a:extLst>
              <a:ext uri="{FF2B5EF4-FFF2-40B4-BE49-F238E27FC236}">
                <a16:creationId xmlns:a16="http://schemas.microsoft.com/office/drawing/2014/main" id="{D268340D-4361-F89B-D767-8090461BD90A}"/>
              </a:ext>
            </a:extLst>
          </p:cNvPr>
          <p:cNvSpPr>
            <a:spLocks noGrp="1"/>
          </p:cNvSpPr>
          <p:nvPr>
            <p:ph type="sldNum" sz="quarter" idx="4"/>
          </p:nvPr>
        </p:nvSpPr>
        <p:spPr>
          <a:xfrm>
            <a:off x="9118600" y="6362429"/>
            <a:ext cx="2743200" cy="365125"/>
          </a:xfrm>
          <a:prstGeom prst="rect">
            <a:avLst/>
          </a:prstGeom>
        </p:spPr>
        <p:txBody>
          <a:bodyPr vert="horz" lIns="0" tIns="0" rIns="0" bIns="0" rtlCol="0" anchor="ctr"/>
          <a:lstStyle>
            <a:lvl1pPr algn="r">
              <a:defRPr sz="1000">
                <a:solidFill>
                  <a:schemeClr val="bg2"/>
                </a:solidFill>
                <a:latin typeface="Arial" panose="020B0604020202020204" pitchFamily="34" charset="0"/>
                <a:cs typeface="Arial" panose="020B0604020202020204" pitchFamily="34" charset="0"/>
              </a:defRPr>
            </a:lvl1pPr>
          </a:lstStyle>
          <a:p>
            <a:fld id="{9C31AE5D-A1DC-2A4E-BC2F-45E7D4FEE5F9}" type="slidenum">
              <a:rPr lang="sv-SE" smtClean="0"/>
              <a:pPr/>
              <a:t>‹#›</a:t>
            </a:fld>
            <a:endParaRPr lang="sv-SE"/>
          </a:p>
        </p:txBody>
      </p:sp>
    </p:spTree>
    <p:extLst>
      <p:ext uri="{BB962C8B-B14F-4D97-AF65-F5344CB8AC3E}">
        <p14:creationId xmlns:p14="http://schemas.microsoft.com/office/powerpoint/2010/main" val="1332717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8317AEF-732F-BAA5-FE65-A00EC3FF27E6}"/>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5443387A-057F-87E9-5C50-0060D4DEB822}"/>
              </a:ext>
            </a:extLst>
          </p:cNvPr>
          <p:cNvSpPr>
            <a:spLocks noGrp="1"/>
          </p:cNvSpPr>
          <p:nvPr>
            <p:ph type="dt" sz="half" idx="10"/>
          </p:nvPr>
        </p:nvSpPr>
        <p:spPr>
          <a:xfrm>
            <a:off x="9118600" y="712036"/>
            <a:ext cx="2743200" cy="256480"/>
          </a:xfrm>
          <a:prstGeom prst="rect">
            <a:avLst/>
          </a:prstGeom>
        </p:spPr>
        <p:txBody>
          <a:bodyPr lIns="0" tIns="0" rIns="0" bIns="0"/>
          <a:lstStyle>
            <a:lvl1pPr algn="r">
              <a:defRPr>
                <a:solidFill>
                  <a:schemeClr val="bg1"/>
                </a:solidFill>
              </a:defRPr>
            </a:lvl1pPr>
          </a:lstStyle>
          <a:p>
            <a:fld id="{53E27924-2654-BE41-B858-1C5E021B7630}" type="datetime1">
              <a:rPr lang="sv-SE" smtClean="0"/>
              <a:pPr/>
              <a:t>2026-05-06</a:t>
            </a:fld>
            <a:endParaRPr lang="sv-SE"/>
          </a:p>
        </p:txBody>
      </p:sp>
      <p:pic>
        <p:nvPicPr>
          <p:cNvPr id="5" name="Bildobjekt 4">
            <a:extLst>
              <a:ext uri="{FF2B5EF4-FFF2-40B4-BE49-F238E27FC236}">
                <a16:creationId xmlns:a16="http://schemas.microsoft.com/office/drawing/2014/main" id="{CD32A8B5-C925-9F8E-F42B-F36EEFDCA5C1}"/>
              </a:ext>
            </a:extLst>
          </p:cNvPr>
          <p:cNvPicPr>
            <a:picLocks noChangeAspect="1"/>
          </p:cNvPicPr>
          <p:nvPr userDrawn="1"/>
        </p:nvPicPr>
        <p:blipFill>
          <a:blip r:embed="rId2"/>
          <a:stretch>
            <a:fillRect/>
          </a:stretch>
        </p:blipFill>
        <p:spPr>
          <a:xfrm>
            <a:off x="321899" y="308299"/>
            <a:ext cx="1354809" cy="543455"/>
          </a:xfrm>
          <a:prstGeom prst="rect">
            <a:avLst/>
          </a:prstGeom>
        </p:spPr>
      </p:pic>
      <p:cxnSp>
        <p:nvCxnSpPr>
          <p:cNvPr id="9" name="Rak 8">
            <a:extLst>
              <a:ext uri="{FF2B5EF4-FFF2-40B4-BE49-F238E27FC236}">
                <a16:creationId xmlns:a16="http://schemas.microsoft.com/office/drawing/2014/main" id="{D43E2A40-A9C7-0D5E-0A42-1CEFFC17B914}"/>
              </a:ext>
            </a:extLst>
          </p:cNvPr>
          <p:cNvCxnSpPr>
            <a:cxnSpLocks/>
          </p:cNvCxnSpPr>
          <p:nvPr userDrawn="1"/>
        </p:nvCxnSpPr>
        <p:spPr>
          <a:xfrm flipV="1">
            <a:off x="321899" y="964647"/>
            <a:ext cx="11539901" cy="38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ategory:">
            <a:extLst>
              <a:ext uri="{FF2B5EF4-FFF2-40B4-BE49-F238E27FC236}">
                <a16:creationId xmlns:a16="http://schemas.microsoft.com/office/drawing/2014/main" id="{5A0ABB37-2DA6-1F42-6855-84A536FE48A6}"/>
              </a:ext>
            </a:extLst>
          </p:cNvPr>
          <p:cNvSpPr txBox="1"/>
          <p:nvPr userDrawn="1"/>
        </p:nvSpPr>
        <p:spPr>
          <a:xfrm>
            <a:off x="2913144" y="704299"/>
            <a:ext cx="1859788" cy="256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p>
            <a:pPr algn="l">
              <a:defRPr sz="1200">
                <a:solidFill>
                  <a:srgbClr val="000000"/>
                </a:solidFill>
                <a:latin typeface="Averta for TBWA Light"/>
                <a:ea typeface="Averta for TBWA Light"/>
                <a:cs typeface="Averta for TBWA Light"/>
                <a:sym typeface="Averta for TBWA Light"/>
              </a:defRPr>
            </a:pPr>
            <a:r>
              <a:rPr kumimoji="0" sz="1000" b="0" i="0" u="none" strike="noStrike" cap="none" spc="0" normalizeH="0" baseline="0">
                <a:ln>
                  <a:noFill/>
                </a:ln>
                <a:solidFill>
                  <a:schemeClr val="bg1"/>
                </a:solidFill>
                <a:effectLst/>
                <a:uFillTx/>
                <a:latin typeface="Arial" panose="020B0604020202020204" pitchFamily="34" charset="0"/>
                <a:cs typeface="Arial" panose="020B0604020202020204" pitchFamily="34" charset="0"/>
                <a:sym typeface="Helvetica Neue"/>
              </a:rPr>
              <a:t>Category:</a:t>
            </a:r>
            <a:endParaRPr sz="1000">
              <a:solidFill>
                <a:schemeClr val="bg1"/>
              </a:solidFill>
            </a:endParaRPr>
          </a:p>
        </p:txBody>
      </p:sp>
      <p:sp>
        <p:nvSpPr>
          <p:cNvPr id="8" name="Platshållare för bildnummer 5">
            <a:extLst>
              <a:ext uri="{FF2B5EF4-FFF2-40B4-BE49-F238E27FC236}">
                <a16:creationId xmlns:a16="http://schemas.microsoft.com/office/drawing/2014/main" id="{D268340D-4361-F89B-D767-8090461BD90A}"/>
              </a:ext>
            </a:extLst>
          </p:cNvPr>
          <p:cNvSpPr>
            <a:spLocks noGrp="1"/>
          </p:cNvSpPr>
          <p:nvPr>
            <p:ph type="sldNum" sz="quarter" idx="4"/>
          </p:nvPr>
        </p:nvSpPr>
        <p:spPr>
          <a:xfrm>
            <a:off x="9118600" y="6362429"/>
            <a:ext cx="2743200" cy="365125"/>
          </a:xfrm>
          <a:prstGeom prst="rect">
            <a:avLst/>
          </a:prstGeom>
        </p:spPr>
        <p:txBody>
          <a:bodyPr vert="horz" lIns="0" tIns="0" rIns="0" bIns="0" rtlCol="0" anchor="ctr"/>
          <a:lstStyle>
            <a:lvl1pPr algn="r">
              <a:defRPr sz="1000">
                <a:solidFill>
                  <a:schemeClr val="bg2"/>
                </a:solidFill>
                <a:latin typeface="Arial" panose="020B0604020202020204" pitchFamily="34" charset="0"/>
                <a:cs typeface="Arial" panose="020B0604020202020204" pitchFamily="34" charset="0"/>
              </a:defRPr>
            </a:lvl1pPr>
          </a:lstStyle>
          <a:p>
            <a:fld id="{9C31AE5D-A1DC-2A4E-BC2F-45E7D4FEE5F9}" type="slidenum">
              <a:rPr lang="sv-SE" smtClean="0"/>
              <a:pPr/>
              <a:t>‹#›</a:t>
            </a:fld>
            <a:endParaRPr lang="sv-SE"/>
          </a:p>
        </p:txBody>
      </p:sp>
    </p:spTree>
    <p:extLst>
      <p:ext uri="{BB962C8B-B14F-4D97-AF65-F5344CB8AC3E}">
        <p14:creationId xmlns:p14="http://schemas.microsoft.com/office/powerpoint/2010/main" val="88279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 Förstasida utan bi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14102E3-9EDF-94E0-CA82-7DAE4536BEE2}"/>
              </a:ext>
              <a:ext uri="{C183D7F6-B498-43B3-948B-1728B52AA6E4}">
                <adec:decorative xmlns:adec="http://schemas.microsoft.com/office/drawing/2017/decorative" val="0"/>
              </a:ext>
            </a:extLst>
          </p:cNvPr>
          <p:cNvSpPr>
            <a:spLocks noGrp="1"/>
          </p:cNvSpPr>
          <p:nvPr>
            <p:ph type="ctrTitle" hasCustomPrompt="1"/>
          </p:nvPr>
        </p:nvSpPr>
        <p:spPr>
          <a:xfrm>
            <a:off x="923925" y="879475"/>
            <a:ext cx="5113338" cy="3374752"/>
          </a:xfrm>
          <a:prstGeom prst="rect">
            <a:avLst/>
          </a:prstGeom>
          <a:solidFill>
            <a:schemeClr val="bg1">
              <a:lumMod val="95000"/>
            </a:schemeClr>
          </a:solidFill>
        </p:spPr>
        <p:txBody>
          <a:bodyPr lIns="288000" tIns="144000" rIns="108000" bIns="0" anchor="t" anchorCtr="0">
            <a:noAutofit/>
          </a:bodyPr>
          <a:lstStyle>
            <a:lvl1pPr algn="l">
              <a:defRPr sz="6000">
                <a:solidFill>
                  <a:schemeClr val="accent5">
                    <a:lumMod val="10000"/>
                  </a:schemeClr>
                </a:solidFill>
              </a:defRPr>
            </a:lvl1pPr>
          </a:lstStyle>
          <a:p>
            <a:r>
              <a:rPr lang="sv-SE" dirty="0"/>
              <a:t>Titelrubrik</a:t>
            </a:r>
            <a:br>
              <a:rPr lang="sv-SE" dirty="0"/>
            </a:br>
            <a:r>
              <a:rPr lang="sv-SE" dirty="0"/>
              <a:t>i två rader</a:t>
            </a:r>
          </a:p>
        </p:txBody>
      </p:sp>
      <p:sp>
        <p:nvSpPr>
          <p:cNvPr id="6" name="Underrubrik 2">
            <a:extLst>
              <a:ext uri="{FF2B5EF4-FFF2-40B4-BE49-F238E27FC236}">
                <a16:creationId xmlns:a16="http://schemas.microsoft.com/office/drawing/2014/main" id="{6CC00185-21DD-7747-4EC9-57045812F2E3}"/>
              </a:ext>
            </a:extLst>
          </p:cNvPr>
          <p:cNvSpPr>
            <a:spLocks noGrp="1"/>
          </p:cNvSpPr>
          <p:nvPr>
            <p:ph type="subTitle" idx="1" hasCustomPrompt="1"/>
          </p:nvPr>
        </p:nvSpPr>
        <p:spPr>
          <a:xfrm>
            <a:off x="1176338" y="2951545"/>
            <a:ext cx="4572000" cy="1122744"/>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eller ingress som är lite längre än enkelrad</a:t>
            </a:r>
          </a:p>
        </p:txBody>
      </p:sp>
      <p:sp>
        <p:nvSpPr>
          <p:cNvPr id="7" name="Rektangel 6">
            <a:extLst>
              <a:ext uri="{FF2B5EF4-FFF2-40B4-BE49-F238E27FC236}">
                <a16:creationId xmlns:a16="http://schemas.microsoft.com/office/drawing/2014/main" id="{292CBD9A-D843-3AA8-F899-C13475E421B9}"/>
              </a:ext>
              <a:ext uri="{C183D7F6-B498-43B3-948B-1728B52AA6E4}">
                <adec:decorative xmlns:adec="http://schemas.microsoft.com/office/drawing/2017/decorative" val="1"/>
              </a:ext>
            </a:extLst>
          </p:cNvPr>
          <p:cNvSpPr/>
          <p:nvPr userDrawn="1"/>
        </p:nvSpPr>
        <p:spPr>
          <a:xfrm>
            <a:off x="923925" y="4354539"/>
            <a:ext cx="1636714"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 6">
            <a:extLst>
              <a:ext uri="{FF2B5EF4-FFF2-40B4-BE49-F238E27FC236}">
                <a16:creationId xmlns:a16="http://schemas.microsoft.com/office/drawing/2014/main" id="{162B3248-6098-B88A-E588-227A78E2C135}"/>
              </a:ext>
              <a:ext uri="{C183D7F6-B498-43B3-948B-1728B52AA6E4}">
                <adec:decorative xmlns:adec="http://schemas.microsoft.com/office/drawing/2017/decorative" val="1"/>
              </a:ext>
            </a:extLst>
          </p:cNvPr>
          <p:cNvSpPr>
            <a:spLocks noGrp="1"/>
          </p:cNvSpPr>
          <p:nvPr>
            <p:ph type="pic" sz="quarter" idx="15"/>
          </p:nvPr>
        </p:nvSpPr>
        <p:spPr>
          <a:xfrm>
            <a:off x="9629131" y="4356100"/>
            <a:ext cx="1636714" cy="16383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lvl1pPr>
          </a:lstStyle>
          <a:p>
            <a:r>
              <a:rPr lang="sv-SE"/>
              <a:t>Klicka på ikonen för att lägga till en bild</a:t>
            </a:r>
            <a:endParaRPr lang="sv-SE" dirty="0"/>
          </a:p>
        </p:txBody>
      </p:sp>
      <p:sp>
        <p:nvSpPr>
          <p:cNvPr id="9" name="Rektangel 8">
            <a:extLst>
              <a:ext uri="{FF2B5EF4-FFF2-40B4-BE49-F238E27FC236}">
                <a16:creationId xmlns:a16="http://schemas.microsoft.com/office/drawing/2014/main" id="{7EBB49F5-DD2D-909E-E011-0FC01624B4E8}"/>
              </a:ext>
              <a:ext uri="{C183D7F6-B498-43B3-948B-1728B52AA6E4}">
                <adec:decorative xmlns:adec="http://schemas.microsoft.com/office/drawing/2017/decorative" val="1"/>
              </a:ext>
            </a:extLst>
          </p:cNvPr>
          <p:cNvSpPr/>
          <p:nvPr userDrawn="1"/>
        </p:nvSpPr>
        <p:spPr>
          <a:xfrm>
            <a:off x="2662237" y="4354539"/>
            <a:ext cx="1636714"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E89C84F5-EC95-6756-BFCB-F0C2015973AE}"/>
              </a:ext>
              <a:ext uri="{C183D7F6-B498-43B3-948B-1728B52AA6E4}">
                <adec:decorative xmlns:adec="http://schemas.microsoft.com/office/drawing/2017/decorative" val="1"/>
              </a:ext>
            </a:extLst>
          </p:cNvPr>
          <p:cNvSpPr/>
          <p:nvPr userDrawn="1"/>
        </p:nvSpPr>
        <p:spPr>
          <a:xfrm>
            <a:off x="4402138" y="4356400"/>
            <a:ext cx="1636714"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19363E2C-9184-31ED-A7C2-7CDAD3C6F173}"/>
              </a:ext>
              <a:ext uri="{C183D7F6-B498-43B3-948B-1728B52AA6E4}">
                <adec:decorative xmlns:adec="http://schemas.microsoft.com/office/drawing/2017/decorative" val="1"/>
              </a:ext>
            </a:extLst>
          </p:cNvPr>
          <p:cNvSpPr/>
          <p:nvPr userDrawn="1"/>
        </p:nvSpPr>
        <p:spPr>
          <a:xfrm>
            <a:off x="6143624" y="4354539"/>
            <a:ext cx="1636714" cy="163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14CA4710-44C9-4FD7-DCA8-C2CF341C5717}"/>
              </a:ext>
              <a:ext uri="{C183D7F6-B498-43B3-948B-1728B52AA6E4}">
                <adec:decorative xmlns:adec="http://schemas.microsoft.com/office/drawing/2017/decorative" val="1"/>
              </a:ext>
            </a:extLst>
          </p:cNvPr>
          <p:cNvSpPr/>
          <p:nvPr userDrawn="1"/>
        </p:nvSpPr>
        <p:spPr>
          <a:xfrm>
            <a:off x="7886699" y="4356400"/>
            <a:ext cx="1636714" cy="163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EECD3587-A5C6-CBC6-23BA-2DDF4CE20448}"/>
              </a:ext>
              <a:ext uri="{C183D7F6-B498-43B3-948B-1728B52AA6E4}">
                <adec:decorative xmlns:adec="http://schemas.microsoft.com/office/drawing/2017/decorative" val="1"/>
              </a:ext>
            </a:extLst>
          </p:cNvPr>
          <p:cNvSpPr/>
          <p:nvPr userDrawn="1"/>
        </p:nvSpPr>
        <p:spPr>
          <a:xfrm>
            <a:off x="6143624" y="2616227"/>
            <a:ext cx="1636714" cy="163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0185499C-B910-2928-6DC8-48684040AB73}"/>
              </a:ext>
              <a:ext uri="{C183D7F6-B498-43B3-948B-1728B52AA6E4}">
                <adec:decorative xmlns:adec="http://schemas.microsoft.com/office/drawing/2017/decorative" val="1"/>
              </a:ext>
            </a:extLst>
          </p:cNvPr>
          <p:cNvSpPr/>
          <p:nvPr userDrawn="1"/>
        </p:nvSpPr>
        <p:spPr>
          <a:xfrm>
            <a:off x="7886699" y="2618088"/>
            <a:ext cx="1636714" cy="163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83847607-77FA-21E4-FA8E-0686ED4794D8}"/>
              </a:ext>
              <a:ext uri="{C183D7F6-B498-43B3-948B-1728B52AA6E4}">
                <adec:decorative xmlns:adec="http://schemas.microsoft.com/office/drawing/2017/decorative" val="1"/>
              </a:ext>
            </a:extLst>
          </p:cNvPr>
          <p:cNvSpPr/>
          <p:nvPr userDrawn="1"/>
        </p:nvSpPr>
        <p:spPr>
          <a:xfrm>
            <a:off x="6143624" y="874739"/>
            <a:ext cx="1636714" cy="163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78DCABA2-A5C6-125D-B469-A080365AFE3D}"/>
              </a:ext>
              <a:ext uri="{C183D7F6-B498-43B3-948B-1728B52AA6E4}">
                <adec:decorative xmlns:adec="http://schemas.microsoft.com/office/drawing/2017/decorative" val="1"/>
              </a:ext>
            </a:extLst>
          </p:cNvPr>
          <p:cNvSpPr/>
          <p:nvPr userDrawn="1"/>
        </p:nvSpPr>
        <p:spPr>
          <a:xfrm>
            <a:off x="7886699" y="876600"/>
            <a:ext cx="1636714" cy="163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18E2DBA1-9960-B90D-172C-2A29484B7F5E}"/>
              </a:ext>
              <a:ext uri="{C183D7F6-B498-43B3-948B-1728B52AA6E4}">
                <adec:decorative xmlns:adec="http://schemas.microsoft.com/office/drawing/2017/decorative" val="1"/>
              </a:ext>
            </a:extLst>
          </p:cNvPr>
          <p:cNvSpPr/>
          <p:nvPr userDrawn="1"/>
        </p:nvSpPr>
        <p:spPr>
          <a:xfrm>
            <a:off x="9629774" y="2618088"/>
            <a:ext cx="1636714" cy="163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A85E6B91-4318-5098-4768-EB9339E17991}"/>
              </a:ext>
              <a:ext uri="{C183D7F6-B498-43B3-948B-1728B52AA6E4}">
                <adec:decorative xmlns:adec="http://schemas.microsoft.com/office/drawing/2017/decorative" val="1"/>
              </a:ext>
            </a:extLst>
          </p:cNvPr>
          <p:cNvSpPr/>
          <p:nvPr userDrawn="1"/>
        </p:nvSpPr>
        <p:spPr>
          <a:xfrm>
            <a:off x="9629774" y="876600"/>
            <a:ext cx="1636714" cy="163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79521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9513BBB-E8AE-7345-AC0D-BBCD00A72A78}"/>
              </a:ext>
            </a:extLst>
          </p:cNvPr>
          <p:cNvSpPr/>
          <p:nvPr userDrawn="1"/>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25351F3-9460-59BB-F385-27E082FCE889}"/>
              </a:ext>
            </a:extLst>
          </p:cNvPr>
          <p:cNvSpPr>
            <a:spLocks noGrp="1"/>
          </p:cNvSpPr>
          <p:nvPr>
            <p:ph type="ctrTitle" hasCustomPrompt="1"/>
          </p:nvPr>
        </p:nvSpPr>
        <p:spPr>
          <a:xfrm>
            <a:off x="2963863" y="1318652"/>
            <a:ext cx="6691745" cy="4434405"/>
          </a:xfrm>
          <a:prstGeom prst="rect">
            <a:avLst/>
          </a:prstGeom>
        </p:spPr>
        <p:txBody>
          <a:bodyPr lIns="0" tIns="0" rIns="0" bIns="0" anchor="t"/>
          <a:lstStyle>
            <a:lvl1pPr algn="l">
              <a:lnSpc>
                <a:spcPct val="100000"/>
              </a:lnSpc>
              <a:defRPr sz="2400" b="1" i="0" spc="0">
                <a:latin typeface="Arial" panose="020B0604020202020204" pitchFamily="34" charset="0"/>
                <a:cs typeface="Arial" panose="020B0604020202020204" pitchFamily="34" charset="0"/>
              </a:defRPr>
            </a:lvl1pPr>
          </a:lstStyle>
          <a:p>
            <a:r>
              <a:rPr lang="sv-SE"/>
              <a:t>Här kommer det en rubrik.</a:t>
            </a:r>
          </a:p>
        </p:txBody>
      </p:sp>
      <p:sp>
        <p:nvSpPr>
          <p:cNvPr id="8" name="Category:">
            <a:extLst>
              <a:ext uri="{FF2B5EF4-FFF2-40B4-BE49-F238E27FC236}">
                <a16:creationId xmlns:a16="http://schemas.microsoft.com/office/drawing/2014/main" id="{50ABA6D1-7676-D2D5-9735-1DBEC313CFB6}"/>
              </a:ext>
            </a:extLst>
          </p:cNvPr>
          <p:cNvSpPr txBox="1"/>
          <p:nvPr userDrawn="1"/>
        </p:nvSpPr>
        <p:spPr>
          <a:xfrm>
            <a:off x="2913144" y="704299"/>
            <a:ext cx="1859788" cy="256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p>
            <a:pPr algn="l">
              <a:defRPr sz="1200">
                <a:solidFill>
                  <a:srgbClr val="000000"/>
                </a:solidFill>
                <a:latin typeface="Averta for TBWA Light"/>
                <a:ea typeface="Averta for TBWA Light"/>
                <a:cs typeface="Averta for TBWA Light"/>
                <a:sym typeface="Averta for TBWA Light"/>
              </a:defRPr>
            </a:pPr>
            <a:r>
              <a:rPr kumimoji="0" sz="10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Category:</a:t>
            </a:r>
            <a:endParaRPr sz="1000"/>
          </a:p>
        </p:txBody>
      </p:sp>
      <p:pic>
        <p:nvPicPr>
          <p:cNvPr id="11" name="Bildobjekt 10">
            <a:extLst>
              <a:ext uri="{FF2B5EF4-FFF2-40B4-BE49-F238E27FC236}">
                <a16:creationId xmlns:a16="http://schemas.microsoft.com/office/drawing/2014/main" id="{7B4D661F-6564-CEFC-55D4-DE9D5555AFE0}"/>
              </a:ext>
            </a:extLst>
          </p:cNvPr>
          <p:cNvPicPr>
            <a:picLocks noChangeAspect="1"/>
          </p:cNvPicPr>
          <p:nvPr userDrawn="1"/>
        </p:nvPicPr>
        <p:blipFill>
          <a:blip r:embed="rId2"/>
          <a:stretch>
            <a:fillRect/>
          </a:stretch>
        </p:blipFill>
        <p:spPr>
          <a:xfrm>
            <a:off x="343676" y="324074"/>
            <a:ext cx="1361384" cy="544554"/>
          </a:xfrm>
          <a:prstGeom prst="rect">
            <a:avLst/>
          </a:prstGeom>
        </p:spPr>
      </p:pic>
      <p:cxnSp>
        <p:nvCxnSpPr>
          <p:cNvPr id="12" name="Rak 11">
            <a:extLst>
              <a:ext uri="{FF2B5EF4-FFF2-40B4-BE49-F238E27FC236}">
                <a16:creationId xmlns:a16="http://schemas.microsoft.com/office/drawing/2014/main" id="{9A2F1FF4-3014-3996-C2F1-390802781DAB}"/>
              </a:ext>
            </a:extLst>
          </p:cNvPr>
          <p:cNvCxnSpPr>
            <a:cxnSpLocks/>
          </p:cNvCxnSpPr>
          <p:nvPr userDrawn="1"/>
        </p:nvCxnSpPr>
        <p:spPr>
          <a:xfrm flipV="1">
            <a:off x="343676" y="964647"/>
            <a:ext cx="11518124" cy="3869"/>
          </a:xfrm>
          <a:prstGeom prst="line">
            <a:avLst/>
          </a:prstGeom>
          <a:noFill/>
          <a:ln w="63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3" name="Platshållare för datum 3">
            <a:extLst>
              <a:ext uri="{FF2B5EF4-FFF2-40B4-BE49-F238E27FC236}">
                <a16:creationId xmlns:a16="http://schemas.microsoft.com/office/drawing/2014/main" id="{4F66CAC3-8396-4B5F-426A-CBC124742FCE}"/>
              </a:ext>
            </a:extLst>
          </p:cNvPr>
          <p:cNvSpPr>
            <a:spLocks noGrp="1"/>
          </p:cNvSpPr>
          <p:nvPr>
            <p:ph type="dt" sz="half" idx="2"/>
          </p:nvPr>
        </p:nvSpPr>
        <p:spPr>
          <a:xfrm>
            <a:off x="9118600" y="712036"/>
            <a:ext cx="2743200" cy="256480"/>
          </a:xfrm>
          <a:prstGeom prst="rect">
            <a:avLst/>
          </a:prstGeom>
        </p:spPr>
        <p:txBody>
          <a:bodyPr lIns="0" tIns="0" rIns="0" bIns="0" anchor="ctr"/>
          <a:lstStyle>
            <a:lvl1pPr algn="r">
              <a:defRPr sz="1000" b="0" i="0">
                <a:solidFill>
                  <a:schemeClr val="tx1"/>
                </a:solidFill>
                <a:latin typeface="Arial" panose="020B0604020202020204" pitchFamily="34" charset="0"/>
                <a:cs typeface="Arial" panose="020B0604020202020204" pitchFamily="34" charset="0"/>
              </a:defRPr>
            </a:lvl1pPr>
          </a:lstStyle>
          <a:p>
            <a:fld id="{53E27924-2654-BE41-B858-1C5E021B7630}" type="datetime1">
              <a:rPr lang="sv-SE" smtClean="0"/>
              <a:pPr/>
              <a:t>2026-05-06</a:t>
            </a:fld>
            <a:endParaRPr lang="sv-SE"/>
          </a:p>
        </p:txBody>
      </p:sp>
      <p:sp>
        <p:nvSpPr>
          <p:cNvPr id="14" name="Platshållare för bildnummer 5">
            <a:extLst>
              <a:ext uri="{FF2B5EF4-FFF2-40B4-BE49-F238E27FC236}">
                <a16:creationId xmlns:a16="http://schemas.microsoft.com/office/drawing/2014/main" id="{DA136144-271B-9154-EAD1-E1546023E9D7}"/>
              </a:ext>
            </a:extLst>
          </p:cNvPr>
          <p:cNvSpPr>
            <a:spLocks noGrp="1"/>
          </p:cNvSpPr>
          <p:nvPr>
            <p:ph type="sldNum" sz="quarter" idx="4"/>
          </p:nvPr>
        </p:nvSpPr>
        <p:spPr>
          <a:xfrm>
            <a:off x="9118600" y="6362429"/>
            <a:ext cx="2743200" cy="365125"/>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9C31AE5D-A1DC-2A4E-BC2F-45E7D4FEE5F9}" type="slidenum">
              <a:rPr lang="sv-SE" smtClean="0"/>
              <a:pPr/>
              <a:t>‹#›</a:t>
            </a:fld>
            <a:endParaRPr lang="sv-SE"/>
          </a:p>
        </p:txBody>
      </p:sp>
    </p:spTree>
    <p:extLst>
      <p:ext uri="{BB962C8B-B14F-4D97-AF65-F5344CB8AC3E}">
        <p14:creationId xmlns:p14="http://schemas.microsoft.com/office/powerpoint/2010/main" val="2965279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t_tom">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7435BDB-1A76-3190-0570-C1F81CBD3C18}"/>
              </a:ext>
            </a:extLst>
          </p:cNvPr>
          <p:cNvSpPr>
            <a:spLocks noGrp="1"/>
          </p:cNvSpPr>
          <p:nvPr>
            <p:ph type="sldNum" sz="quarter" idx="12"/>
          </p:nvPr>
        </p:nvSpPr>
        <p:spPr/>
        <p:txBody>
          <a:bodyPr/>
          <a:lstStyle/>
          <a:p>
            <a:fld id="{9C31AE5D-A1DC-2A4E-BC2F-45E7D4FEE5F9}" type="slidenum">
              <a:rPr lang="sv-SE" smtClean="0"/>
              <a:t>‹#›</a:t>
            </a:fld>
            <a:endParaRPr lang="sv-SE"/>
          </a:p>
        </p:txBody>
      </p:sp>
      <p:sp>
        <p:nvSpPr>
          <p:cNvPr id="3" name="Platshållare för datum 3">
            <a:extLst>
              <a:ext uri="{FF2B5EF4-FFF2-40B4-BE49-F238E27FC236}">
                <a16:creationId xmlns:a16="http://schemas.microsoft.com/office/drawing/2014/main" id="{E9844A33-D7F5-786B-2E91-5A940E9439E2}"/>
              </a:ext>
            </a:extLst>
          </p:cNvPr>
          <p:cNvSpPr>
            <a:spLocks noGrp="1"/>
          </p:cNvSpPr>
          <p:nvPr>
            <p:ph type="dt" sz="half" idx="2"/>
          </p:nvPr>
        </p:nvSpPr>
        <p:spPr>
          <a:xfrm>
            <a:off x="9118600" y="712036"/>
            <a:ext cx="2743200" cy="256480"/>
          </a:xfrm>
          <a:prstGeom prst="rect">
            <a:avLst/>
          </a:prstGeom>
        </p:spPr>
        <p:txBody>
          <a:bodyPr lIns="0" tIns="0" rIns="0" bIns="0" anchor="ctr"/>
          <a:lstStyle>
            <a:lvl1pPr algn="r">
              <a:defRPr sz="1000" b="0" i="0">
                <a:solidFill>
                  <a:schemeClr val="tx1"/>
                </a:solidFill>
                <a:latin typeface="Arial" panose="020B0604020202020204" pitchFamily="34" charset="0"/>
                <a:cs typeface="Arial" panose="020B0604020202020204" pitchFamily="34" charset="0"/>
              </a:defRPr>
            </a:lvl1pPr>
          </a:lstStyle>
          <a:p>
            <a:fld id="{53E27924-2654-BE41-B858-1C5E021B7630}" type="datetime1">
              <a:rPr lang="sv-SE" smtClean="0"/>
              <a:pPr/>
              <a:t>2026-05-06</a:t>
            </a:fld>
            <a:endParaRPr lang="sv-SE"/>
          </a:p>
        </p:txBody>
      </p:sp>
    </p:spTree>
    <p:extLst>
      <p:ext uri="{BB962C8B-B14F-4D97-AF65-F5344CB8AC3E}">
        <p14:creationId xmlns:p14="http://schemas.microsoft.com/office/powerpoint/2010/main" val="4134044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Utfallande 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21F8DB62-CDD9-00C3-585A-B317AA11A9D6}"/>
              </a:ext>
            </a:extLst>
          </p:cNvPr>
          <p:cNvSpPr>
            <a:spLocks noGrp="1"/>
          </p:cNvSpPr>
          <p:nvPr>
            <p:ph type="pic" sz="quarter" idx="13" hasCustomPrompt="1"/>
          </p:nvPr>
        </p:nvSpPr>
        <p:spPr>
          <a:xfrm>
            <a:off x="0" y="0"/>
            <a:ext cx="12192000" cy="6858000"/>
          </a:xfrm>
          <a:prstGeom prst="rect">
            <a:avLst/>
          </a:prstGeom>
        </p:spPr>
        <p:txBody>
          <a:bodyPr/>
          <a:lstStyle>
            <a:lvl1pPr marL="0" indent="0">
              <a:buNone/>
              <a:defRPr b="1">
                <a:latin typeface="Arial" panose="020B0604020202020204" pitchFamily="34" charset="0"/>
                <a:cs typeface="Arial" panose="020B0604020202020204" pitchFamily="34" charset="0"/>
              </a:defRPr>
            </a:lvl1pPr>
          </a:lstStyle>
          <a:p>
            <a:r>
              <a:rPr lang="sv-SE"/>
              <a:t>Bild</a:t>
            </a:r>
          </a:p>
        </p:txBody>
      </p:sp>
      <p:sp>
        <p:nvSpPr>
          <p:cNvPr id="6" name="Platshållare för bildnummer 5">
            <a:extLst>
              <a:ext uri="{FF2B5EF4-FFF2-40B4-BE49-F238E27FC236}">
                <a16:creationId xmlns:a16="http://schemas.microsoft.com/office/drawing/2014/main" id="{B7435BDB-1A76-3190-0570-C1F81CBD3C18}"/>
              </a:ext>
            </a:extLst>
          </p:cNvPr>
          <p:cNvSpPr>
            <a:spLocks noGrp="1"/>
          </p:cNvSpPr>
          <p:nvPr>
            <p:ph type="sldNum" sz="quarter" idx="12"/>
          </p:nvPr>
        </p:nvSpPr>
        <p:spPr/>
        <p:txBody>
          <a:bodyPr/>
          <a:lstStyle/>
          <a:p>
            <a:fld id="{9C31AE5D-A1DC-2A4E-BC2F-45E7D4FEE5F9}" type="slidenum">
              <a:rPr lang="sv-SE" smtClean="0"/>
              <a:t>‹#›</a:t>
            </a:fld>
            <a:endParaRPr lang="sv-SE"/>
          </a:p>
        </p:txBody>
      </p:sp>
      <p:sp>
        <p:nvSpPr>
          <p:cNvPr id="8" name="Category:">
            <a:extLst>
              <a:ext uri="{FF2B5EF4-FFF2-40B4-BE49-F238E27FC236}">
                <a16:creationId xmlns:a16="http://schemas.microsoft.com/office/drawing/2014/main" id="{50ABA6D1-7676-D2D5-9735-1DBEC313CFB6}"/>
              </a:ext>
            </a:extLst>
          </p:cNvPr>
          <p:cNvSpPr txBox="1"/>
          <p:nvPr userDrawn="1"/>
        </p:nvSpPr>
        <p:spPr>
          <a:xfrm>
            <a:off x="2913144" y="704299"/>
            <a:ext cx="1859788" cy="256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p>
            <a:pPr algn="l">
              <a:defRPr sz="1200">
                <a:solidFill>
                  <a:srgbClr val="000000"/>
                </a:solidFill>
                <a:latin typeface="Averta for TBWA Light"/>
                <a:ea typeface="Averta for TBWA Light"/>
                <a:cs typeface="Averta for TBWA Light"/>
                <a:sym typeface="Averta for TBWA Light"/>
              </a:defRPr>
            </a:pPr>
            <a:r>
              <a:rPr kumimoji="0" sz="10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Category:</a:t>
            </a:r>
            <a:endParaRPr sz="1000"/>
          </a:p>
        </p:txBody>
      </p:sp>
      <p:sp>
        <p:nvSpPr>
          <p:cNvPr id="2" name="Platshållare för datum 3">
            <a:extLst>
              <a:ext uri="{FF2B5EF4-FFF2-40B4-BE49-F238E27FC236}">
                <a16:creationId xmlns:a16="http://schemas.microsoft.com/office/drawing/2014/main" id="{15014E0A-BD4B-A80C-F105-34FE7EE62FD3}"/>
              </a:ext>
            </a:extLst>
          </p:cNvPr>
          <p:cNvSpPr>
            <a:spLocks noGrp="1"/>
          </p:cNvSpPr>
          <p:nvPr>
            <p:ph type="dt" sz="half" idx="2"/>
          </p:nvPr>
        </p:nvSpPr>
        <p:spPr>
          <a:xfrm>
            <a:off x="9118600" y="712036"/>
            <a:ext cx="2743200" cy="256480"/>
          </a:xfrm>
          <a:prstGeom prst="rect">
            <a:avLst/>
          </a:prstGeom>
        </p:spPr>
        <p:txBody>
          <a:bodyPr lIns="0" tIns="0" rIns="0" bIns="0" anchor="ctr"/>
          <a:lstStyle>
            <a:lvl1pPr algn="r">
              <a:defRPr sz="1000" b="0" i="0">
                <a:solidFill>
                  <a:schemeClr val="tx1"/>
                </a:solidFill>
                <a:latin typeface="Arial" panose="020B0604020202020204" pitchFamily="34" charset="0"/>
                <a:cs typeface="Arial" panose="020B0604020202020204" pitchFamily="34" charset="0"/>
              </a:defRPr>
            </a:lvl1pPr>
          </a:lstStyle>
          <a:p>
            <a:fld id="{53E27924-2654-BE41-B858-1C5E021B7630}" type="datetime1">
              <a:rPr lang="sv-SE" smtClean="0"/>
              <a:pPr/>
              <a:t>2026-05-06</a:t>
            </a:fld>
            <a:endParaRPr lang="sv-SE"/>
          </a:p>
        </p:txBody>
      </p:sp>
    </p:spTree>
    <p:extLst>
      <p:ext uri="{BB962C8B-B14F-4D97-AF65-F5344CB8AC3E}">
        <p14:creationId xmlns:p14="http://schemas.microsoft.com/office/powerpoint/2010/main" val="3906048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t_text vänster">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7435BDB-1A76-3190-0570-C1F81CBD3C18}"/>
              </a:ext>
            </a:extLst>
          </p:cNvPr>
          <p:cNvSpPr>
            <a:spLocks noGrp="1"/>
          </p:cNvSpPr>
          <p:nvPr>
            <p:ph type="sldNum" sz="quarter" idx="12"/>
          </p:nvPr>
        </p:nvSpPr>
        <p:spPr/>
        <p:txBody>
          <a:bodyPr/>
          <a:lstStyle/>
          <a:p>
            <a:fld id="{9C31AE5D-A1DC-2A4E-BC2F-45E7D4FEE5F9}" type="slidenum">
              <a:rPr lang="sv-SE" smtClean="0"/>
              <a:t>‹#›</a:t>
            </a:fld>
            <a:endParaRPr lang="sv-SE"/>
          </a:p>
        </p:txBody>
      </p:sp>
      <p:sp>
        <p:nvSpPr>
          <p:cNvPr id="3" name="Platshållare för datum 3">
            <a:extLst>
              <a:ext uri="{FF2B5EF4-FFF2-40B4-BE49-F238E27FC236}">
                <a16:creationId xmlns:a16="http://schemas.microsoft.com/office/drawing/2014/main" id="{E9844A33-D7F5-786B-2E91-5A940E9439E2}"/>
              </a:ext>
            </a:extLst>
          </p:cNvPr>
          <p:cNvSpPr>
            <a:spLocks noGrp="1"/>
          </p:cNvSpPr>
          <p:nvPr>
            <p:ph type="dt" sz="half" idx="2"/>
          </p:nvPr>
        </p:nvSpPr>
        <p:spPr>
          <a:xfrm>
            <a:off x="9118600" y="712036"/>
            <a:ext cx="2743200" cy="256480"/>
          </a:xfrm>
          <a:prstGeom prst="rect">
            <a:avLst/>
          </a:prstGeom>
        </p:spPr>
        <p:txBody>
          <a:bodyPr lIns="0" tIns="0" rIns="0" bIns="0" anchor="ctr"/>
          <a:lstStyle>
            <a:lvl1pPr algn="r">
              <a:defRPr sz="1000" b="0" i="0">
                <a:solidFill>
                  <a:schemeClr val="tx1"/>
                </a:solidFill>
                <a:latin typeface="Arial" panose="020B0604020202020204" pitchFamily="34" charset="0"/>
                <a:cs typeface="Arial" panose="020B0604020202020204" pitchFamily="34" charset="0"/>
              </a:defRPr>
            </a:lvl1pPr>
          </a:lstStyle>
          <a:p>
            <a:fld id="{53E27924-2654-BE41-B858-1C5E021B7630}" type="datetime1">
              <a:rPr lang="sv-SE" smtClean="0"/>
              <a:pPr/>
              <a:t>2026-05-06</a:t>
            </a:fld>
            <a:endParaRPr lang="sv-SE"/>
          </a:p>
        </p:txBody>
      </p:sp>
      <p:sp>
        <p:nvSpPr>
          <p:cNvPr id="2" name="Platshållare för text 12">
            <a:extLst>
              <a:ext uri="{FF2B5EF4-FFF2-40B4-BE49-F238E27FC236}">
                <a16:creationId xmlns:a16="http://schemas.microsoft.com/office/drawing/2014/main" id="{CE2FAB32-BA4F-0CAF-2845-3DEEB0D62F38}"/>
              </a:ext>
            </a:extLst>
          </p:cNvPr>
          <p:cNvSpPr>
            <a:spLocks noGrp="1"/>
          </p:cNvSpPr>
          <p:nvPr>
            <p:ph type="body" sz="quarter" idx="13"/>
          </p:nvPr>
        </p:nvSpPr>
        <p:spPr>
          <a:xfrm>
            <a:off x="333327" y="1273827"/>
            <a:ext cx="2158862" cy="4867275"/>
          </a:xfrm>
          <a:prstGeom prst="rect">
            <a:avLst/>
          </a:prstGeom>
        </p:spPr>
        <p:txBody>
          <a:bodyPr lIns="0" tIns="0" rIns="0" bIns="0"/>
          <a:lstStyle>
            <a:lvl1pPr marL="0" indent="0">
              <a:lnSpc>
                <a:spcPct val="100000"/>
              </a:lnSpc>
              <a:buFontTx/>
              <a:buNone/>
              <a:defRPr sz="1100" b="0" i="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Tree>
    <p:extLst>
      <p:ext uri="{BB962C8B-B14F-4D97-AF65-F5344CB8AC3E}">
        <p14:creationId xmlns:p14="http://schemas.microsoft.com/office/powerpoint/2010/main" val="958251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amp; text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5351F3-9460-59BB-F385-27E082FCE889}"/>
              </a:ext>
            </a:extLst>
          </p:cNvPr>
          <p:cNvSpPr>
            <a:spLocks noGrp="1"/>
          </p:cNvSpPr>
          <p:nvPr>
            <p:ph type="ctrTitle" hasCustomPrompt="1"/>
          </p:nvPr>
        </p:nvSpPr>
        <p:spPr>
          <a:xfrm>
            <a:off x="2944200" y="1202107"/>
            <a:ext cx="7574034" cy="2015403"/>
          </a:xfrm>
          <a:prstGeom prst="rect">
            <a:avLst/>
          </a:prstGeom>
        </p:spPr>
        <p:txBody>
          <a:bodyPr lIns="0" tIns="0" rIns="0" bIns="0" anchor="t"/>
          <a:lstStyle>
            <a:lvl1pPr marL="36000" algn="l">
              <a:lnSpc>
                <a:spcPts val="6100"/>
              </a:lnSpc>
              <a:defRPr sz="6000" b="1" spc="-150">
                <a:latin typeface="Arial" panose="020B0604020202020204" pitchFamily="34" charset="0"/>
                <a:cs typeface="Arial" panose="020B0604020202020204" pitchFamily="34" charset="0"/>
              </a:defRPr>
            </a:lvl1pPr>
          </a:lstStyle>
          <a:p>
            <a:r>
              <a:rPr lang="sv-SE"/>
              <a:t>Här kommer det</a:t>
            </a:r>
            <a:br>
              <a:rPr lang="sv-SE"/>
            </a:br>
            <a:r>
              <a:rPr lang="sv-SE"/>
              <a:t>en rubrik.</a:t>
            </a:r>
          </a:p>
        </p:txBody>
      </p:sp>
      <p:sp>
        <p:nvSpPr>
          <p:cNvPr id="6" name="Platshållare för bildnummer 5">
            <a:extLst>
              <a:ext uri="{FF2B5EF4-FFF2-40B4-BE49-F238E27FC236}">
                <a16:creationId xmlns:a16="http://schemas.microsoft.com/office/drawing/2014/main" id="{B7435BDB-1A76-3190-0570-C1F81CBD3C18}"/>
              </a:ext>
            </a:extLst>
          </p:cNvPr>
          <p:cNvSpPr>
            <a:spLocks noGrp="1"/>
          </p:cNvSpPr>
          <p:nvPr>
            <p:ph type="sldNum" sz="quarter" idx="12"/>
          </p:nvPr>
        </p:nvSpPr>
        <p:spPr/>
        <p:txBody>
          <a:bodyPr/>
          <a:lstStyle/>
          <a:p>
            <a:fld id="{9C31AE5D-A1DC-2A4E-BC2F-45E7D4FEE5F9}" type="slidenum">
              <a:rPr lang="sv-SE" smtClean="0"/>
              <a:t>‹#›</a:t>
            </a:fld>
            <a:endParaRPr lang="sv-SE"/>
          </a:p>
        </p:txBody>
      </p:sp>
      <p:sp>
        <p:nvSpPr>
          <p:cNvPr id="11" name="Platshållare för innehåll 2">
            <a:extLst>
              <a:ext uri="{FF2B5EF4-FFF2-40B4-BE49-F238E27FC236}">
                <a16:creationId xmlns:a16="http://schemas.microsoft.com/office/drawing/2014/main" id="{BD325C21-3418-18E2-E546-91C5F337E0A8}"/>
              </a:ext>
            </a:extLst>
          </p:cNvPr>
          <p:cNvSpPr>
            <a:spLocks noGrp="1"/>
          </p:cNvSpPr>
          <p:nvPr>
            <p:ph idx="1"/>
          </p:nvPr>
        </p:nvSpPr>
        <p:spPr>
          <a:xfrm>
            <a:off x="2963863" y="3446619"/>
            <a:ext cx="7574035" cy="2747963"/>
          </a:xfrm>
          <a:prstGeom prst="rect">
            <a:avLst/>
          </a:prstGeom>
        </p:spPr>
        <p:txBody>
          <a:bodyPr lIns="0" tIns="0" rIns="0" bIns="0"/>
          <a:lstStyle>
            <a:lvl1pPr marL="0" indent="0">
              <a:buFontTx/>
              <a:buNone/>
              <a:defRPr sz="1800">
                <a:latin typeface="Arial" panose="020B0604020202020204" pitchFamily="34" charset="0"/>
                <a:cs typeface="Arial" panose="020B0604020202020204" pitchFamily="34" charset="0"/>
              </a:defRPr>
            </a:lvl1pPr>
            <a:lvl2pPr marL="457200" indent="0">
              <a:buFontTx/>
              <a:buNone/>
              <a:defRPr sz="1600">
                <a:latin typeface="Arial" panose="020B0604020202020204" pitchFamily="34" charset="0"/>
                <a:cs typeface="Arial" panose="020B0604020202020204" pitchFamily="34" charset="0"/>
              </a:defRPr>
            </a:lvl2pPr>
            <a:lvl3pPr marL="914400" indent="0">
              <a:buFontTx/>
              <a:buNone/>
              <a:defRPr sz="1400">
                <a:latin typeface="Arial" panose="020B0604020202020204" pitchFamily="34" charset="0"/>
                <a:cs typeface="Arial" panose="020B0604020202020204" pitchFamily="34" charset="0"/>
              </a:defRPr>
            </a:lvl3pPr>
            <a:lvl4pPr marL="1371600" indent="0">
              <a:buFontTx/>
              <a:buNone/>
              <a:defRPr sz="1100">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3" name="Platshållare för text 12">
            <a:extLst>
              <a:ext uri="{FF2B5EF4-FFF2-40B4-BE49-F238E27FC236}">
                <a16:creationId xmlns:a16="http://schemas.microsoft.com/office/drawing/2014/main" id="{7F536677-16D4-B9B1-506A-C733F002EB1A}"/>
              </a:ext>
            </a:extLst>
          </p:cNvPr>
          <p:cNvSpPr>
            <a:spLocks noGrp="1"/>
          </p:cNvSpPr>
          <p:nvPr>
            <p:ph type="body" sz="quarter" idx="13"/>
          </p:nvPr>
        </p:nvSpPr>
        <p:spPr>
          <a:xfrm>
            <a:off x="333327" y="1273827"/>
            <a:ext cx="2158862" cy="4867275"/>
          </a:xfrm>
          <a:prstGeom prst="rect">
            <a:avLst/>
          </a:prstGeom>
        </p:spPr>
        <p:txBody>
          <a:bodyPr lIns="0" tIns="0" rIns="0" bIns="0"/>
          <a:lstStyle>
            <a:lvl1pPr marL="0" indent="0">
              <a:lnSpc>
                <a:spcPct val="100000"/>
              </a:lnSpc>
              <a:buFontTx/>
              <a:buNone/>
              <a:defRPr sz="1100" b="0" i="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Platshållare för datum 3">
            <a:extLst>
              <a:ext uri="{FF2B5EF4-FFF2-40B4-BE49-F238E27FC236}">
                <a16:creationId xmlns:a16="http://schemas.microsoft.com/office/drawing/2014/main" id="{E9844A33-D7F5-786B-2E91-5A940E9439E2}"/>
              </a:ext>
            </a:extLst>
          </p:cNvPr>
          <p:cNvSpPr>
            <a:spLocks noGrp="1"/>
          </p:cNvSpPr>
          <p:nvPr>
            <p:ph type="dt" sz="half" idx="2"/>
          </p:nvPr>
        </p:nvSpPr>
        <p:spPr>
          <a:xfrm>
            <a:off x="9118600" y="712036"/>
            <a:ext cx="2743200" cy="256480"/>
          </a:xfrm>
          <a:prstGeom prst="rect">
            <a:avLst/>
          </a:prstGeom>
        </p:spPr>
        <p:txBody>
          <a:bodyPr lIns="0" tIns="0" rIns="0" bIns="0" anchor="ctr"/>
          <a:lstStyle>
            <a:lvl1pPr algn="r">
              <a:defRPr sz="1000" b="0" i="0">
                <a:solidFill>
                  <a:schemeClr val="tx1"/>
                </a:solidFill>
                <a:latin typeface="Arial" panose="020B0604020202020204" pitchFamily="34" charset="0"/>
                <a:cs typeface="Arial" panose="020B0604020202020204" pitchFamily="34" charset="0"/>
              </a:defRPr>
            </a:lvl1pPr>
          </a:lstStyle>
          <a:p>
            <a:fld id="{53E27924-2654-BE41-B858-1C5E021B7630}" type="datetime1">
              <a:rPr lang="sv-SE" smtClean="0"/>
              <a:pPr/>
              <a:t>2026-05-06</a:t>
            </a:fld>
            <a:endParaRPr lang="sv-SE"/>
          </a:p>
        </p:txBody>
      </p:sp>
    </p:spTree>
    <p:extLst>
      <p:ext uri="{BB962C8B-B14F-4D97-AF65-F5344CB8AC3E}">
        <p14:creationId xmlns:p14="http://schemas.microsoft.com/office/powerpoint/2010/main" val="1896459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iten text, två bilder">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7435BDB-1A76-3190-0570-C1F81CBD3C18}"/>
              </a:ext>
            </a:extLst>
          </p:cNvPr>
          <p:cNvSpPr>
            <a:spLocks noGrp="1"/>
          </p:cNvSpPr>
          <p:nvPr>
            <p:ph type="sldNum" sz="quarter" idx="12"/>
          </p:nvPr>
        </p:nvSpPr>
        <p:spPr/>
        <p:txBody>
          <a:bodyPr/>
          <a:lstStyle/>
          <a:p>
            <a:fld id="{9C31AE5D-A1DC-2A4E-BC2F-45E7D4FEE5F9}" type="slidenum">
              <a:rPr lang="sv-SE" smtClean="0"/>
              <a:t>‹#›</a:t>
            </a:fld>
            <a:endParaRPr lang="sv-SE"/>
          </a:p>
        </p:txBody>
      </p:sp>
      <p:sp>
        <p:nvSpPr>
          <p:cNvPr id="5" name="Platshållare för bild 4">
            <a:extLst>
              <a:ext uri="{FF2B5EF4-FFF2-40B4-BE49-F238E27FC236}">
                <a16:creationId xmlns:a16="http://schemas.microsoft.com/office/drawing/2014/main" id="{3E68A4BB-004E-B3E9-AF9F-C4BC68B8BB6E}"/>
              </a:ext>
            </a:extLst>
          </p:cNvPr>
          <p:cNvSpPr>
            <a:spLocks noGrp="1"/>
          </p:cNvSpPr>
          <p:nvPr>
            <p:ph type="pic" sz="quarter" idx="14" hasCustomPrompt="1"/>
          </p:nvPr>
        </p:nvSpPr>
        <p:spPr>
          <a:xfrm>
            <a:off x="3002673" y="1273827"/>
            <a:ext cx="4428000" cy="5088602"/>
          </a:xfrm>
          <a:prstGeom prst="rect">
            <a:avLst/>
          </a:prstGeom>
        </p:spPr>
        <p:txBody>
          <a:bodyPr lIns="0" tIns="0" rIns="0" bIns="0"/>
          <a:lstStyle>
            <a:lvl1pPr marL="0" indent="0">
              <a:buFontTx/>
              <a:buNone/>
              <a:defRPr sz="2000">
                <a:latin typeface="Arial" panose="020B0604020202020204" pitchFamily="34" charset="0"/>
                <a:cs typeface="Arial" panose="020B0604020202020204" pitchFamily="34" charset="0"/>
              </a:defRPr>
            </a:lvl1pPr>
          </a:lstStyle>
          <a:p>
            <a:r>
              <a:rPr lang="sv-SE"/>
              <a:t>Klicka för att lägga in bild</a:t>
            </a:r>
          </a:p>
        </p:txBody>
      </p:sp>
      <p:sp>
        <p:nvSpPr>
          <p:cNvPr id="3" name="Platshållare för bild 4">
            <a:extLst>
              <a:ext uri="{FF2B5EF4-FFF2-40B4-BE49-F238E27FC236}">
                <a16:creationId xmlns:a16="http://schemas.microsoft.com/office/drawing/2014/main" id="{967D8608-00D4-A3CB-6898-2175A02AB77B}"/>
              </a:ext>
            </a:extLst>
          </p:cNvPr>
          <p:cNvSpPr>
            <a:spLocks noGrp="1"/>
          </p:cNvSpPr>
          <p:nvPr>
            <p:ph type="pic" sz="quarter" idx="15" hasCustomPrompt="1"/>
          </p:nvPr>
        </p:nvSpPr>
        <p:spPr>
          <a:xfrm>
            <a:off x="7430673" y="1273827"/>
            <a:ext cx="4428000" cy="5088602"/>
          </a:xfrm>
          <a:prstGeom prst="rect">
            <a:avLst/>
          </a:prstGeom>
        </p:spPr>
        <p:txBody>
          <a:bodyPr lIns="0" tIns="0" rIns="0" bIns="0"/>
          <a:lstStyle>
            <a:lvl1pPr marL="0" indent="0">
              <a:buFontTx/>
              <a:buNone/>
              <a:defRPr sz="2000">
                <a:latin typeface="Arial" panose="020B0604020202020204" pitchFamily="34" charset="0"/>
                <a:cs typeface="Arial" panose="020B0604020202020204" pitchFamily="34" charset="0"/>
              </a:defRPr>
            </a:lvl1pPr>
          </a:lstStyle>
          <a:p>
            <a:r>
              <a:rPr lang="sv-SE"/>
              <a:t>Klicka för att lägga in bild</a:t>
            </a:r>
          </a:p>
        </p:txBody>
      </p:sp>
      <p:sp>
        <p:nvSpPr>
          <p:cNvPr id="8" name="Platshållare för datum 3">
            <a:extLst>
              <a:ext uri="{FF2B5EF4-FFF2-40B4-BE49-F238E27FC236}">
                <a16:creationId xmlns:a16="http://schemas.microsoft.com/office/drawing/2014/main" id="{2938EEF3-0E04-13C7-9BEF-D1CCB65AE0B3}"/>
              </a:ext>
            </a:extLst>
          </p:cNvPr>
          <p:cNvSpPr>
            <a:spLocks noGrp="1"/>
          </p:cNvSpPr>
          <p:nvPr>
            <p:ph type="dt" sz="half" idx="2"/>
          </p:nvPr>
        </p:nvSpPr>
        <p:spPr>
          <a:xfrm>
            <a:off x="9118600" y="712036"/>
            <a:ext cx="2743200" cy="256480"/>
          </a:xfrm>
          <a:prstGeom prst="rect">
            <a:avLst/>
          </a:prstGeom>
        </p:spPr>
        <p:txBody>
          <a:bodyPr lIns="0" tIns="0" rIns="0" bIns="0" anchor="ctr"/>
          <a:lstStyle>
            <a:lvl1pPr algn="r">
              <a:defRPr sz="1000" b="0" i="0">
                <a:solidFill>
                  <a:schemeClr val="tx1"/>
                </a:solidFill>
                <a:latin typeface="Arial" panose="020B0604020202020204" pitchFamily="34" charset="0"/>
                <a:cs typeface="Arial" panose="020B0604020202020204" pitchFamily="34" charset="0"/>
              </a:defRPr>
            </a:lvl1pPr>
          </a:lstStyle>
          <a:p>
            <a:fld id="{53E27924-2654-BE41-B858-1C5E021B7630}" type="datetime1">
              <a:rPr lang="sv-SE" smtClean="0"/>
              <a:pPr/>
              <a:t>2026-05-06</a:t>
            </a:fld>
            <a:endParaRPr lang="sv-SE"/>
          </a:p>
        </p:txBody>
      </p:sp>
      <p:sp>
        <p:nvSpPr>
          <p:cNvPr id="9" name="Platshållare för text 12">
            <a:extLst>
              <a:ext uri="{FF2B5EF4-FFF2-40B4-BE49-F238E27FC236}">
                <a16:creationId xmlns:a16="http://schemas.microsoft.com/office/drawing/2014/main" id="{5175BD03-F79E-9DFC-C4CB-176225B0040A}"/>
              </a:ext>
            </a:extLst>
          </p:cNvPr>
          <p:cNvSpPr>
            <a:spLocks noGrp="1"/>
          </p:cNvSpPr>
          <p:nvPr>
            <p:ph type="body" sz="quarter" idx="13"/>
          </p:nvPr>
        </p:nvSpPr>
        <p:spPr>
          <a:xfrm>
            <a:off x="333327" y="1273827"/>
            <a:ext cx="2158862" cy="5088602"/>
          </a:xfrm>
          <a:prstGeom prst="rect">
            <a:avLst/>
          </a:prstGeom>
        </p:spPr>
        <p:txBody>
          <a:bodyPr lIns="0" tIns="0" rIns="0" bIns="0"/>
          <a:lstStyle>
            <a:lvl1pPr marL="0" indent="0">
              <a:lnSpc>
                <a:spcPct val="100000"/>
              </a:lnSpc>
              <a:buFontTx/>
              <a:buNone/>
              <a:defRPr sz="1100" b="0" i="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Tree>
    <p:extLst>
      <p:ext uri="{BB962C8B-B14F-4D97-AF65-F5344CB8AC3E}">
        <p14:creationId xmlns:p14="http://schemas.microsoft.com/office/powerpoint/2010/main" val="2001568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fyra bilder">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7435BDB-1A76-3190-0570-C1F81CBD3C18}"/>
              </a:ext>
            </a:extLst>
          </p:cNvPr>
          <p:cNvSpPr>
            <a:spLocks noGrp="1"/>
          </p:cNvSpPr>
          <p:nvPr>
            <p:ph type="sldNum" sz="quarter" idx="12"/>
          </p:nvPr>
        </p:nvSpPr>
        <p:spPr/>
        <p:txBody>
          <a:bodyPr/>
          <a:lstStyle/>
          <a:p>
            <a:fld id="{9C31AE5D-A1DC-2A4E-BC2F-45E7D4FEE5F9}" type="slidenum">
              <a:rPr lang="sv-SE" smtClean="0"/>
              <a:t>‹#›</a:t>
            </a:fld>
            <a:endParaRPr lang="sv-SE"/>
          </a:p>
        </p:txBody>
      </p:sp>
      <p:sp>
        <p:nvSpPr>
          <p:cNvPr id="5" name="Platshållare för bild 4">
            <a:extLst>
              <a:ext uri="{FF2B5EF4-FFF2-40B4-BE49-F238E27FC236}">
                <a16:creationId xmlns:a16="http://schemas.microsoft.com/office/drawing/2014/main" id="{3E68A4BB-004E-B3E9-AF9F-C4BC68B8BB6E}"/>
              </a:ext>
            </a:extLst>
          </p:cNvPr>
          <p:cNvSpPr>
            <a:spLocks noGrp="1"/>
          </p:cNvSpPr>
          <p:nvPr>
            <p:ph type="pic" sz="quarter" idx="14" hasCustomPrompt="1"/>
          </p:nvPr>
        </p:nvSpPr>
        <p:spPr>
          <a:xfrm>
            <a:off x="333829" y="3501750"/>
            <a:ext cx="2880000" cy="2880000"/>
          </a:xfrm>
          <a:prstGeom prst="rect">
            <a:avLst/>
          </a:prstGeom>
        </p:spPr>
        <p:txBody>
          <a:bodyPr lIns="0" tIns="0" rIns="0" bIns="0"/>
          <a:lstStyle>
            <a:lvl1pPr marL="0" indent="0">
              <a:buFontTx/>
              <a:buNone/>
              <a:defRPr sz="1400">
                <a:latin typeface="Arial" panose="020B0604020202020204" pitchFamily="34" charset="0"/>
                <a:cs typeface="Arial" panose="020B0604020202020204" pitchFamily="34" charset="0"/>
              </a:defRPr>
            </a:lvl1pPr>
          </a:lstStyle>
          <a:p>
            <a:r>
              <a:rPr lang="sv-SE"/>
              <a:t>Klicka för att lägga in bild</a:t>
            </a:r>
          </a:p>
        </p:txBody>
      </p:sp>
      <p:sp>
        <p:nvSpPr>
          <p:cNvPr id="9" name="Platshållare för innehåll 2">
            <a:extLst>
              <a:ext uri="{FF2B5EF4-FFF2-40B4-BE49-F238E27FC236}">
                <a16:creationId xmlns:a16="http://schemas.microsoft.com/office/drawing/2014/main" id="{A94F83C4-0163-BD29-6D3A-159E2E4B778F}"/>
              </a:ext>
            </a:extLst>
          </p:cNvPr>
          <p:cNvSpPr>
            <a:spLocks noGrp="1"/>
          </p:cNvSpPr>
          <p:nvPr>
            <p:ph idx="1"/>
          </p:nvPr>
        </p:nvSpPr>
        <p:spPr>
          <a:xfrm>
            <a:off x="333829" y="1447798"/>
            <a:ext cx="7309658" cy="1571173"/>
          </a:xfrm>
          <a:prstGeom prst="rect">
            <a:avLst/>
          </a:prstGeom>
        </p:spPr>
        <p:txBody>
          <a:bodyPr lIns="0" tIns="0" rIns="0" bIns="0"/>
          <a:lstStyle>
            <a:lvl1pPr marL="0" indent="0">
              <a:buFontTx/>
              <a:buNone/>
              <a:defRPr sz="2000">
                <a:latin typeface="Arial" panose="020B0604020202020204" pitchFamily="34" charset="0"/>
                <a:cs typeface="Arial" panose="020B0604020202020204" pitchFamily="34" charset="0"/>
              </a:defRPr>
            </a:lvl1pPr>
            <a:lvl2pPr marL="457200" indent="0">
              <a:buFontTx/>
              <a:buNone/>
              <a:defRPr sz="1800">
                <a:latin typeface="Arial" panose="020B0604020202020204" pitchFamily="34" charset="0"/>
                <a:cs typeface="Arial" panose="020B0604020202020204" pitchFamily="34" charset="0"/>
              </a:defRPr>
            </a:lvl2pPr>
            <a:lvl3pPr marL="914400" indent="0">
              <a:buFontTx/>
              <a:buNone/>
              <a:defRPr sz="1600">
                <a:latin typeface="Arial" panose="020B0604020202020204" pitchFamily="34" charset="0"/>
                <a:cs typeface="Arial" panose="020B0604020202020204" pitchFamily="34" charset="0"/>
              </a:defRPr>
            </a:lvl3pPr>
            <a:lvl4pPr marL="1371600" indent="0">
              <a:buFontTx/>
              <a:buNone/>
              <a:defRPr sz="1200">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7" name="Platshållare för datum 3">
            <a:extLst>
              <a:ext uri="{FF2B5EF4-FFF2-40B4-BE49-F238E27FC236}">
                <a16:creationId xmlns:a16="http://schemas.microsoft.com/office/drawing/2014/main" id="{FA473736-B93F-31E2-C64A-9F089C584492}"/>
              </a:ext>
            </a:extLst>
          </p:cNvPr>
          <p:cNvSpPr>
            <a:spLocks noGrp="1"/>
          </p:cNvSpPr>
          <p:nvPr>
            <p:ph type="dt" sz="half" idx="2"/>
          </p:nvPr>
        </p:nvSpPr>
        <p:spPr>
          <a:xfrm>
            <a:off x="9118600" y="712036"/>
            <a:ext cx="2743200" cy="256480"/>
          </a:xfrm>
          <a:prstGeom prst="rect">
            <a:avLst/>
          </a:prstGeom>
        </p:spPr>
        <p:txBody>
          <a:bodyPr lIns="0" tIns="0" rIns="0" bIns="0" anchor="ctr"/>
          <a:lstStyle>
            <a:lvl1pPr algn="r">
              <a:defRPr sz="1000" b="0" i="0">
                <a:solidFill>
                  <a:schemeClr val="tx1"/>
                </a:solidFill>
                <a:latin typeface="Arial" panose="020B0604020202020204" pitchFamily="34" charset="0"/>
                <a:cs typeface="Arial" panose="020B0604020202020204" pitchFamily="34" charset="0"/>
              </a:defRPr>
            </a:lvl1pPr>
          </a:lstStyle>
          <a:p>
            <a:fld id="{53E27924-2654-BE41-B858-1C5E021B7630}" type="datetime1">
              <a:rPr lang="sv-SE" smtClean="0"/>
              <a:pPr/>
              <a:t>2026-05-06</a:t>
            </a:fld>
            <a:endParaRPr lang="sv-SE"/>
          </a:p>
        </p:txBody>
      </p:sp>
      <p:sp>
        <p:nvSpPr>
          <p:cNvPr id="10" name="Platshållare för bild 4">
            <a:extLst>
              <a:ext uri="{FF2B5EF4-FFF2-40B4-BE49-F238E27FC236}">
                <a16:creationId xmlns:a16="http://schemas.microsoft.com/office/drawing/2014/main" id="{462D66B8-4590-E8BF-4AF1-0AE140A33EE2}"/>
              </a:ext>
            </a:extLst>
          </p:cNvPr>
          <p:cNvSpPr>
            <a:spLocks noGrp="1"/>
          </p:cNvSpPr>
          <p:nvPr>
            <p:ph type="pic" sz="quarter" idx="15" hasCustomPrompt="1"/>
          </p:nvPr>
        </p:nvSpPr>
        <p:spPr>
          <a:xfrm>
            <a:off x="3216000" y="3501750"/>
            <a:ext cx="2880000" cy="2880000"/>
          </a:xfrm>
          <a:prstGeom prst="rect">
            <a:avLst/>
          </a:prstGeom>
        </p:spPr>
        <p:txBody>
          <a:bodyPr lIns="0" tIns="0" rIns="0" bIns="0"/>
          <a:lstStyle>
            <a:lvl1pPr marL="0" indent="0">
              <a:buFontTx/>
              <a:buNone/>
              <a:defRPr sz="1400">
                <a:latin typeface="Arial" panose="020B0604020202020204" pitchFamily="34" charset="0"/>
                <a:cs typeface="Arial" panose="020B0604020202020204" pitchFamily="34" charset="0"/>
              </a:defRPr>
            </a:lvl1pPr>
          </a:lstStyle>
          <a:p>
            <a:r>
              <a:rPr lang="sv-SE"/>
              <a:t>Klicka för att lägga in bild</a:t>
            </a:r>
          </a:p>
        </p:txBody>
      </p:sp>
      <p:sp>
        <p:nvSpPr>
          <p:cNvPr id="11" name="Platshållare för bild 4">
            <a:extLst>
              <a:ext uri="{FF2B5EF4-FFF2-40B4-BE49-F238E27FC236}">
                <a16:creationId xmlns:a16="http://schemas.microsoft.com/office/drawing/2014/main" id="{86A3C35F-672B-710A-7048-33551A71DE57}"/>
              </a:ext>
            </a:extLst>
          </p:cNvPr>
          <p:cNvSpPr>
            <a:spLocks noGrp="1"/>
          </p:cNvSpPr>
          <p:nvPr>
            <p:ph type="pic" sz="quarter" idx="16" hasCustomPrompt="1"/>
          </p:nvPr>
        </p:nvSpPr>
        <p:spPr>
          <a:xfrm>
            <a:off x="6096000" y="3501750"/>
            <a:ext cx="2880000" cy="2880000"/>
          </a:xfrm>
          <a:prstGeom prst="rect">
            <a:avLst/>
          </a:prstGeom>
        </p:spPr>
        <p:txBody>
          <a:bodyPr lIns="0" tIns="0" rIns="0" bIns="0"/>
          <a:lstStyle>
            <a:lvl1pPr marL="0" indent="0">
              <a:buFontTx/>
              <a:buNone/>
              <a:defRPr sz="1400">
                <a:latin typeface="Arial" panose="020B0604020202020204" pitchFamily="34" charset="0"/>
                <a:cs typeface="Arial" panose="020B0604020202020204" pitchFamily="34" charset="0"/>
              </a:defRPr>
            </a:lvl1pPr>
          </a:lstStyle>
          <a:p>
            <a:r>
              <a:rPr lang="sv-SE"/>
              <a:t>Klicka för att lägga in bild</a:t>
            </a:r>
          </a:p>
        </p:txBody>
      </p:sp>
      <p:sp>
        <p:nvSpPr>
          <p:cNvPr id="12" name="Platshållare för bild 4">
            <a:extLst>
              <a:ext uri="{FF2B5EF4-FFF2-40B4-BE49-F238E27FC236}">
                <a16:creationId xmlns:a16="http://schemas.microsoft.com/office/drawing/2014/main" id="{28EEE02C-9598-2143-4AFB-954FF4159189}"/>
              </a:ext>
            </a:extLst>
          </p:cNvPr>
          <p:cNvSpPr>
            <a:spLocks noGrp="1"/>
          </p:cNvSpPr>
          <p:nvPr>
            <p:ph type="pic" sz="quarter" idx="17" hasCustomPrompt="1"/>
          </p:nvPr>
        </p:nvSpPr>
        <p:spPr>
          <a:xfrm>
            <a:off x="8976000" y="3501750"/>
            <a:ext cx="2880000" cy="2880000"/>
          </a:xfrm>
          <a:prstGeom prst="rect">
            <a:avLst/>
          </a:prstGeom>
        </p:spPr>
        <p:txBody>
          <a:bodyPr lIns="0" tIns="0" rIns="0" bIns="0"/>
          <a:lstStyle>
            <a:lvl1pPr marL="0" indent="0">
              <a:buFontTx/>
              <a:buNone/>
              <a:defRPr sz="1400">
                <a:latin typeface="Arial" panose="020B0604020202020204" pitchFamily="34" charset="0"/>
                <a:cs typeface="Arial" panose="020B0604020202020204" pitchFamily="34" charset="0"/>
              </a:defRPr>
            </a:lvl1pPr>
          </a:lstStyle>
          <a:p>
            <a:r>
              <a:rPr lang="sv-SE"/>
              <a:t>Klicka för att lägga in bild</a:t>
            </a:r>
          </a:p>
        </p:txBody>
      </p:sp>
    </p:spTree>
    <p:extLst>
      <p:ext uri="{BB962C8B-B14F-4D97-AF65-F5344CB8AC3E}">
        <p14:creationId xmlns:p14="http://schemas.microsoft.com/office/powerpoint/2010/main" val="3358033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t blank">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7435BDB-1A76-3190-0570-C1F81CBD3C18}"/>
              </a:ext>
            </a:extLst>
          </p:cNvPr>
          <p:cNvSpPr>
            <a:spLocks noGrp="1"/>
          </p:cNvSpPr>
          <p:nvPr>
            <p:ph type="sldNum" sz="quarter" idx="12"/>
          </p:nvPr>
        </p:nvSpPr>
        <p:spPr/>
        <p:txBody>
          <a:bodyPr/>
          <a:lstStyle/>
          <a:p>
            <a:fld id="{9C31AE5D-A1DC-2A4E-BC2F-45E7D4FEE5F9}" type="slidenum">
              <a:rPr lang="sv-SE" smtClean="0"/>
              <a:t>‹#›</a:t>
            </a:fld>
            <a:endParaRPr lang="sv-SE"/>
          </a:p>
        </p:txBody>
      </p:sp>
      <p:sp>
        <p:nvSpPr>
          <p:cNvPr id="2" name="Platshållare för datum 3">
            <a:extLst>
              <a:ext uri="{FF2B5EF4-FFF2-40B4-BE49-F238E27FC236}">
                <a16:creationId xmlns:a16="http://schemas.microsoft.com/office/drawing/2014/main" id="{87D5A9AA-D6EF-146F-1451-9ED6CAE442FA}"/>
              </a:ext>
            </a:extLst>
          </p:cNvPr>
          <p:cNvSpPr>
            <a:spLocks noGrp="1"/>
          </p:cNvSpPr>
          <p:nvPr>
            <p:ph type="dt" sz="half" idx="2"/>
          </p:nvPr>
        </p:nvSpPr>
        <p:spPr>
          <a:xfrm>
            <a:off x="9118600" y="712036"/>
            <a:ext cx="2743200" cy="256480"/>
          </a:xfrm>
          <a:prstGeom prst="rect">
            <a:avLst/>
          </a:prstGeom>
        </p:spPr>
        <p:txBody>
          <a:bodyPr lIns="0" tIns="0" rIns="0" bIns="0" anchor="ctr"/>
          <a:lstStyle>
            <a:lvl1pPr algn="r">
              <a:defRPr sz="1000" b="0" i="0">
                <a:solidFill>
                  <a:schemeClr val="tx1"/>
                </a:solidFill>
                <a:latin typeface="Arial" panose="020B0604020202020204" pitchFamily="34" charset="0"/>
                <a:cs typeface="Arial" panose="020B0604020202020204" pitchFamily="34" charset="0"/>
              </a:defRPr>
            </a:lvl1pPr>
          </a:lstStyle>
          <a:p>
            <a:fld id="{53E27924-2654-BE41-B858-1C5E021B7630}" type="datetime1">
              <a:rPr lang="sv-SE" smtClean="0"/>
              <a:pPr/>
              <a:t>2026-05-06</a:t>
            </a:fld>
            <a:endParaRPr lang="sv-SE"/>
          </a:p>
        </p:txBody>
      </p:sp>
    </p:spTree>
    <p:extLst>
      <p:ext uri="{BB962C8B-B14F-4D97-AF65-F5344CB8AC3E}">
        <p14:creationId xmlns:p14="http://schemas.microsoft.com/office/powerpoint/2010/main" val="4266611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Rubrikbild Röda korset">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a:t>
            </a:r>
            <a:r>
              <a:rPr lang="sv-SE" err="1"/>
              <a:t>ev</a:t>
            </a:r>
            <a:r>
              <a:rPr lang="sv-SE"/>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10202383" y="126522"/>
            <a:ext cx="1867855" cy="338648"/>
          </a:xfrm>
        </p:spPr>
        <p:txBody>
          <a:bodyPr/>
          <a:lstStyle>
            <a:lvl1pPr algn="ctr">
              <a:defRPr sz="1250">
                <a:solidFill>
                  <a:schemeClr val="bg1"/>
                </a:solidFill>
              </a:defRPr>
            </a:lvl1pPr>
          </a:lstStyle>
          <a:p>
            <a:fld id="{417130F1-CFAE-4F3E-8DBA-15451F694089}" type="datetimeFigureOut">
              <a:rPr lang="en-GB" smtClean="0"/>
              <a:t>06/05/2026</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563825" y="105170"/>
            <a:ext cx="9486199" cy="360000"/>
          </a:xfrm>
        </p:spPr>
        <p:txBody>
          <a:bodyPr/>
          <a:lstStyle>
            <a:lvl1pPr algn="ctr">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
        <p:nvSpPr>
          <p:cNvPr id="9" name="Platshållare för text 7">
            <a:extLst>
              <a:ext uri="{FF2B5EF4-FFF2-40B4-BE49-F238E27FC236}">
                <a16:creationId xmlns:a16="http://schemas.microsoft.com/office/drawing/2014/main" id="{58A7A936-BBE4-41FE-9470-0D56E8F771BB}"/>
              </a:ext>
            </a:extLst>
          </p:cNvPr>
          <p:cNvSpPr>
            <a:spLocks noGrp="1"/>
          </p:cNvSpPr>
          <p:nvPr>
            <p:ph type="body" sz="quarter" idx="13" hasCustomPrompt="1"/>
          </p:nvPr>
        </p:nvSpPr>
        <p:spPr>
          <a:xfrm>
            <a:off x="402534" y="6092025"/>
            <a:ext cx="9167812" cy="262314"/>
          </a:xfrm>
        </p:spPr>
        <p:txBody>
          <a:bodyPr/>
          <a:lstStyle>
            <a:lvl1pPr algn="ctr">
              <a:buNone/>
              <a:defRPr sz="1250">
                <a:solidFill>
                  <a:schemeClr val="accent1"/>
                </a:solidFill>
              </a:defRPr>
            </a:lvl1pPr>
          </a:lstStyle>
          <a:p>
            <a:pPr lvl="0"/>
            <a:r>
              <a:rPr lang="sv-SE" sz="1250"/>
              <a:t>Presentation ÅÅÅÅ.MM.DD</a:t>
            </a:r>
            <a:endParaRPr lang="sv-SE"/>
          </a:p>
        </p:txBody>
      </p:sp>
      <p:sp>
        <p:nvSpPr>
          <p:cNvPr id="12" name="Platshållare för text 7">
            <a:extLst>
              <a:ext uri="{FF2B5EF4-FFF2-40B4-BE49-F238E27FC236}">
                <a16:creationId xmlns:a16="http://schemas.microsoft.com/office/drawing/2014/main" id="{6CED2D2E-D243-4321-A9D0-37B7BABDA693}"/>
              </a:ext>
            </a:extLst>
          </p:cNvPr>
          <p:cNvSpPr>
            <a:spLocks noGrp="1"/>
          </p:cNvSpPr>
          <p:nvPr>
            <p:ph type="body" sz="quarter" idx="14" hasCustomPrompt="1"/>
          </p:nvPr>
        </p:nvSpPr>
        <p:spPr>
          <a:xfrm>
            <a:off x="402534" y="6490516"/>
            <a:ext cx="9167812" cy="262314"/>
          </a:xfrm>
        </p:spPr>
        <p:txBody>
          <a:bodyPr/>
          <a:lstStyle>
            <a:lvl1pPr algn="ctr">
              <a:buNone/>
              <a:defRPr sz="1250">
                <a:solidFill>
                  <a:schemeClr val="bg1"/>
                </a:solidFill>
              </a:defRPr>
            </a:lvl1pPr>
          </a:lstStyle>
          <a:p>
            <a:pPr lvl="0"/>
            <a:r>
              <a:rPr lang="sv-SE" sz="1250"/>
              <a:t>Förnamn Efternamn, Avdelning</a:t>
            </a:r>
            <a:endParaRPr lang="sv-SE"/>
          </a:p>
        </p:txBody>
      </p:sp>
    </p:spTree>
    <p:extLst>
      <p:ext uri="{BB962C8B-B14F-4D97-AF65-F5344CB8AC3E}">
        <p14:creationId xmlns:p14="http://schemas.microsoft.com/office/powerpoint/2010/main" val="1486876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06/05/2026</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093169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D) Förstasida fler logotyper">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072BCCB6-DC4C-5868-E22D-FEDDED2A27D2}"/>
              </a:ext>
            </a:extLst>
          </p:cNvPr>
          <p:cNvSpPr>
            <a:spLocks noGrp="1"/>
          </p:cNvSpPr>
          <p:nvPr>
            <p:ph type="pic" sz="quarter" idx="12"/>
          </p:nvPr>
        </p:nvSpPr>
        <p:spPr>
          <a:xfrm>
            <a:off x="6138863" y="879475"/>
            <a:ext cx="5127625" cy="5114925"/>
          </a:xfrm>
          <a:solidFill>
            <a:schemeClr val="bg1">
              <a:lumMod val="85000"/>
            </a:schemeClr>
          </a:solidFill>
        </p:spPr>
        <p:txBody>
          <a:bodyPr lIns="180000" tIns="180000">
            <a:noAutofit/>
          </a:bodyPr>
          <a:lstStyle>
            <a:lvl1pPr marL="0" indent="0">
              <a:buNone/>
              <a:defRPr sz="1400"/>
            </a:lvl1pPr>
          </a:lstStyle>
          <a:p>
            <a:r>
              <a:rPr lang="sv-SE"/>
              <a:t>Klicka på ikonen för att lägga till en bild</a:t>
            </a:r>
          </a:p>
        </p:txBody>
      </p:sp>
      <p:sp>
        <p:nvSpPr>
          <p:cNvPr id="6" name="Rubrik 1">
            <a:extLst>
              <a:ext uri="{FF2B5EF4-FFF2-40B4-BE49-F238E27FC236}">
                <a16:creationId xmlns:a16="http://schemas.microsoft.com/office/drawing/2014/main" id="{6480A7CD-BA0D-C27D-5ECF-4909DE3ADD21}"/>
              </a:ext>
              <a:ext uri="{C183D7F6-B498-43B3-948B-1728B52AA6E4}">
                <adec:decorative xmlns:adec="http://schemas.microsoft.com/office/drawing/2017/decorative" val="0"/>
              </a:ext>
            </a:extLst>
          </p:cNvPr>
          <p:cNvSpPr>
            <a:spLocks noGrp="1"/>
          </p:cNvSpPr>
          <p:nvPr>
            <p:ph type="ctrTitle" hasCustomPrompt="1"/>
          </p:nvPr>
        </p:nvSpPr>
        <p:spPr>
          <a:xfrm>
            <a:off x="921695" y="879475"/>
            <a:ext cx="5116512" cy="3376613"/>
          </a:xfrm>
          <a:prstGeom prst="rect">
            <a:avLst/>
          </a:prstGeom>
          <a:solidFill>
            <a:schemeClr val="accent4"/>
          </a:solidFill>
        </p:spPr>
        <p:txBody>
          <a:bodyPr wrap="square" lIns="342000" tIns="234000" bIns="1440000" anchor="t" anchorCtr="0">
            <a:noAutofit/>
          </a:bodyPr>
          <a:lstStyle>
            <a:lvl1pPr algn="l">
              <a:defRPr sz="6000">
                <a:solidFill>
                  <a:schemeClr val="bg1"/>
                </a:solidFill>
              </a:defRPr>
            </a:lvl1pPr>
          </a:lstStyle>
          <a:p>
            <a:r>
              <a:rPr lang="sv-SE" dirty="0"/>
              <a:t>Titelrubrik i två rader</a:t>
            </a:r>
          </a:p>
        </p:txBody>
      </p:sp>
      <p:sp>
        <p:nvSpPr>
          <p:cNvPr id="7" name="Platshållare för text 3">
            <a:extLst>
              <a:ext uri="{FF2B5EF4-FFF2-40B4-BE49-F238E27FC236}">
                <a16:creationId xmlns:a16="http://schemas.microsoft.com/office/drawing/2014/main" id="{F6D064FC-D54E-ACC3-0065-194D87190C32}"/>
              </a:ext>
            </a:extLst>
          </p:cNvPr>
          <p:cNvSpPr>
            <a:spLocks noGrp="1"/>
          </p:cNvSpPr>
          <p:nvPr>
            <p:ph type="body" sz="quarter" idx="14" hasCustomPrompt="1"/>
          </p:nvPr>
        </p:nvSpPr>
        <p:spPr>
          <a:xfrm>
            <a:off x="1295400" y="2843213"/>
            <a:ext cx="4471988" cy="1077912"/>
          </a:xfrm>
        </p:spPr>
        <p:txBody>
          <a:bodyPr/>
          <a:lstStyle>
            <a:lvl1pPr marL="0" indent="0">
              <a:buNone/>
              <a:defRPr sz="2400">
                <a:solidFill>
                  <a:schemeClr val="bg1"/>
                </a:solidFill>
              </a:defRPr>
            </a:lvl1pPr>
            <a:lvl2pPr marL="257175" indent="0">
              <a:buNone/>
              <a:defRPr/>
            </a:lvl2pPr>
            <a:lvl3pPr marL="490538" indent="0">
              <a:buNone/>
              <a:defRPr/>
            </a:lvl3pPr>
            <a:lvl4pPr marL="695325" indent="0">
              <a:buNone/>
              <a:defRPr/>
            </a:lvl4pPr>
            <a:lvl5pPr marL="893763" indent="0">
              <a:buNone/>
              <a:defRPr/>
            </a:lvl5pPr>
          </a:lstStyle>
          <a:p>
            <a:r>
              <a:rPr lang="sv-SE" dirty="0"/>
              <a:t>Underrubrik eller ingress som är lite längre än enkelrad</a:t>
            </a:r>
          </a:p>
        </p:txBody>
      </p:sp>
      <p:sp>
        <p:nvSpPr>
          <p:cNvPr id="8" name="Platshållare för bild 9">
            <a:extLst>
              <a:ext uri="{FF2B5EF4-FFF2-40B4-BE49-F238E27FC236}">
                <a16:creationId xmlns:a16="http://schemas.microsoft.com/office/drawing/2014/main" id="{2C325F66-BF37-DA2F-84C2-4B5282933070}"/>
              </a:ext>
            </a:extLst>
          </p:cNvPr>
          <p:cNvSpPr>
            <a:spLocks noGrp="1"/>
          </p:cNvSpPr>
          <p:nvPr>
            <p:ph type="pic" sz="quarter" idx="16"/>
          </p:nvPr>
        </p:nvSpPr>
        <p:spPr>
          <a:xfrm>
            <a:off x="921693" y="4356100"/>
            <a:ext cx="1638000" cy="1638300"/>
          </a:xfrm>
        </p:spPr>
        <p:txBody>
          <a:bodyPr/>
          <a:lstStyle/>
          <a:p>
            <a:r>
              <a:rPr lang="sv-SE"/>
              <a:t>Klicka på ikonen för att lägga till en bild</a:t>
            </a:r>
          </a:p>
        </p:txBody>
      </p:sp>
      <p:sp>
        <p:nvSpPr>
          <p:cNvPr id="9" name="Platshållare för bild 12">
            <a:extLst>
              <a:ext uri="{FF2B5EF4-FFF2-40B4-BE49-F238E27FC236}">
                <a16:creationId xmlns:a16="http://schemas.microsoft.com/office/drawing/2014/main" id="{D355D34E-1D8C-6845-E069-12E9CB3359D2}"/>
              </a:ext>
            </a:extLst>
          </p:cNvPr>
          <p:cNvSpPr>
            <a:spLocks noGrp="1"/>
          </p:cNvSpPr>
          <p:nvPr>
            <p:ph type="pic" sz="quarter" idx="17"/>
          </p:nvPr>
        </p:nvSpPr>
        <p:spPr>
          <a:xfrm>
            <a:off x="2660649" y="4356100"/>
            <a:ext cx="1638301" cy="1638300"/>
          </a:xfrm>
        </p:spPr>
        <p:txBody>
          <a:bodyPr/>
          <a:lstStyle/>
          <a:p>
            <a:r>
              <a:rPr lang="sv-SE"/>
              <a:t>Klicka på ikonen för att lägga till en bild</a:t>
            </a:r>
          </a:p>
        </p:txBody>
      </p:sp>
      <p:sp>
        <p:nvSpPr>
          <p:cNvPr id="10" name="Platshållare för bild 15">
            <a:extLst>
              <a:ext uri="{FF2B5EF4-FFF2-40B4-BE49-F238E27FC236}">
                <a16:creationId xmlns:a16="http://schemas.microsoft.com/office/drawing/2014/main" id="{0D131055-5B88-78BC-7DCF-290D0EAF552F}"/>
              </a:ext>
            </a:extLst>
          </p:cNvPr>
          <p:cNvSpPr>
            <a:spLocks noGrp="1"/>
          </p:cNvSpPr>
          <p:nvPr>
            <p:ph type="pic" sz="quarter" idx="18"/>
          </p:nvPr>
        </p:nvSpPr>
        <p:spPr>
          <a:xfrm>
            <a:off x="4398962" y="4356100"/>
            <a:ext cx="1638000" cy="1638300"/>
          </a:xfrm>
        </p:spPr>
        <p:txBody>
          <a:bodyPr/>
          <a:lstStyle/>
          <a:p>
            <a:r>
              <a:rPr lang="sv-SE"/>
              <a:t>Klicka på ikonen för att lägga till en bild</a:t>
            </a:r>
          </a:p>
        </p:txBody>
      </p:sp>
      <p:sp>
        <p:nvSpPr>
          <p:cNvPr id="11" name="Platshållare för bild 6">
            <a:extLst>
              <a:ext uri="{FF2B5EF4-FFF2-40B4-BE49-F238E27FC236}">
                <a16:creationId xmlns:a16="http://schemas.microsoft.com/office/drawing/2014/main" id="{7F098119-44F2-49E4-307F-49913CD4F7C9}"/>
              </a:ext>
              <a:ext uri="{C183D7F6-B498-43B3-948B-1728B52AA6E4}">
                <adec:decorative xmlns:adec="http://schemas.microsoft.com/office/drawing/2017/decorative" val="1"/>
              </a:ext>
            </a:extLst>
          </p:cNvPr>
          <p:cNvSpPr>
            <a:spLocks noGrp="1"/>
          </p:cNvSpPr>
          <p:nvPr>
            <p:ph type="pic" sz="quarter" idx="15"/>
          </p:nvPr>
        </p:nvSpPr>
        <p:spPr>
          <a:xfrm>
            <a:off x="9628488" y="4356100"/>
            <a:ext cx="1638000" cy="16383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lvl1pPr>
          </a:lstStyle>
          <a:p>
            <a:r>
              <a:rPr lang="sv-SE"/>
              <a:t>Klicka på ikonen för att lägga till en bild</a:t>
            </a:r>
            <a:endParaRPr lang="sv-SE" dirty="0"/>
          </a:p>
        </p:txBody>
      </p:sp>
    </p:spTree>
    <p:extLst>
      <p:ext uri="{BB962C8B-B14F-4D97-AF65-F5344CB8AC3E}">
        <p14:creationId xmlns:p14="http://schemas.microsoft.com/office/powerpoint/2010/main" val="3225819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lvl1pPr marL="360000" indent="-360000">
              <a:buFont typeface="+mj-lt"/>
              <a:buAutoNum type="arabicPeriod"/>
              <a:defRPr/>
            </a:lvl1pPr>
            <a:lvl2pPr marL="720000" indent="-360000">
              <a:defRPr/>
            </a:lvl2pPr>
            <a:lvl3pPr marL="1080000" indent="-360000">
              <a:defRPr/>
            </a:lvl3pPr>
            <a:lvl4pPr marL="1440000" indent="-360000">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06/05/2026</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1303613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2264000"/>
            <a:ext cx="10080625" cy="2386800"/>
          </a:xfrm>
        </p:spPr>
        <p:txBody>
          <a:bodyPr anchor="ctr" anchorCtr="0">
            <a:normAutofit/>
          </a:bodyPr>
          <a:lstStyle>
            <a:lvl1pPr algn="ctr">
              <a:defRPr sz="5000">
                <a:solidFill>
                  <a:schemeClr val="bg1"/>
                </a:solidFill>
              </a:defRPr>
            </a:lvl1pPr>
          </a:lstStyle>
          <a:p>
            <a:r>
              <a:rPr lang="sv-SE"/>
              <a:t>Avsnittsrubrik</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5008294"/>
            <a:ext cx="10080625" cy="744003"/>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 här eller lämna blankt</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bg1"/>
                </a:solidFill>
              </a:defRPr>
            </a:lvl1pPr>
          </a:lstStyle>
          <a:p>
            <a:fld id="{417130F1-CFAE-4F3E-8DBA-15451F694089}" type="datetimeFigureOut">
              <a:rPr lang="en-GB" smtClean="0"/>
              <a:t>06/05/2026</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978057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1278975"/>
            <a:ext cx="10080625" cy="3193866"/>
          </a:xfrm>
        </p:spPr>
        <p:txBody>
          <a:bodyPr anchor="ctr" anchorCtr="0">
            <a:normAutofit/>
          </a:bodyPr>
          <a:lstStyle>
            <a:lvl1pPr algn="ctr">
              <a:defRPr sz="3500">
                <a:solidFill>
                  <a:schemeClr val="tx1"/>
                </a:solidFill>
              </a:defRPr>
            </a:lvl1pPr>
          </a:lstStyle>
          <a:p>
            <a:r>
              <a:rPr lang="sv-SE"/>
              <a:t>Citat</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4601894"/>
            <a:ext cx="10080625" cy="1246281"/>
          </a:xfrm>
        </p:spPr>
        <p:txBody>
          <a:bodyPr/>
          <a:lstStyle>
            <a:lvl1pPr marL="0" indent="0" algn="ctr">
              <a:buNone/>
              <a:defRPr sz="1500" b="1">
                <a:solidFill>
                  <a:schemeClr val="tx1"/>
                </a:solidFill>
              </a:defRPr>
            </a:lvl1pPr>
            <a:lvl2pPr marL="0" indent="0" algn="ctr">
              <a:buNone/>
              <a:defRPr sz="15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a:t>
            </a:r>
          </a:p>
          <a:p>
            <a:pPr lvl="1"/>
            <a:r>
              <a:rPr lang="sv-SE"/>
              <a:t>Titel</a:t>
            </a:r>
            <a:br>
              <a:rPr lang="sv-SE"/>
            </a:br>
            <a:r>
              <a:rPr lang="sv-SE"/>
              <a:t>Datum</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tx1"/>
                </a:solidFill>
              </a:defRPr>
            </a:lvl1pPr>
          </a:lstStyle>
          <a:p>
            <a:fld id="{417130F1-CFAE-4F3E-8DBA-15451F694089}" type="datetimeFigureOut">
              <a:rPr lang="en-GB" smtClean="0"/>
              <a:t>06/05/2026</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tx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5861977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B6569-B60F-4441-9EE5-6A0BFD6A4ED6}"/>
              </a:ext>
            </a:extLst>
          </p:cNvPr>
          <p:cNvSpPr>
            <a:spLocks noGrp="1"/>
          </p:cNvSpPr>
          <p:nvPr>
            <p:ph type="title"/>
          </p:nvPr>
        </p:nvSpPr>
        <p:spPr>
          <a:xfrm>
            <a:off x="942975" y="271200"/>
            <a:ext cx="10304744"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D44710-A50F-4B2C-A56C-1BE478C88A0C}"/>
              </a:ext>
            </a:extLst>
          </p:cNvPr>
          <p:cNvSpPr>
            <a:spLocks noGrp="1"/>
          </p:cNvSpPr>
          <p:nvPr>
            <p:ph sz="half" idx="1"/>
          </p:nvPr>
        </p:nvSpPr>
        <p:spPr>
          <a:xfrm>
            <a:off x="942975" y="1802962"/>
            <a:ext cx="3960000" cy="4254938"/>
          </a:xfrm>
        </p:spPr>
        <p:txBody>
          <a:bodyPr>
            <a:normAutofit/>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528DA3B-9D14-4E86-AB67-2A587A1D7DBE}"/>
              </a:ext>
            </a:extLst>
          </p:cNvPr>
          <p:cNvSpPr>
            <a:spLocks noGrp="1"/>
          </p:cNvSpPr>
          <p:nvPr>
            <p:ph sz="half" idx="2"/>
          </p:nvPr>
        </p:nvSpPr>
        <p:spPr>
          <a:xfrm>
            <a:off x="5508831" y="1795696"/>
            <a:ext cx="3960000" cy="4254937"/>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3A583F5-71B0-4CC6-AD22-244EA23E13C6}"/>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06/05/2026</a:t>
            </a:fld>
            <a:endParaRPr lang="en-GB"/>
          </a:p>
        </p:txBody>
      </p:sp>
      <p:sp>
        <p:nvSpPr>
          <p:cNvPr id="6" name="Platshållare för sidfot 5">
            <a:extLst>
              <a:ext uri="{FF2B5EF4-FFF2-40B4-BE49-F238E27FC236}">
                <a16:creationId xmlns:a16="http://schemas.microsoft.com/office/drawing/2014/main" id="{4F219E4C-B4B0-4100-B003-053F7FBF971E}"/>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4AD4C9EE-EDF9-4F72-931C-67B0495EFDF4}"/>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2558682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vå delar med ingres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1"/>
            <a:ext cx="7594969" cy="905313"/>
          </a:xfrm>
        </p:spPr>
        <p:txBody>
          <a:bodyPr anchor="t" anchorCtr="0">
            <a:noAutofit/>
          </a:bodyPr>
          <a:lstStyle>
            <a:lvl1pPr marL="0" indent="0">
              <a:buNone/>
              <a:defRPr sz="225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924174"/>
            <a:ext cx="3960000" cy="3133725"/>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914472"/>
            <a:ext cx="3960000" cy="314342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06/05/2026</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6254704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2"/>
            <a:ext cx="3960000" cy="617460"/>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724504"/>
            <a:ext cx="3960000" cy="3333396"/>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730451"/>
            <a:ext cx="3960000" cy="3327449"/>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06/05/2026</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5507511" y="1800302"/>
            <a:ext cx="3960000" cy="617461"/>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16041493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Jämförelse tre dela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42975"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4582800"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06/05/2026</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4582800"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11" name="Platshållare för innehåll 5">
            <a:extLst>
              <a:ext uri="{FF2B5EF4-FFF2-40B4-BE49-F238E27FC236}">
                <a16:creationId xmlns:a16="http://schemas.microsoft.com/office/drawing/2014/main" id="{3EC896FE-0F44-4976-AC84-C05986ED0EC0}"/>
              </a:ext>
            </a:extLst>
          </p:cNvPr>
          <p:cNvSpPr>
            <a:spLocks noGrp="1"/>
          </p:cNvSpPr>
          <p:nvPr>
            <p:ph sz="quarter" idx="14"/>
          </p:nvPr>
        </p:nvSpPr>
        <p:spPr>
          <a:xfrm>
            <a:off x="8212264"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text 2">
            <a:extLst>
              <a:ext uri="{FF2B5EF4-FFF2-40B4-BE49-F238E27FC236}">
                <a16:creationId xmlns:a16="http://schemas.microsoft.com/office/drawing/2014/main" id="{5E75B965-F5AB-4DD3-8E07-8424EDD7511D}"/>
              </a:ext>
            </a:extLst>
          </p:cNvPr>
          <p:cNvSpPr>
            <a:spLocks noGrp="1"/>
          </p:cNvSpPr>
          <p:nvPr>
            <p:ph type="body" idx="15" hasCustomPrompt="1"/>
          </p:nvPr>
        </p:nvSpPr>
        <p:spPr>
          <a:xfrm>
            <a:off x="8212264"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9854838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06/05/2026</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23504465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xt med bildtext och fotnot, för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4" name="Platshållare för bildnummer 13">
            <a:extLst>
              <a:ext uri="{FF2B5EF4-FFF2-40B4-BE49-F238E27FC236}">
                <a16:creationId xmlns:a16="http://schemas.microsoft.com/office/drawing/2014/main" id="{BEA6B900-BAE4-4916-B65F-318A0126D368}"/>
              </a:ext>
            </a:extLst>
          </p:cNvPr>
          <p:cNvSpPr>
            <a:spLocks noGrp="1"/>
          </p:cNvSpPr>
          <p:nvPr>
            <p:ph type="sldNum" sz="quarter" idx="16"/>
          </p:nvPr>
        </p:nvSpPr>
        <p:spPr/>
        <p:txBody>
          <a:bodyPr/>
          <a:lstStyle/>
          <a:p>
            <a:fld id="{0CBCBD9C-3C31-42D4-A78B-497858E3EA19}" type="slidenum">
              <a:rPr lang="en-GB" smtClean="0"/>
              <a:t>‹#›</a:t>
            </a:fld>
            <a:endParaRPr lang="en-GB"/>
          </a:p>
        </p:txBody>
      </p:sp>
      <p:sp>
        <p:nvSpPr>
          <p:cNvPr id="16" name="Platshållare för text 15">
            <a:extLst>
              <a:ext uri="{FF2B5EF4-FFF2-40B4-BE49-F238E27FC236}">
                <a16:creationId xmlns:a16="http://schemas.microsoft.com/office/drawing/2014/main" id="{9C4D7878-6B91-4618-BB4C-17076AD41059}"/>
              </a:ext>
            </a:extLst>
          </p:cNvPr>
          <p:cNvSpPr>
            <a:spLocks noGrp="1"/>
          </p:cNvSpPr>
          <p:nvPr>
            <p:ph type="body" sz="quarter" idx="17" hasCustomPrompt="1"/>
          </p:nvPr>
        </p:nvSpPr>
        <p:spPr>
          <a:xfrm>
            <a:off x="381000" y="6464896"/>
            <a:ext cx="5210175" cy="295275"/>
          </a:xfrm>
        </p:spPr>
        <p:txBody>
          <a:bodyPr/>
          <a:lstStyle>
            <a:lvl1pPr>
              <a:buNone/>
              <a:defRPr sz="1100">
                <a:solidFill>
                  <a:schemeClr val="tx1"/>
                </a:solidFill>
              </a:defRPr>
            </a:lvl1pPr>
          </a:lstStyle>
          <a:p>
            <a:pPr lvl="0"/>
            <a:r>
              <a:rPr lang="sv-SE" sz="1050"/>
              <a:t>Eventuell text kring diagram datum och år för när studien genomfördes</a:t>
            </a:r>
            <a:endParaRPr lang="sv-SE"/>
          </a:p>
        </p:txBody>
      </p:sp>
    </p:spTree>
    <p:extLst>
      <p:ext uri="{BB962C8B-B14F-4D97-AF65-F5344CB8AC3E}">
        <p14:creationId xmlns:p14="http://schemas.microsoft.com/office/powerpoint/2010/main" val="954447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xt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06/05/2026</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186971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E) Förstasida fler länsstyrelser">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5C6E9D93-8344-C7C6-84CA-B635DE481B9D}"/>
              </a:ext>
            </a:extLst>
          </p:cNvPr>
          <p:cNvSpPr>
            <a:spLocks noGrp="1"/>
          </p:cNvSpPr>
          <p:nvPr>
            <p:ph type="pic" sz="quarter" idx="12"/>
          </p:nvPr>
        </p:nvSpPr>
        <p:spPr>
          <a:xfrm>
            <a:off x="6141093" y="879475"/>
            <a:ext cx="5125395" cy="5114925"/>
          </a:xfrm>
          <a:solidFill>
            <a:schemeClr val="bg1">
              <a:lumMod val="85000"/>
            </a:schemeClr>
          </a:solidFill>
        </p:spPr>
        <p:txBody>
          <a:bodyPr lIns="180000" tIns="180000">
            <a:noAutofit/>
          </a:bodyPr>
          <a:lstStyle>
            <a:lvl1pPr marL="0" indent="0">
              <a:buNone/>
              <a:defRPr sz="1400"/>
            </a:lvl1pPr>
          </a:lstStyle>
          <a:p>
            <a:r>
              <a:rPr lang="sv-SE"/>
              <a:t>Klicka på ikonen för att lägga till en bild</a:t>
            </a:r>
          </a:p>
        </p:txBody>
      </p:sp>
      <p:sp>
        <p:nvSpPr>
          <p:cNvPr id="6" name="Rubrik 1">
            <a:extLst>
              <a:ext uri="{FF2B5EF4-FFF2-40B4-BE49-F238E27FC236}">
                <a16:creationId xmlns:a16="http://schemas.microsoft.com/office/drawing/2014/main" id="{93CC17BD-BA14-C2DB-2B6A-311D5623E6B6}"/>
              </a:ext>
              <a:ext uri="{C183D7F6-B498-43B3-948B-1728B52AA6E4}">
                <adec:decorative xmlns:adec="http://schemas.microsoft.com/office/drawing/2017/decorative" val="0"/>
              </a:ext>
            </a:extLst>
          </p:cNvPr>
          <p:cNvSpPr>
            <a:spLocks noGrp="1"/>
          </p:cNvSpPr>
          <p:nvPr>
            <p:ph type="ctrTitle" hasCustomPrompt="1"/>
          </p:nvPr>
        </p:nvSpPr>
        <p:spPr>
          <a:xfrm>
            <a:off x="921695" y="879475"/>
            <a:ext cx="5115568" cy="3379788"/>
          </a:xfrm>
          <a:prstGeom prst="rect">
            <a:avLst/>
          </a:prstGeom>
          <a:solidFill>
            <a:schemeClr val="accent4"/>
          </a:solidFill>
        </p:spPr>
        <p:txBody>
          <a:bodyPr wrap="square" lIns="342000" tIns="234000" bIns="1440000" anchor="t" anchorCtr="0">
            <a:noAutofit/>
          </a:bodyPr>
          <a:lstStyle>
            <a:lvl1pPr algn="l">
              <a:defRPr sz="6000">
                <a:solidFill>
                  <a:schemeClr val="bg1"/>
                </a:solidFill>
              </a:defRPr>
            </a:lvl1pPr>
          </a:lstStyle>
          <a:p>
            <a:r>
              <a:rPr lang="sv-SE" dirty="0"/>
              <a:t>Titelrubrik i två rader</a:t>
            </a:r>
          </a:p>
        </p:txBody>
      </p:sp>
      <p:sp>
        <p:nvSpPr>
          <p:cNvPr id="7" name="Platshållare för text 3">
            <a:extLst>
              <a:ext uri="{FF2B5EF4-FFF2-40B4-BE49-F238E27FC236}">
                <a16:creationId xmlns:a16="http://schemas.microsoft.com/office/drawing/2014/main" id="{85A8AACD-ED4A-60A2-C91F-CF634B0AFD8E}"/>
              </a:ext>
            </a:extLst>
          </p:cNvPr>
          <p:cNvSpPr>
            <a:spLocks noGrp="1"/>
          </p:cNvSpPr>
          <p:nvPr>
            <p:ph type="body" sz="quarter" idx="14" hasCustomPrompt="1"/>
          </p:nvPr>
        </p:nvSpPr>
        <p:spPr>
          <a:xfrm>
            <a:off x="1295400" y="2843213"/>
            <a:ext cx="4471988" cy="1077912"/>
          </a:xfrm>
        </p:spPr>
        <p:txBody>
          <a:bodyPr/>
          <a:lstStyle>
            <a:lvl1pPr marL="0" indent="0">
              <a:buNone/>
              <a:defRPr sz="2400">
                <a:solidFill>
                  <a:schemeClr val="bg1"/>
                </a:solidFill>
              </a:defRPr>
            </a:lvl1pPr>
            <a:lvl2pPr marL="257175" indent="0">
              <a:buNone/>
              <a:defRPr/>
            </a:lvl2pPr>
            <a:lvl3pPr marL="490538" indent="0">
              <a:buNone/>
              <a:defRPr/>
            </a:lvl3pPr>
            <a:lvl4pPr marL="695325" indent="0">
              <a:buNone/>
              <a:defRPr/>
            </a:lvl4pPr>
            <a:lvl5pPr marL="893763" indent="0">
              <a:buNone/>
              <a:defRPr/>
            </a:lvl5pPr>
          </a:lstStyle>
          <a:p>
            <a:r>
              <a:rPr lang="sv-SE" dirty="0"/>
              <a:t>Underrubrik eller ingress som är lite längre än enkelrad</a:t>
            </a:r>
          </a:p>
        </p:txBody>
      </p:sp>
      <p:sp>
        <p:nvSpPr>
          <p:cNvPr id="8" name="Platshållare för text 5">
            <a:extLst>
              <a:ext uri="{FF2B5EF4-FFF2-40B4-BE49-F238E27FC236}">
                <a16:creationId xmlns:a16="http://schemas.microsoft.com/office/drawing/2014/main" id="{7F5A29D0-6025-E0D3-E9BE-6EC575909325}"/>
              </a:ext>
            </a:extLst>
          </p:cNvPr>
          <p:cNvSpPr>
            <a:spLocks noGrp="1"/>
          </p:cNvSpPr>
          <p:nvPr>
            <p:ph type="body" sz="quarter" idx="16"/>
          </p:nvPr>
        </p:nvSpPr>
        <p:spPr>
          <a:xfrm>
            <a:off x="1116106" y="4517464"/>
            <a:ext cx="4325938" cy="968375"/>
          </a:xfrm>
        </p:spPr>
        <p:txBody>
          <a:bodyPr/>
          <a:lstStyle>
            <a:lvl1pPr marL="0" indent="0">
              <a:lnSpc>
                <a:spcPct val="100000"/>
              </a:lnSpc>
              <a:buNone/>
              <a:defRPr sz="1800">
                <a:latin typeface="Segoe UI Semibold" panose="020B0702040204020203" pitchFamily="34" charset="0"/>
                <a:cs typeface="Segoe UI Semibold" panose="020B0702040204020203" pitchFamily="34" charset="0"/>
              </a:defRPr>
            </a:lvl1pPr>
          </a:lstStyle>
          <a:p>
            <a:pPr lvl="0"/>
            <a:r>
              <a:rPr lang="sv-SE"/>
              <a:t>Klicka här för att ändra format på bakgrundstexten</a:t>
            </a:r>
          </a:p>
        </p:txBody>
      </p:sp>
      <p:sp>
        <p:nvSpPr>
          <p:cNvPr id="2" name="Platshållare för bild 6">
            <a:extLst>
              <a:ext uri="{FF2B5EF4-FFF2-40B4-BE49-F238E27FC236}">
                <a16:creationId xmlns:a16="http://schemas.microsoft.com/office/drawing/2014/main" id="{5CA914ED-DC04-6F29-47E7-1C44AA025196}"/>
              </a:ext>
              <a:ext uri="{C183D7F6-B498-43B3-948B-1728B52AA6E4}">
                <adec:decorative xmlns:adec="http://schemas.microsoft.com/office/drawing/2017/decorative" val="1"/>
              </a:ext>
            </a:extLst>
          </p:cNvPr>
          <p:cNvSpPr>
            <a:spLocks noGrp="1"/>
          </p:cNvSpPr>
          <p:nvPr>
            <p:ph type="pic" sz="quarter" idx="15"/>
          </p:nvPr>
        </p:nvSpPr>
        <p:spPr>
          <a:xfrm>
            <a:off x="9628488" y="4356100"/>
            <a:ext cx="1638000" cy="16383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a:lvl1pPr>
          </a:lstStyle>
          <a:p>
            <a:r>
              <a:rPr lang="sv-SE"/>
              <a:t>Klicka på ikonen för att lägga till en bild</a:t>
            </a:r>
            <a:endParaRPr lang="sv-SE" dirty="0"/>
          </a:p>
        </p:txBody>
      </p:sp>
    </p:spTree>
    <p:extLst>
      <p:ext uri="{BB962C8B-B14F-4D97-AF65-F5344CB8AC3E}">
        <p14:creationId xmlns:p14="http://schemas.microsoft.com/office/powerpoint/2010/main" val="21250959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06/05/2026</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357875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Bild med bildtext datum och årt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8" name="Platshållare för bild 7">
            <a:extLst>
              <a:ext uri="{FF2B5EF4-FFF2-40B4-BE49-F238E27FC236}">
                <a16:creationId xmlns:a16="http://schemas.microsoft.com/office/drawing/2014/main" id="{D7B2F451-B74E-4441-A066-789EAF783098}"/>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4" name="Platshållare för text 15">
            <a:extLst>
              <a:ext uri="{FF2B5EF4-FFF2-40B4-BE49-F238E27FC236}">
                <a16:creationId xmlns:a16="http://schemas.microsoft.com/office/drawing/2014/main" id="{43527A50-5DF0-4D3F-A53D-E8D3AB7ACE3F}"/>
              </a:ext>
            </a:extLst>
          </p:cNvPr>
          <p:cNvSpPr>
            <a:spLocks noGrp="1"/>
          </p:cNvSpPr>
          <p:nvPr>
            <p:ph type="body" sz="quarter" idx="17"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pic>
        <p:nvPicPr>
          <p:cNvPr id="5" name="Bildobjekt 4">
            <a:extLst>
              <a:ext uri="{FF2B5EF4-FFF2-40B4-BE49-F238E27FC236}">
                <a16:creationId xmlns:a16="http://schemas.microsoft.com/office/drawing/2014/main" id="{9655C518-69E3-420A-A43C-58B15F748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2825367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Bild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06/05/2026</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35528050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Helsides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86C54BD-0732-49B7-830A-ABCB62A50CF7}"/>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2" name="Bildobjekt 1">
            <a:extLst>
              <a:ext uri="{FF2B5EF4-FFF2-40B4-BE49-F238E27FC236}">
                <a16:creationId xmlns:a16="http://schemas.microsoft.com/office/drawing/2014/main" id="{66346768-3ABF-4877-80E8-B8480553F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3529014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Helsidesbild med bildtext">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C5A9CA11-C79B-42D0-9601-1FE1C607F14C}"/>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9" name="Platshållare för text 8">
            <a:extLst>
              <a:ext uri="{FF2B5EF4-FFF2-40B4-BE49-F238E27FC236}">
                <a16:creationId xmlns:a16="http://schemas.microsoft.com/office/drawing/2014/main" id="{7532F9D4-73A7-4BA1-B2A5-01B8EE571F95}"/>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a:t>Frivillig bildtext datum och årtal</a:t>
            </a:r>
          </a:p>
        </p:txBody>
      </p:sp>
      <p:pic>
        <p:nvPicPr>
          <p:cNvPr id="2" name="Bildobjekt 1">
            <a:extLst>
              <a:ext uri="{FF2B5EF4-FFF2-40B4-BE49-F238E27FC236}">
                <a16:creationId xmlns:a16="http://schemas.microsoft.com/office/drawing/2014/main" id="{0970884E-F055-435A-9339-B72F62801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7792524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2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53339" y="1240106"/>
            <a:ext cx="3932237" cy="1600200"/>
          </a:xfrm>
        </p:spPr>
        <p:txBody>
          <a:bodyPr anchor="b">
            <a:normAutofit/>
          </a:bodyPr>
          <a:lstStyle>
            <a:lvl1pPr>
              <a:defRPr sz="275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6096000" y="0"/>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0468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Platshållare för bild 8">
            <a:extLst>
              <a:ext uri="{FF2B5EF4-FFF2-40B4-BE49-F238E27FC236}">
                <a16:creationId xmlns:a16="http://schemas.microsoft.com/office/drawing/2014/main" id="{E10496DA-9D5E-45CE-AA8B-05EF79E3BB24}"/>
              </a:ext>
            </a:extLst>
          </p:cNvPr>
          <p:cNvSpPr>
            <a:spLocks noGrp="1"/>
          </p:cNvSpPr>
          <p:nvPr>
            <p:ph type="pic" idx="13"/>
          </p:nvPr>
        </p:nvSpPr>
        <p:spPr>
          <a:xfrm>
            <a:off x="6096000" y="3439250"/>
            <a:ext cx="6096000" cy="3429000"/>
          </a:xfrm>
          <a:custGeom>
            <a:avLst/>
            <a:gdLst>
              <a:gd name="connsiteX0" fmla="*/ 0 w 6096000"/>
              <a:gd name="connsiteY0" fmla="*/ 0 h 3429000"/>
              <a:gd name="connsiteX1" fmla="*/ 6096000 w 6096000"/>
              <a:gd name="connsiteY1" fmla="*/ 0 h 3429000"/>
              <a:gd name="connsiteX2" fmla="*/ 6096000 w 6096000"/>
              <a:gd name="connsiteY2" fmla="*/ 2582219 h 3429000"/>
              <a:gd name="connsiteX3" fmla="*/ 3496853 w 6096000"/>
              <a:gd name="connsiteY3" fmla="*/ 2582219 h 3429000"/>
              <a:gd name="connsiteX4" fmla="*/ 3496853 w 6096000"/>
              <a:gd name="connsiteY4" fmla="*/ 3429000 h 3429000"/>
              <a:gd name="connsiteX5" fmla="*/ 0 w 6096000"/>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429000">
                <a:moveTo>
                  <a:pt x="0" y="0"/>
                </a:moveTo>
                <a:lnTo>
                  <a:pt x="6096000" y="0"/>
                </a:lnTo>
                <a:lnTo>
                  <a:pt x="6096000" y="2582219"/>
                </a:lnTo>
                <a:lnTo>
                  <a:pt x="3496853" y="2582219"/>
                </a:lnTo>
                <a:lnTo>
                  <a:pt x="3496853" y="3429000"/>
                </a:lnTo>
                <a:lnTo>
                  <a:pt x="0" y="3429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2" name="Platshållare för bildnummer 11">
            <a:extLst>
              <a:ext uri="{FF2B5EF4-FFF2-40B4-BE49-F238E27FC236}">
                <a16:creationId xmlns:a16="http://schemas.microsoft.com/office/drawing/2014/main" id="{D070DB78-6A6B-42C1-8412-93073B56A7B8}"/>
              </a:ext>
            </a:extLst>
          </p:cNvPr>
          <p:cNvSpPr>
            <a:spLocks noGrp="1"/>
          </p:cNvSpPr>
          <p:nvPr>
            <p:ph type="sldNum" sz="quarter" idx="17"/>
          </p:nvPr>
        </p:nvSpPr>
        <p:spPr/>
        <p:txBody>
          <a:bodyPr/>
          <a:lstStyle/>
          <a:p>
            <a:fld id="{0CBCBD9C-3C31-42D4-A78B-497858E3EA19}" type="slidenum">
              <a:rPr lang="en-GB" smtClean="0"/>
              <a:t>‹#›</a:t>
            </a:fld>
            <a:endParaRPr lang="en-GB"/>
          </a:p>
        </p:txBody>
      </p:sp>
      <p:sp>
        <p:nvSpPr>
          <p:cNvPr id="17" name="Platshållare för text 15">
            <a:extLst>
              <a:ext uri="{FF2B5EF4-FFF2-40B4-BE49-F238E27FC236}">
                <a16:creationId xmlns:a16="http://schemas.microsoft.com/office/drawing/2014/main" id="{88EE81BD-4783-4EBA-9564-3C1D3E604EAE}"/>
              </a:ext>
            </a:extLst>
          </p:cNvPr>
          <p:cNvSpPr>
            <a:spLocks noGrp="1"/>
          </p:cNvSpPr>
          <p:nvPr>
            <p:ph type="body" sz="quarter" idx="20"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pic>
        <p:nvPicPr>
          <p:cNvPr id="5" name="Bildobjekt 4">
            <a:extLst>
              <a:ext uri="{FF2B5EF4-FFF2-40B4-BE49-F238E27FC236}">
                <a16:creationId xmlns:a16="http://schemas.microsoft.com/office/drawing/2014/main" id="{C86201F0-9E0D-4AA4-B8F7-3A3C128D9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1446096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Bilder och text till höger">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12080236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Bilder och text till höger samt bildtext">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9" name="Platshållare för text 8">
            <a:extLst>
              <a:ext uri="{FF2B5EF4-FFF2-40B4-BE49-F238E27FC236}">
                <a16:creationId xmlns:a16="http://schemas.microsoft.com/office/drawing/2014/main" id="{F1697DF9-0EE4-4FFD-8C38-E52622BBC1B1}"/>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a:t>Frivillig bildtext datum och årtal</a:t>
            </a:r>
          </a:p>
        </p:txBody>
      </p:sp>
      <p:sp>
        <p:nvSpPr>
          <p:cNvPr id="10" name="Platshållare för text 8">
            <a:extLst>
              <a:ext uri="{FF2B5EF4-FFF2-40B4-BE49-F238E27FC236}">
                <a16:creationId xmlns:a16="http://schemas.microsoft.com/office/drawing/2014/main" id="{85C212FF-BB65-4D26-89D7-1E3EBF11D688}"/>
              </a:ext>
            </a:extLst>
          </p:cNvPr>
          <p:cNvSpPr>
            <a:spLocks noGrp="1"/>
          </p:cNvSpPr>
          <p:nvPr>
            <p:ph type="body" sz="quarter" idx="15" hasCustomPrompt="1"/>
          </p:nvPr>
        </p:nvSpPr>
        <p:spPr>
          <a:xfrm>
            <a:off x="12269" y="2615400"/>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050"/>
            </a:lvl1pPr>
            <a:lvl2pPr algn="r">
              <a:defRPr sz="1050"/>
            </a:lvl2pPr>
            <a:lvl3pPr algn="r">
              <a:defRPr sz="1050"/>
            </a:lvl3pPr>
            <a:lvl4pPr algn="r">
              <a:defRPr sz="1050"/>
            </a:lvl4pPr>
            <a:lvl5pPr algn="r">
              <a:defRPr sz="1050"/>
            </a:lvl5pPr>
          </a:lstStyle>
          <a:p>
            <a:pPr lvl="0"/>
            <a:r>
              <a:rPr lang="sv-SE"/>
              <a:t>Frivillig bildtext datum och årtal</a:t>
            </a:r>
          </a:p>
        </p:txBody>
      </p:sp>
    </p:spTree>
    <p:extLst>
      <p:ext uri="{BB962C8B-B14F-4D97-AF65-F5344CB8AC3E}">
        <p14:creationId xmlns:p14="http://schemas.microsoft.com/office/powerpoint/2010/main" val="1947207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Avslutnin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Skriv avslutningsfras här</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20596" y="6453763"/>
            <a:ext cx="1867855" cy="338648"/>
          </a:xfrm>
        </p:spPr>
        <p:txBody>
          <a:bodyPr/>
          <a:lstStyle>
            <a:lvl1pPr algn="l">
              <a:defRPr sz="1250">
                <a:solidFill>
                  <a:schemeClr val="bg1"/>
                </a:solidFill>
              </a:defRPr>
            </a:lvl1pPr>
          </a:lstStyle>
          <a:p>
            <a:fld id="{417130F1-CFAE-4F3E-8DBA-15451F694089}" type="datetimeFigureOut">
              <a:rPr lang="en-GB" smtClean="0"/>
              <a:t>06/05/2026</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976843" y="6468408"/>
            <a:ext cx="8345833" cy="338647"/>
          </a:xfrm>
        </p:spPr>
        <p:txBody>
          <a:bodyPr/>
          <a:lstStyle>
            <a:lvl1pPr algn="l">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10096224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a:t>
            </a:r>
            <a:r>
              <a:rPr lang="sv-SE" err="1"/>
              <a:t>ev</a:t>
            </a:r>
            <a:r>
              <a:rPr lang="sv-SE"/>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3901597" y="6445453"/>
            <a:ext cx="1867855" cy="338648"/>
          </a:xfrm>
        </p:spPr>
        <p:txBody>
          <a:bodyPr/>
          <a:lstStyle>
            <a:lvl1pPr algn="ctr">
              <a:defRPr sz="1250">
                <a:solidFill>
                  <a:schemeClr val="bg1"/>
                </a:solidFill>
              </a:defRPr>
            </a:lvl1pPr>
          </a:lstStyle>
          <a:p>
            <a:fld id="{417130F1-CFAE-4F3E-8DBA-15451F694089}" type="datetimeFigureOut">
              <a:rPr lang="en-GB" smtClean="0"/>
              <a:t>06/05/2026</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84147" y="6031995"/>
            <a:ext cx="9486199" cy="360000"/>
          </a:xfrm>
        </p:spPr>
        <p:txBody>
          <a:bodyPr/>
          <a:lstStyle>
            <a:lvl1pPr algn="ctr">
              <a:defRPr sz="1250">
                <a:solidFill>
                  <a:schemeClr val="accent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237938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F) Förstasida utan bild">
    <p:bg>
      <p:bgPr>
        <a:solidFill>
          <a:schemeClr val="accent1"/>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C4C4C4D4-BF89-3B6D-7A31-46C0933E6745}"/>
              </a:ext>
              <a:ext uri="{C183D7F6-B498-43B3-948B-1728B52AA6E4}">
                <adec:decorative xmlns:adec="http://schemas.microsoft.com/office/drawing/2017/decorative" val="1"/>
              </a:ext>
            </a:extLst>
          </p:cNvPr>
          <p:cNvSpPr>
            <a:spLocks noGrp="1"/>
          </p:cNvSpPr>
          <p:nvPr>
            <p:ph type="ctrTitle" hasCustomPrompt="1"/>
          </p:nvPr>
        </p:nvSpPr>
        <p:spPr>
          <a:xfrm>
            <a:off x="921695" y="876301"/>
            <a:ext cx="5115568" cy="3379788"/>
          </a:xfrm>
          <a:prstGeom prst="rect">
            <a:avLst/>
          </a:prstGeom>
          <a:solidFill>
            <a:schemeClr val="accent5"/>
          </a:solidFill>
          <a:ln>
            <a:noFill/>
          </a:ln>
        </p:spPr>
        <p:txBody>
          <a:bodyPr lIns="342000" bIns="1476000" anchor="b"/>
          <a:lstStyle>
            <a:lvl1pPr algn="l">
              <a:defRPr sz="6000">
                <a:solidFill>
                  <a:sysClr val="windowText" lastClr="000000"/>
                </a:solidFill>
              </a:defRPr>
            </a:lvl1pPr>
          </a:lstStyle>
          <a:p>
            <a:r>
              <a:rPr lang="sv-SE" dirty="0"/>
              <a:t>Titelrubrik i två rader</a:t>
            </a:r>
          </a:p>
        </p:txBody>
      </p:sp>
      <p:sp>
        <p:nvSpPr>
          <p:cNvPr id="6" name="Underrubrik 2">
            <a:extLst>
              <a:ext uri="{FF2B5EF4-FFF2-40B4-BE49-F238E27FC236}">
                <a16:creationId xmlns:a16="http://schemas.microsoft.com/office/drawing/2014/main" id="{2B19AF2F-B380-CE3F-679B-B0A543BC11CD}"/>
              </a:ext>
            </a:extLst>
          </p:cNvPr>
          <p:cNvSpPr>
            <a:spLocks noGrp="1"/>
          </p:cNvSpPr>
          <p:nvPr>
            <p:ph type="subTitle" idx="1" hasCustomPrompt="1"/>
          </p:nvPr>
        </p:nvSpPr>
        <p:spPr>
          <a:xfrm>
            <a:off x="1195295" y="2820229"/>
            <a:ext cx="4572000" cy="1122744"/>
          </a:xfrm>
        </p:spPr>
        <p:txBody>
          <a:bodyPr>
            <a:noAutofit/>
          </a:bodyPr>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eller ingress som är lite längre än enkelrad</a:t>
            </a:r>
          </a:p>
        </p:txBody>
      </p:sp>
      <p:sp>
        <p:nvSpPr>
          <p:cNvPr id="7" name="Rektangel 6">
            <a:extLst>
              <a:ext uri="{FF2B5EF4-FFF2-40B4-BE49-F238E27FC236}">
                <a16:creationId xmlns:a16="http://schemas.microsoft.com/office/drawing/2014/main" id="{046F4D81-BA55-BE4F-7C88-1A3130F76E61}"/>
              </a:ext>
              <a:ext uri="{C183D7F6-B498-43B3-948B-1728B52AA6E4}">
                <adec:decorative xmlns:adec="http://schemas.microsoft.com/office/drawing/2017/decorative" val="1"/>
              </a:ext>
            </a:extLst>
          </p:cNvPr>
          <p:cNvSpPr/>
          <p:nvPr userDrawn="1"/>
        </p:nvSpPr>
        <p:spPr>
          <a:xfrm>
            <a:off x="6142338" y="877244"/>
            <a:ext cx="1638000" cy="163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 6">
            <a:extLst>
              <a:ext uri="{FF2B5EF4-FFF2-40B4-BE49-F238E27FC236}">
                <a16:creationId xmlns:a16="http://schemas.microsoft.com/office/drawing/2014/main" id="{FA308F7E-2A88-DDE0-2D8B-E97BE7658603}"/>
              </a:ext>
              <a:ext uri="{C183D7F6-B498-43B3-948B-1728B52AA6E4}">
                <adec:decorative xmlns:adec="http://schemas.microsoft.com/office/drawing/2017/decorative" val="1"/>
              </a:ext>
            </a:extLst>
          </p:cNvPr>
          <p:cNvSpPr>
            <a:spLocks noGrp="1"/>
          </p:cNvSpPr>
          <p:nvPr>
            <p:ph type="pic" sz="quarter" idx="15"/>
          </p:nvPr>
        </p:nvSpPr>
        <p:spPr>
          <a:xfrm>
            <a:off x="9618963" y="4356100"/>
            <a:ext cx="1638000" cy="1638300"/>
          </a:xfr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sz="100"/>
            </a:lvl1pPr>
          </a:lstStyle>
          <a:p>
            <a:r>
              <a:rPr lang="sv-SE"/>
              <a:t>Klicka på ikonen för att lägga till en bild</a:t>
            </a:r>
            <a:endParaRPr lang="sv-SE" dirty="0"/>
          </a:p>
        </p:txBody>
      </p:sp>
      <p:sp>
        <p:nvSpPr>
          <p:cNvPr id="9" name="Rektangel 8">
            <a:extLst>
              <a:ext uri="{FF2B5EF4-FFF2-40B4-BE49-F238E27FC236}">
                <a16:creationId xmlns:a16="http://schemas.microsoft.com/office/drawing/2014/main" id="{9CF78762-953E-8D40-4F52-553C27E6EEE9}"/>
              </a:ext>
              <a:ext uri="{C183D7F6-B498-43B3-948B-1728B52AA6E4}">
                <adec:decorative xmlns:adec="http://schemas.microsoft.com/office/drawing/2017/decorative" val="1"/>
              </a:ext>
            </a:extLst>
          </p:cNvPr>
          <p:cNvSpPr/>
          <p:nvPr userDrawn="1"/>
        </p:nvSpPr>
        <p:spPr>
          <a:xfrm>
            <a:off x="6142338" y="2618089"/>
            <a:ext cx="1638000" cy="16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9FCC78B-53AD-AF61-E139-DAA576CDB648}"/>
              </a:ext>
              <a:ext uri="{C183D7F6-B498-43B3-948B-1728B52AA6E4}">
                <adec:decorative xmlns:adec="http://schemas.microsoft.com/office/drawing/2017/decorative" val="1"/>
              </a:ext>
            </a:extLst>
          </p:cNvPr>
          <p:cNvSpPr/>
          <p:nvPr userDrawn="1"/>
        </p:nvSpPr>
        <p:spPr>
          <a:xfrm>
            <a:off x="7881938" y="877244"/>
            <a:ext cx="1638000" cy="163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5573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A) Textsida underrubrik/ingress">
    <p:spTree>
      <p:nvGrpSpPr>
        <p:cNvPr id="1" name=""/>
        <p:cNvGrpSpPr/>
        <p:nvPr/>
      </p:nvGrpSpPr>
      <p:grpSpPr>
        <a:xfrm>
          <a:off x="0" y="0"/>
          <a:ext cx="0" cy="0"/>
          <a:chOff x="0" y="0"/>
          <a:chExt cx="0" cy="0"/>
        </a:xfrm>
      </p:grpSpPr>
      <p:sp>
        <p:nvSpPr>
          <p:cNvPr id="2" name="Platshållare för bildnummer 2">
            <a:extLst>
              <a:ext uri="{FF2B5EF4-FFF2-40B4-BE49-F238E27FC236}">
                <a16:creationId xmlns:a16="http://schemas.microsoft.com/office/drawing/2014/main" id="{3589D8F0-9CB1-B61F-54A0-B918BFA8EB05}"/>
              </a:ext>
            </a:extLst>
          </p:cNvPr>
          <p:cNvSpPr>
            <a:spLocks noGrp="1"/>
          </p:cNvSpPr>
          <p:nvPr>
            <p:ph type="sldNum" sz="quarter" idx="10"/>
          </p:nvPr>
        </p:nvSpPr>
        <p:spPr>
          <a:xfrm>
            <a:off x="106326" y="6370526"/>
            <a:ext cx="501502" cy="365125"/>
          </a:xfrm>
          <a:prstGeom prst="rect">
            <a:avLst/>
          </a:prstGeom>
        </p:spPr>
        <p:txBody>
          <a:bodyPr/>
          <a:lstStyle/>
          <a:p>
            <a:fld id="{1998DE93-7944-4E79-AD72-DA1F1D1A6E79}" type="slidenum">
              <a:rPr lang="sv-SE" smtClean="0"/>
              <a:pPr/>
              <a:t>‹#›</a:t>
            </a:fld>
            <a:endParaRPr lang="sv-SE"/>
          </a:p>
        </p:txBody>
      </p:sp>
      <p:sp>
        <p:nvSpPr>
          <p:cNvPr id="4" name="Platshållare för text 13">
            <a:extLst>
              <a:ext uri="{FF2B5EF4-FFF2-40B4-BE49-F238E27FC236}">
                <a16:creationId xmlns:a16="http://schemas.microsoft.com/office/drawing/2014/main" id="{CE7AC4F6-7FED-8FD0-2AC8-B4DC6A6C134C}"/>
              </a:ext>
            </a:extLst>
          </p:cNvPr>
          <p:cNvSpPr>
            <a:spLocks noGrp="1"/>
          </p:cNvSpPr>
          <p:nvPr>
            <p:ph type="body" sz="quarter" idx="13" hasCustomPrompt="1"/>
          </p:nvPr>
        </p:nvSpPr>
        <p:spPr>
          <a:xfrm>
            <a:off x="814892" y="1761884"/>
            <a:ext cx="10537200" cy="404230"/>
          </a:xfrm>
        </p:spPr>
        <p:txBody>
          <a:bodyPr/>
          <a:lstStyle>
            <a:lvl1pPr marL="0" indent="0">
              <a:buNone/>
              <a:defRPr sz="2200"/>
            </a:lvl1pPr>
          </a:lstStyle>
          <a:p>
            <a:pPr lvl="0"/>
            <a:r>
              <a:rPr lang="sv-SE" dirty="0"/>
              <a:t>Underrubrik eller ingress</a:t>
            </a:r>
          </a:p>
        </p:txBody>
      </p:sp>
      <p:sp>
        <p:nvSpPr>
          <p:cNvPr id="14" name="Platshållare för innehåll 2">
            <a:extLst>
              <a:ext uri="{FF2B5EF4-FFF2-40B4-BE49-F238E27FC236}">
                <a16:creationId xmlns:a16="http://schemas.microsoft.com/office/drawing/2014/main" id="{C3AA1D3B-B049-EE57-284F-8552804915FD}"/>
              </a:ext>
            </a:extLst>
          </p:cNvPr>
          <p:cNvSpPr>
            <a:spLocks noGrp="1"/>
          </p:cNvSpPr>
          <p:nvPr>
            <p:ph idx="1"/>
          </p:nvPr>
        </p:nvSpPr>
        <p:spPr>
          <a:xfrm>
            <a:off x="824399" y="2401200"/>
            <a:ext cx="10537200" cy="3600000"/>
          </a:xfrm>
        </p:spPr>
        <p:txBody>
          <a:bodyPr/>
          <a:lstStyle>
            <a:lvl1pPr>
              <a:lnSpc>
                <a:spcPct val="110000"/>
              </a:lnSpc>
              <a:spcBef>
                <a:spcPts val="6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6" name="Rektangel 15">
            <a:extLst>
              <a:ext uri="{FF2B5EF4-FFF2-40B4-BE49-F238E27FC236}">
                <a16:creationId xmlns:a16="http://schemas.microsoft.com/office/drawing/2014/main" id="{C2719CE2-D9F7-CA1A-7139-FC8DB5B9D85E}"/>
              </a:ext>
              <a:ext uri="{C183D7F6-B498-43B3-948B-1728B52AA6E4}">
                <adec:decorative xmlns:adec="http://schemas.microsoft.com/office/drawing/2017/decorative" val="1"/>
              </a:ext>
            </a:extLst>
          </p:cNvPr>
          <p:cNvSpPr/>
          <p:nvPr userDrawn="1"/>
        </p:nvSpPr>
        <p:spPr>
          <a:xfrm>
            <a:off x="928577" y="6100594"/>
            <a:ext cx="3370373"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4903770D-B458-B450-F23D-63E6A3EA0729}"/>
              </a:ext>
              <a:ext uri="{C183D7F6-B498-43B3-948B-1728B52AA6E4}">
                <adec:decorative xmlns:adec="http://schemas.microsoft.com/office/drawing/2017/decorative" val="1"/>
              </a:ext>
            </a:extLst>
          </p:cNvPr>
          <p:cNvSpPr/>
          <p:nvPr userDrawn="1"/>
        </p:nvSpPr>
        <p:spPr>
          <a:xfrm>
            <a:off x="0" y="6100594"/>
            <a:ext cx="821978"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AA9BB266-A235-8F90-0EBC-22F41A3CAB38}"/>
              </a:ext>
              <a:ext uri="{C183D7F6-B498-43B3-948B-1728B52AA6E4}">
                <adec:decorative xmlns:adec="http://schemas.microsoft.com/office/drawing/2017/decorative" val="1"/>
              </a:ext>
            </a:extLst>
          </p:cNvPr>
          <p:cNvSpPr/>
          <p:nvPr userDrawn="1"/>
        </p:nvSpPr>
        <p:spPr>
          <a:xfrm>
            <a:off x="4400550" y="6100593"/>
            <a:ext cx="1636714"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EAFE1544-97E9-2958-759B-5A707567EAD8}"/>
              </a:ext>
              <a:ext uri="{C183D7F6-B498-43B3-948B-1728B52AA6E4}">
                <adec:decorative xmlns:adec="http://schemas.microsoft.com/office/drawing/2017/decorative" val="1"/>
              </a:ext>
            </a:extLst>
          </p:cNvPr>
          <p:cNvSpPr/>
          <p:nvPr userDrawn="1"/>
        </p:nvSpPr>
        <p:spPr>
          <a:xfrm>
            <a:off x="6138862" y="6100594"/>
            <a:ext cx="1641475"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16A6BDD2-746D-61A3-87F2-346E597173D1}"/>
              </a:ext>
              <a:ext uri="{C183D7F6-B498-43B3-948B-1728B52AA6E4}">
                <adec:decorative xmlns:adec="http://schemas.microsoft.com/office/drawing/2017/decorative" val="1"/>
              </a:ext>
            </a:extLst>
          </p:cNvPr>
          <p:cNvSpPr/>
          <p:nvPr userDrawn="1"/>
        </p:nvSpPr>
        <p:spPr>
          <a:xfrm>
            <a:off x="7881938" y="6100593"/>
            <a:ext cx="3381485" cy="7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Platshållare för rubrik 1">
            <a:extLst>
              <a:ext uri="{FF2B5EF4-FFF2-40B4-BE49-F238E27FC236}">
                <a16:creationId xmlns:a16="http://schemas.microsoft.com/office/drawing/2014/main" id="{37513542-D801-7B01-8813-8D448AF98B41}"/>
              </a:ext>
            </a:extLst>
          </p:cNvPr>
          <p:cNvSpPr>
            <a:spLocks noGrp="1"/>
          </p:cNvSpPr>
          <p:nvPr>
            <p:ph type="title"/>
          </p:nvPr>
        </p:nvSpPr>
        <p:spPr>
          <a:xfrm>
            <a:off x="823117" y="876301"/>
            <a:ext cx="10537200" cy="650496"/>
          </a:xfrm>
          <a:prstGeom prst="rect">
            <a:avLst/>
          </a:prstGeom>
        </p:spPr>
        <p:txBody>
          <a:bodyPr vert="horz" lIns="91440" tIns="45720" rIns="91440" bIns="45720" rtlCol="0" anchor="t" anchorCtr="0">
            <a:noAutofit/>
          </a:bodyPr>
          <a:lstStyle/>
          <a:p>
            <a:r>
              <a:rPr lang="sv-SE"/>
              <a:t>Klicka här för att ändra mall för rubrikformat</a:t>
            </a:r>
            <a:endParaRPr lang="sv-SE" dirty="0"/>
          </a:p>
        </p:txBody>
      </p:sp>
      <p:pic>
        <p:nvPicPr>
          <p:cNvPr id="6" name="Bild 5">
            <a:extLst>
              <a:ext uri="{FF2B5EF4-FFF2-40B4-BE49-F238E27FC236}">
                <a16:creationId xmlns:a16="http://schemas.microsoft.com/office/drawing/2014/main" id="{6B4F581E-F207-73A3-7F8E-BC6F29973F2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76087" y="6177679"/>
            <a:ext cx="1438579" cy="584151"/>
          </a:xfrm>
          <a:prstGeom prst="rect">
            <a:avLst/>
          </a:prstGeom>
        </p:spPr>
      </p:pic>
    </p:spTree>
    <p:extLst>
      <p:ext uri="{BB962C8B-B14F-4D97-AF65-F5344CB8AC3E}">
        <p14:creationId xmlns:p14="http://schemas.microsoft.com/office/powerpoint/2010/main" val="164721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B) Textsida">
    <p:spTree>
      <p:nvGrpSpPr>
        <p:cNvPr id="1" name=""/>
        <p:cNvGrpSpPr/>
        <p:nvPr/>
      </p:nvGrpSpPr>
      <p:grpSpPr>
        <a:xfrm>
          <a:off x="0" y="0"/>
          <a:ext cx="0" cy="0"/>
          <a:chOff x="0" y="0"/>
          <a:chExt cx="0" cy="0"/>
        </a:xfrm>
      </p:grpSpPr>
      <p:sp>
        <p:nvSpPr>
          <p:cNvPr id="2" name="Platshållare för bildnummer 2">
            <a:extLst>
              <a:ext uri="{FF2B5EF4-FFF2-40B4-BE49-F238E27FC236}">
                <a16:creationId xmlns:a16="http://schemas.microsoft.com/office/drawing/2014/main" id="{70869E41-CDEE-3DB9-32BF-510EA17CBF03}"/>
              </a:ext>
            </a:extLst>
          </p:cNvPr>
          <p:cNvSpPr>
            <a:spLocks noGrp="1"/>
          </p:cNvSpPr>
          <p:nvPr>
            <p:ph type="sldNum" sz="quarter" idx="10"/>
          </p:nvPr>
        </p:nvSpPr>
        <p:spPr>
          <a:xfrm>
            <a:off x="106326" y="6370526"/>
            <a:ext cx="501502" cy="365125"/>
          </a:xfrm>
          <a:prstGeom prst="rect">
            <a:avLst/>
          </a:prstGeom>
        </p:spPr>
        <p:txBody>
          <a:bodyPr/>
          <a:lstStyle/>
          <a:p>
            <a:fld id="{1998DE93-7944-4E79-AD72-DA1F1D1A6E79}" type="slidenum">
              <a:rPr lang="sv-SE" smtClean="0"/>
              <a:pPr/>
              <a:t>‹#›</a:t>
            </a:fld>
            <a:endParaRPr lang="sv-SE"/>
          </a:p>
        </p:txBody>
      </p:sp>
      <p:sp>
        <p:nvSpPr>
          <p:cNvPr id="4" name="Platshållare för innehåll 2">
            <a:extLst>
              <a:ext uri="{FF2B5EF4-FFF2-40B4-BE49-F238E27FC236}">
                <a16:creationId xmlns:a16="http://schemas.microsoft.com/office/drawing/2014/main" id="{A8D064D4-CAE9-9662-F856-DEC651A62835}"/>
              </a:ext>
            </a:extLst>
          </p:cNvPr>
          <p:cNvSpPr>
            <a:spLocks noGrp="1"/>
          </p:cNvSpPr>
          <p:nvPr>
            <p:ph idx="1"/>
          </p:nvPr>
        </p:nvSpPr>
        <p:spPr>
          <a:xfrm>
            <a:off x="824400" y="2401200"/>
            <a:ext cx="10440000" cy="3600000"/>
          </a:xfrm>
        </p:spPr>
        <p:txBody>
          <a:bodyPr/>
          <a:lstStyle>
            <a:lvl1pPr>
              <a:lnSpc>
                <a:spcPct val="110000"/>
              </a:lnSpc>
              <a:spcBef>
                <a:spcPts val="6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4" name="Rektangel 13">
            <a:extLst>
              <a:ext uri="{FF2B5EF4-FFF2-40B4-BE49-F238E27FC236}">
                <a16:creationId xmlns:a16="http://schemas.microsoft.com/office/drawing/2014/main" id="{3D29898E-F54A-FA7A-CA43-1CB7A21D559E}"/>
              </a:ext>
              <a:ext uri="{C183D7F6-B498-43B3-948B-1728B52AA6E4}">
                <adec:decorative xmlns:adec="http://schemas.microsoft.com/office/drawing/2017/decorative" val="1"/>
              </a:ext>
            </a:extLst>
          </p:cNvPr>
          <p:cNvSpPr/>
          <p:nvPr userDrawn="1"/>
        </p:nvSpPr>
        <p:spPr>
          <a:xfrm>
            <a:off x="928577" y="6100594"/>
            <a:ext cx="3370373"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BD78945D-658B-0AAA-FC54-0370AB3E6635}"/>
              </a:ext>
              <a:ext uri="{C183D7F6-B498-43B3-948B-1728B52AA6E4}">
                <adec:decorative xmlns:adec="http://schemas.microsoft.com/office/drawing/2017/decorative" val="1"/>
              </a:ext>
            </a:extLst>
          </p:cNvPr>
          <p:cNvSpPr/>
          <p:nvPr userDrawn="1"/>
        </p:nvSpPr>
        <p:spPr>
          <a:xfrm>
            <a:off x="0" y="6100594"/>
            <a:ext cx="821978"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2F6D25E3-6F9E-41BF-AEFD-1C19EA151398}"/>
              </a:ext>
              <a:ext uri="{C183D7F6-B498-43B3-948B-1728B52AA6E4}">
                <adec:decorative xmlns:adec="http://schemas.microsoft.com/office/drawing/2017/decorative" val="1"/>
              </a:ext>
            </a:extLst>
          </p:cNvPr>
          <p:cNvSpPr/>
          <p:nvPr userDrawn="1"/>
        </p:nvSpPr>
        <p:spPr>
          <a:xfrm>
            <a:off x="4400550" y="6100593"/>
            <a:ext cx="1636714"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7AC47C67-AC2F-476B-86BF-676298EDFACE}"/>
              </a:ext>
              <a:ext uri="{C183D7F6-B498-43B3-948B-1728B52AA6E4}">
                <adec:decorative xmlns:adec="http://schemas.microsoft.com/office/drawing/2017/decorative" val="1"/>
              </a:ext>
            </a:extLst>
          </p:cNvPr>
          <p:cNvSpPr/>
          <p:nvPr userDrawn="1"/>
        </p:nvSpPr>
        <p:spPr>
          <a:xfrm>
            <a:off x="6138862" y="6100594"/>
            <a:ext cx="1641475"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1382C4EB-A603-95C4-D6A7-C5FB5F403F50}"/>
              </a:ext>
              <a:ext uri="{C183D7F6-B498-43B3-948B-1728B52AA6E4}">
                <adec:decorative xmlns:adec="http://schemas.microsoft.com/office/drawing/2017/decorative" val="1"/>
              </a:ext>
            </a:extLst>
          </p:cNvPr>
          <p:cNvSpPr/>
          <p:nvPr userDrawn="1"/>
        </p:nvSpPr>
        <p:spPr>
          <a:xfrm>
            <a:off x="7881938" y="6100593"/>
            <a:ext cx="3381485" cy="7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Platshållare för rubrik 1">
            <a:extLst>
              <a:ext uri="{FF2B5EF4-FFF2-40B4-BE49-F238E27FC236}">
                <a16:creationId xmlns:a16="http://schemas.microsoft.com/office/drawing/2014/main" id="{1A966598-FDAA-5FD2-8D8A-507B26800CCD}"/>
              </a:ext>
            </a:extLst>
          </p:cNvPr>
          <p:cNvSpPr>
            <a:spLocks noGrp="1"/>
          </p:cNvSpPr>
          <p:nvPr>
            <p:ph type="title"/>
          </p:nvPr>
        </p:nvSpPr>
        <p:spPr>
          <a:xfrm>
            <a:off x="823118" y="876300"/>
            <a:ext cx="10440000" cy="1404000"/>
          </a:xfrm>
          <a:prstGeom prst="rect">
            <a:avLst/>
          </a:prstGeom>
        </p:spPr>
        <p:txBody>
          <a:bodyPr vert="horz" lIns="91440" tIns="45720" rIns="91440" bIns="45720" rtlCol="0" anchor="t" anchorCtr="0">
            <a:noAutofit/>
          </a:bodyPr>
          <a:lstStyle/>
          <a:p>
            <a:r>
              <a:rPr lang="sv-SE"/>
              <a:t>Klicka här för att ändra mall för rubrikformat</a:t>
            </a:r>
            <a:endParaRPr lang="sv-SE" dirty="0"/>
          </a:p>
        </p:txBody>
      </p:sp>
      <p:pic>
        <p:nvPicPr>
          <p:cNvPr id="5" name="Bild 4">
            <a:extLst>
              <a:ext uri="{FF2B5EF4-FFF2-40B4-BE49-F238E27FC236}">
                <a16:creationId xmlns:a16="http://schemas.microsoft.com/office/drawing/2014/main" id="{BF7DA2BE-0CFB-D38B-A4E9-B442D22202A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76087" y="6177679"/>
            <a:ext cx="1438579" cy="584151"/>
          </a:xfrm>
          <a:prstGeom prst="rect">
            <a:avLst/>
          </a:prstGeom>
        </p:spPr>
      </p:pic>
    </p:spTree>
    <p:extLst>
      <p:ext uri="{BB962C8B-B14F-4D97-AF65-F5344CB8AC3E}">
        <p14:creationId xmlns:p14="http://schemas.microsoft.com/office/powerpoint/2010/main" val="249391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 Textsida stående bild">
    <p:spTree>
      <p:nvGrpSpPr>
        <p:cNvPr id="1" name=""/>
        <p:cNvGrpSpPr/>
        <p:nvPr/>
      </p:nvGrpSpPr>
      <p:grpSpPr>
        <a:xfrm>
          <a:off x="0" y="0"/>
          <a:ext cx="0" cy="0"/>
          <a:chOff x="0" y="0"/>
          <a:chExt cx="0" cy="0"/>
        </a:xfrm>
      </p:grpSpPr>
      <p:sp>
        <p:nvSpPr>
          <p:cNvPr id="2" name="Platshållare för bildnummer 2">
            <a:extLst>
              <a:ext uri="{FF2B5EF4-FFF2-40B4-BE49-F238E27FC236}">
                <a16:creationId xmlns:a16="http://schemas.microsoft.com/office/drawing/2014/main" id="{3A0DB6FC-5DAD-45C2-67A3-7A65DCCF8A50}"/>
              </a:ext>
            </a:extLst>
          </p:cNvPr>
          <p:cNvSpPr>
            <a:spLocks noGrp="1"/>
          </p:cNvSpPr>
          <p:nvPr>
            <p:ph type="sldNum" sz="quarter" idx="10"/>
          </p:nvPr>
        </p:nvSpPr>
        <p:spPr>
          <a:xfrm>
            <a:off x="106326" y="6370526"/>
            <a:ext cx="501502" cy="365125"/>
          </a:xfrm>
          <a:prstGeom prst="rect">
            <a:avLst/>
          </a:prstGeom>
        </p:spPr>
        <p:txBody>
          <a:bodyPr/>
          <a:lstStyle/>
          <a:p>
            <a:fld id="{1998DE93-7944-4E79-AD72-DA1F1D1A6E79}" type="slidenum">
              <a:rPr lang="sv-SE" smtClean="0"/>
              <a:pPr/>
              <a:t>‹#›</a:t>
            </a:fld>
            <a:endParaRPr lang="sv-SE"/>
          </a:p>
        </p:txBody>
      </p:sp>
      <p:sp>
        <p:nvSpPr>
          <p:cNvPr id="4" name="Platshållare för innehåll 2">
            <a:extLst>
              <a:ext uri="{FF2B5EF4-FFF2-40B4-BE49-F238E27FC236}">
                <a16:creationId xmlns:a16="http://schemas.microsoft.com/office/drawing/2014/main" id="{43FA7A77-9852-872D-2E21-1C1F410E5B6A}"/>
              </a:ext>
            </a:extLst>
          </p:cNvPr>
          <p:cNvSpPr>
            <a:spLocks noGrp="1"/>
          </p:cNvSpPr>
          <p:nvPr>
            <p:ph idx="1"/>
          </p:nvPr>
        </p:nvSpPr>
        <p:spPr>
          <a:xfrm>
            <a:off x="824400" y="2401200"/>
            <a:ext cx="6954837" cy="3600000"/>
          </a:xfrm>
        </p:spPr>
        <p:txBody>
          <a:bodyPr>
            <a:noAutofit/>
          </a:bodyPr>
          <a:lstStyle>
            <a:lvl1pPr>
              <a:lnSpc>
                <a:spcPct val="110000"/>
              </a:lnSpc>
              <a:spcBef>
                <a:spcPts val="6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bild 8">
            <a:extLst>
              <a:ext uri="{FF2B5EF4-FFF2-40B4-BE49-F238E27FC236}">
                <a16:creationId xmlns:a16="http://schemas.microsoft.com/office/drawing/2014/main" id="{D1DAFDDD-933A-3DE6-38D7-52A472087691}"/>
              </a:ext>
            </a:extLst>
          </p:cNvPr>
          <p:cNvSpPr>
            <a:spLocks noGrp="1"/>
          </p:cNvSpPr>
          <p:nvPr>
            <p:ph type="pic" sz="quarter" idx="15"/>
          </p:nvPr>
        </p:nvSpPr>
        <p:spPr>
          <a:xfrm>
            <a:off x="7881938" y="879475"/>
            <a:ext cx="3375025" cy="5114925"/>
          </a:xfrm>
        </p:spPr>
        <p:txBody>
          <a:bodyPr/>
          <a:lstStyle/>
          <a:p>
            <a:r>
              <a:rPr lang="sv-SE"/>
              <a:t>Klicka på ikonen för att lägga till en bild</a:t>
            </a:r>
          </a:p>
        </p:txBody>
      </p:sp>
      <p:sp>
        <p:nvSpPr>
          <p:cNvPr id="16" name="Rektangel 15">
            <a:extLst>
              <a:ext uri="{FF2B5EF4-FFF2-40B4-BE49-F238E27FC236}">
                <a16:creationId xmlns:a16="http://schemas.microsoft.com/office/drawing/2014/main" id="{F656EF47-088E-AFA6-5DBB-CC0294267A47}"/>
              </a:ext>
              <a:ext uri="{C183D7F6-B498-43B3-948B-1728B52AA6E4}">
                <adec:decorative xmlns:adec="http://schemas.microsoft.com/office/drawing/2017/decorative" val="1"/>
              </a:ext>
            </a:extLst>
          </p:cNvPr>
          <p:cNvSpPr/>
          <p:nvPr userDrawn="1"/>
        </p:nvSpPr>
        <p:spPr>
          <a:xfrm>
            <a:off x="928577" y="6100594"/>
            <a:ext cx="3370373"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7A1151E8-A498-C4DD-D60A-1CA9CA6A25F9}"/>
              </a:ext>
              <a:ext uri="{C183D7F6-B498-43B3-948B-1728B52AA6E4}">
                <adec:decorative xmlns:adec="http://schemas.microsoft.com/office/drawing/2017/decorative" val="1"/>
              </a:ext>
            </a:extLst>
          </p:cNvPr>
          <p:cNvSpPr/>
          <p:nvPr userDrawn="1"/>
        </p:nvSpPr>
        <p:spPr>
          <a:xfrm>
            <a:off x="0" y="6100594"/>
            <a:ext cx="821978"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4FF27ECA-A490-43F2-CA4B-100033B8F54B}"/>
              </a:ext>
              <a:ext uri="{C183D7F6-B498-43B3-948B-1728B52AA6E4}">
                <adec:decorative xmlns:adec="http://schemas.microsoft.com/office/drawing/2017/decorative" val="1"/>
              </a:ext>
            </a:extLst>
          </p:cNvPr>
          <p:cNvSpPr/>
          <p:nvPr userDrawn="1"/>
        </p:nvSpPr>
        <p:spPr>
          <a:xfrm>
            <a:off x="4400550" y="6100593"/>
            <a:ext cx="1636714" cy="7574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8EE1A7DD-EB84-E5CA-794A-9A39D90D3E62}"/>
              </a:ext>
              <a:ext uri="{C183D7F6-B498-43B3-948B-1728B52AA6E4}">
                <adec:decorative xmlns:adec="http://schemas.microsoft.com/office/drawing/2017/decorative" val="1"/>
              </a:ext>
            </a:extLst>
          </p:cNvPr>
          <p:cNvSpPr/>
          <p:nvPr userDrawn="1"/>
        </p:nvSpPr>
        <p:spPr>
          <a:xfrm>
            <a:off x="6138862" y="6100594"/>
            <a:ext cx="1641475" cy="75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B4D63589-5D60-4590-ACE3-E79EBCE21850}"/>
              </a:ext>
              <a:ext uri="{C183D7F6-B498-43B3-948B-1728B52AA6E4}">
                <adec:decorative xmlns:adec="http://schemas.microsoft.com/office/drawing/2017/decorative" val="1"/>
              </a:ext>
            </a:extLst>
          </p:cNvPr>
          <p:cNvSpPr/>
          <p:nvPr userDrawn="1"/>
        </p:nvSpPr>
        <p:spPr>
          <a:xfrm>
            <a:off x="7881938" y="6100593"/>
            <a:ext cx="3381485" cy="7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Platshållare för rubrik 1">
            <a:extLst>
              <a:ext uri="{FF2B5EF4-FFF2-40B4-BE49-F238E27FC236}">
                <a16:creationId xmlns:a16="http://schemas.microsoft.com/office/drawing/2014/main" id="{6FC914CC-642F-4E08-AE57-B0567B96D52E}"/>
              </a:ext>
            </a:extLst>
          </p:cNvPr>
          <p:cNvSpPr>
            <a:spLocks noGrp="1"/>
          </p:cNvSpPr>
          <p:nvPr>
            <p:ph type="title"/>
          </p:nvPr>
        </p:nvSpPr>
        <p:spPr>
          <a:xfrm>
            <a:off x="823118" y="876300"/>
            <a:ext cx="6954045" cy="1404000"/>
          </a:xfrm>
          <a:prstGeom prst="rect">
            <a:avLst/>
          </a:prstGeom>
        </p:spPr>
        <p:txBody>
          <a:bodyPr vert="horz" lIns="91440" tIns="45720" rIns="91440" bIns="45720" rtlCol="0" anchor="t" anchorCtr="0">
            <a:noAutofit/>
          </a:bodyPr>
          <a:lstStyle/>
          <a:p>
            <a:r>
              <a:rPr lang="sv-SE"/>
              <a:t>Klicka här för att ändra mall för rubrikformat</a:t>
            </a:r>
            <a:endParaRPr lang="sv-SE" dirty="0"/>
          </a:p>
        </p:txBody>
      </p:sp>
      <p:pic>
        <p:nvPicPr>
          <p:cNvPr id="5" name="Bild 4">
            <a:extLst>
              <a:ext uri="{FF2B5EF4-FFF2-40B4-BE49-F238E27FC236}">
                <a16:creationId xmlns:a16="http://schemas.microsoft.com/office/drawing/2014/main" id="{7D1E094A-D0CE-2188-4E04-BE4F6792B5F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76087" y="6177679"/>
            <a:ext cx="1438579" cy="584151"/>
          </a:xfrm>
          <a:prstGeom prst="rect">
            <a:avLst/>
          </a:prstGeom>
        </p:spPr>
      </p:pic>
    </p:spTree>
    <p:extLst>
      <p:ext uri="{BB962C8B-B14F-4D97-AF65-F5344CB8AC3E}">
        <p14:creationId xmlns:p14="http://schemas.microsoft.com/office/powerpoint/2010/main" val="1722979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7.em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2.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image" Target="../media/image9.png"/><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theme" Target="../theme/theme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EE3293A-95BE-F3F0-6AC8-810059495B11}"/>
              </a:ext>
            </a:extLst>
          </p:cNvPr>
          <p:cNvSpPr>
            <a:spLocks noGrp="1"/>
          </p:cNvSpPr>
          <p:nvPr>
            <p:ph type="title"/>
          </p:nvPr>
        </p:nvSpPr>
        <p:spPr>
          <a:xfrm>
            <a:off x="823118" y="876300"/>
            <a:ext cx="10538620" cy="1404000"/>
          </a:xfrm>
          <a:prstGeom prst="rect">
            <a:avLst/>
          </a:prstGeom>
        </p:spPr>
        <p:txBody>
          <a:bodyPr vert="horz" lIns="91440" tIns="45720" rIns="91440" bIns="45720" rtlCol="0" anchor="t" anchorCtr="0">
            <a:noAutofit/>
          </a:bodyPr>
          <a:lstStyle/>
          <a:p>
            <a:r>
              <a:rPr lang="sv-SE" dirty="0"/>
              <a:t>Rubrik</a:t>
            </a:r>
          </a:p>
        </p:txBody>
      </p:sp>
      <p:sp>
        <p:nvSpPr>
          <p:cNvPr id="3" name="Platshållare för text 2">
            <a:extLst>
              <a:ext uri="{FF2B5EF4-FFF2-40B4-BE49-F238E27FC236}">
                <a16:creationId xmlns:a16="http://schemas.microsoft.com/office/drawing/2014/main" id="{D1EB0856-1C7B-0C67-5671-DAEE50A399CF}"/>
              </a:ext>
            </a:extLst>
          </p:cNvPr>
          <p:cNvSpPr>
            <a:spLocks noGrp="1"/>
          </p:cNvSpPr>
          <p:nvPr>
            <p:ph type="body" idx="1"/>
          </p:nvPr>
        </p:nvSpPr>
        <p:spPr>
          <a:xfrm>
            <a:off x="823118" y="2401200"/>
            <a:ext cx="10538620" cy="36000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9842123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10" r:id="rId8"/>
    <p:sldLayoutId id="2147483707" r:id="rId9"/>
    <p:sldLayoutId id="2147483708" r:id="rId10"/>
    <p:sldLayoutId id="2147483709" r:id="rId11"/>
    <p:sldLayoutId id="2147483711" r:id="rId12"/>
    <p:sldLayoutId id="2147483715" r:id="rId13"/>
    <p:sldLayoutId id="2147483712" r:id="rId14"/>
    <p:sldLayoutId id="2147483716" r:id="rId15"/>
    <p:sldLayoutId id="2147483717" r:id="rId16"/>
    <p:sldLayoutId id="2147483718" r:id="rId17"/>
    <p:sldLayoutId id="2147483713"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9" r:id="rId27"/>
  </p:sldLayoutIdLst>
  <p:txStyles>
    <p:titleStyle>
      <a:lvl1pPr algn="l" defTabSz="914400" rtl="0" eaLnBrk="1" latinLnBrk="0" hangingPunct="1">
        <a:lnSpc>
          <a:spcPct val="90000"/>
        </a:lnSpc>
        <a:spcBef>
          <a:spcPct val="0"/>
        </a:spcBef>
        <a:buNone/>
        <a:defRPr sz="4800" b="1" kern="1200" spc="-8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300"/>
        </a:spcBef>
        <a:buFont typeface="Arial" panose="020B0604020202020204" pitchFamily="34" charset="0"/>
        <a:buChar char="•"/>
        <a:defRPr sz="2000" kern="1200">
          <a:solidFill>
            <a:schemeClr val="tx1"/>
          </a:solidFill>
          <a:latin typeface="+mn-lt"/>
          <a:ea typeface="+mn-ea"/>
          <a:cs typeface="+mn-cs"/>
        </a:defRPr>
      </a:lvl1pPr>
      <a:lvl2pPr marL="461963" indent="-204788" algn="l" defTabSz="914400" rtl="0" eaLnBrk="1" latinLnBrk="0" hangingPunct="1">
        <a:lnSpc>
          <a:spcPct val="120000"/>
        </a:lnSpc>
        <a:spcBef>
          <a:spcPts val="300"/>
        </a:spcBef>
        <a:buFont typeface="Arial" panose="020B0604020202020204" pitchFamily="34" charset="0"/>
        <a:buChar char="•"/>
        <a:defRPr sz="1800" kern="1200">
          <a:solidFill>
            <a:schemeClr val="tx1"/>
          </a:solidFill>
          <a:latin typeface="+mn-lt"/>
          <a:ea typeface="+mn-ea"/>
          <a:cs typeface="+mn-cs"/>
        </a:defRPr>
      </a:lvl2pPr>
      <a:lvl3pPr marL="677863" indent="-187325" algn="l" defTabSz="914400" rtl="0" eaLnBrk="1" latinLnBrk="0" hangingPunct="1">
        <a:lnSpc>
          <a:spcPct val="120000"/>
        </a:lnSpc>
        <a:spcBef>
          <a:spcPts val="300"/>
        </a:spcBef>
        <a:buFont typeface="Arial" panose="020B0604020202020204" pitchFamily="34" charset="0"/>
        <a:buChar char="•"/>
        <a:defRPr sz="1600" kern="1200">
          <a:solidFill>
            <a:schemeClr val="tx1"/>
          </a:solidFill>
          <a:latin typeface="+mn-lt"/>
          <a:ea typeface="+mn-ea"/>
          <a:cs typeface="+mn-cs"/>
        </a:defRPr>
      </a:lvl3pPr>
      <a:lvl4pPr marL="876300" indent="-180975" algn="l" defTabSz="914400" rtl="0" eaLnBrk="1" latinLnBrk="0" hangingPunct="1">
        <a:lnSpc>
          <a:spcPct val="120000"/>
        </a:lnSpc>
        <a:spcBef>
          <a:spcPts val="300"/>
        </a:spcBef>
        <a:buFont typeface="Arial" panose="020B0604020202020204" pitchFamily="34" charset="0"/>
        <a:buChar char="•"/>
        <a:defRPr sz="1400" kern="1200">
          <a:solidFill>
            <a:schemeClr val="tx1"/>
          </a:solidFill>
          <a:latin typeface="+mn-lt"/>
          <a:ea typeface="+mn-ea"/>
          <a:cs typeface="+mn-cs"/>
        </a:defRPr>
      </a:lvl4pPr>
      <a:lvl5pPr marL="1055688" indent="-161925"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9">
          <p15:clr>
            <a:srgbClr val="A4A3A4"/>
          </p15:clr>
        </p15:guide>
        <p15:guide id="2" orient="horz" pos="552">
          <p15:clr>
            <a:srgbClr val="A4A3A4"/>
          </p15:clr>
        </p15:guide>
        <p15:guide id="3" orient="horz" pos="1584">
          <p15:clr>
            <a:srgbClr val="A4A3A4"/>
          </p15:clr>
        </p15:guide>
        <p15:guide id="4" orient="horz" pos="1648">
          <p15:clr>
            <a:srgbClr val="A4A3A4"/>
          </p15:clr>
        </p15:guide>
        <p15:guide id="5" orient="horz" pos="2681">
          <p15:clr>
            <a:srgbClr val="A4A3A4"/>
          </p15:clr>
        </p15:guide>
        <p15:guide id="6" orient="horz" pos="2744">
          <p15:clr>
            <a:srgbClr val="A4A3A4"/>
          </p15:clr>
        </p15:guide>
        <p15:guide id="7" orient="horz" pos="3776">
          <p15:clr>
            <a:srgbClr val="A4A3A4"/>
          </p15:clr>
        </p15:guide>
        <p15:guide id="8" orient="horz" pos="3841">
          <p15:clr>
            <a:srgbClr val="A4A3A4"/>
          </p15:clr>
        </p15:guide>
        <p15:guide id="10" pos="582">
          <p15:clr>
            <a:srgbClr val="A4A3A4"/>
          </p15:clr>
        </p15:guide>
        <p15:guide id="11" pos="1613">
          <p15:clr>
            <a:srgbClr val="A4A3A4"/>
          </p15:clr>
        </p15:guide>
        <p15:guide id="12" pos="1676">
          <p15:clr>
            <a:srgbClr val="A4A3A4"/>
          </p15:clr>
        </p15:guide>
        <p15:guide id="13" pos="2708">
          <p15:clr>
            <a:srgbClr val="A4A3A4"/>
          </p15:clr>
        </p15:guide>
        <p15:guide id="14" pos="2772">
          <p15:clr>
            <a:srgbClr val="A4A3A4"/>
          </p15:clr>
        </p15:guide>
        <p15:guide id="15" pos="3803">
          <p15:clr>
            <a:srgbClr val="A4A3A4"/>
          </p15:clr>
        </p15:guide>
        <p15:guide id="16" pos="3867">
          <p15:clr>
            <a:srgbClr val="A4A3A4"/>
          </p15:clr>
        </p15:guide>
        <p15:guide id="17" pos="4899" userDrawn="1">
          <p15:clr>
            <a:srgbClr val="A4A3A4"/>
          </p15:clr>
        </p15:guide>
        <p15:guide id="18" pos="4963" userDrawn="1">
          <p15:clr>
            <a:srgbClr val="A4A3A4"/>
          </p15:clr>
        </p15:guide>
        <p15:guide id="19" pos="5994" userDrawn="1">
          <p15:clr>
            <a:srgbClr val="A4A3A4"/>
          </p15:clr>
        </p15:guide>
        <p15:guide id="20" pos="6059" userDrawn="1">
          <p15:clr>
            <a:srgbClr val="A4A3A4"/>
          </p15:clr>
        </p15:guide>
        <p15:guide id="21" pos="7091" userDrawn="1">
          <p15:clr>
            <a:srgbClr val="A4A3A4"/>
          </p15:clr>
        </p15:guide>
        <p15:guide id="22" pos="7157" userDrawn="1">
          <p15:clr>
            <a:srgbClr val="A4A3A4"/>
          </p15:clr>
        </p15:guide>
        <p15:guide id="23" pos="518">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E21FBC54-7287-A5EF-2597-AE9919D5CF5C}"/>
              </a:ext>
            </a:extLst>
          </p:cNvPr>
          <p:cNvSpPr>
            <a:spLocks noGrp="1"/>
          </p:cNvSpPr>
          <p:nvPr>
            <p:ph type="sldNum" sz="quarter" idx="4"/>
          </p:nvPr>
        </p:nvSpPr>
        <p:spPr>
          <a:xfrm>
            <a:off x="9118600" y="6362429"/>
            <a:ext cx="2743200" cy="365125"/>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9C31AE5D-A1DC-2A4E-BC2F-45E7D4FEE5F9}" type="slidenum">
              <a:rPr lang="sv-SE" smtClean="0"/>
              <a:pPr/>
              <a:t>‹#›</a:t>
            </a:fld>
            <a:endParaRPr lang="sv-SE"/>
          </a:p>
        </p:txBody>
      </p:sp>
      <p:pic>
        <p:nvPicPr>
          <p:cNvPr id="7" name="Bildobjekt 6">
            <a:extLst>
              <a:ext uri="{FF2B5EF4-FFF2-40B4-BE49-F238E27FC236}">
                <a16:creationId xmlns:a16="http://schemas.microsoft.com/office/drawing/2014/main" id="{48D4F184-8F3F-E856-99B1-2B82D2C007BB}"/>
              </a:ext>
            </a:extLst>
          </p:cNvPr>
          <p:cNvPicPr>
            <a:picLocks noChangeAspect="1"/>
          </p:cNvPicPr>
          <p:nvPr userDrawn="1"/>
        </p:nvPicPr>
        <p:blipFill>
          <a:blip r:embed="rId12"/>
          <a:stretch>
            <a:fillRect/>
          </a:stretch>
        </p:blipFill>
        <p:spPr>
          <a:xfrm>
            <a:off x="343676" y="324074"/>
            <a:ext cx="1361384" cy="544554"/>
          </a:xfrm>
          <a:prstGeom prst="rect">
            <a:avLst/>
          </a:prstGeom>
        </p:spPr>
      </p:pic>
      <p:cxnSp>
        <p:nvCxnSpPr>
          <p:cNvPr id="8" name="Rak 7">
            <a:extLst>
              <a:ext uri="{FF2B5EF4-FFF2-40B4-BE49-F238E27FC236}">
                <a16:creationId xmlns:a16="http://schemas.microsoft.com/office/drawing/2014/main" id="{29979B63-612B-421A-BAB9-3668C799710A}"/>
              </a:ext>
            </a:extLst>
          </p:cNvPr>
          <p:cNvCxnSpPr>
            <a:cxnSpLocks/>
          </p:cNvCxnSpPr>
          <p:nvPr userDrawn="1"/>
        </p:nvCxnSpPr>
        <p:spPr>
          <a:xfrm flipV="1">
            <a:off x="343676" y="964647"/>
            <a:ext cx="11518124" cy="3869"/>
          </a:xfrm>
          <a:prstGeom prst="line">
            <a:avLst/>
          </a:prstGeom>
          <a:noFill/>
          <a:ln w="63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0" name="Category:">
            <a:extLst>
              <a:ext uri="{FF2B5EF4-FFF2-40B4-BE49-F238E27FC236}">
                <a16:creationId xmlns:a16="http://schemas.microsoft.com/office/drawing/2014/main" id="{A03E9E81-80B0-9C3D-72CF-7B7BA6FE8052}"/>
              </a:ext>
            </a:extLst>
          </p:cNvPr>
          <p:cNvSpPr txBox="1"/>
          <p:nvPr userDrawn="1"/>
        </p:nvSpPr>
        <p:spPr>
          <a:xfrm>
            <a:off x="2913144" y="704299"/>
            <a:ext cx="1859788" cy="256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p>
            <a:pPr algn="l">
              <a:defRPr sz="1200">
                <a:solidFill>
                  <a:srgbClr val="000000"/>
                </a:solidFill>
                <a:latin typeface="Averta for TBWA Light"/>
                <a:ea typeface="Averta for TBWA Light"/>
                <a:cs typeface="Averta for TBWA Light"/>
                <a:sym typeface="Averta for TBWA Light"/>
              </a:defRPr>
            </a:pPr>
            <a:r>
              <a:rPr kumimoji="0" sz="10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Category:</a:t>
            </a:r>
            <a:endParaRPr sz="1000"/>
          </a:p>
        </p:txBody>
      </p:sp>
      <p:sp>
        <p:nvSpPr>
          <p:cNvPr id="3" name="Platshållare för datum 3">
            <a:extLst>
              <a:ext uri="{FF2B5EF4-FFF2-40B4-BE49-F238E27FC236}">
                <a16:creationId xmlns:a16="http://schemas.microsoft.com/office/drawing/2014/main" id="{40066491-0B76-FC83-654F-83B8DB647EC4}"/>
              </a:ext>
            </a:extLst>
          </p:cNvPr>
          <p:cNvSpPr>
            <a:spLocks noGrp="1"/>
          </p:cNvSpPr>
          <p:nvPr>
            <p:ph type="dt" sz="half" idx="2"/>
          </p:nvPr>
        </p:nvSpPr>
        <p:spPr>
          <a:xfrm>
            <a:off x="9118600" y="712036"/>
            <a:ext cx="2743200" cy="256480"/>
          </a:xfrm>
          <a:prstGeom prst="rect">
            <a:avLst/>
          </a:prstGeom>
        </p:spPr>
        <p:txBody>
          <a:bodyPr lIns="0" tIns="0" rIns="0" bIns="0" anchor="ctr"/>
          <a:lstStyle>
            <a:lvl1pPr algn="r">
              <a:defRPr sz="1000" b="0" i="0">
                <a:solidFill>
                  <a:schemeClr val="tx1"/>
                </a:solidFill>
                <a:latin typeface="Arial" panose="020B0604020202020204" pitchFamily="34" charset="0"/>
                <a:cs typeface="Arial" panose="020B0604020202020204" pitchFamily="34" charset="0"/>
              </a:defRPr>
            </a:lvl1pPr>
          </a:lstStyle>
          <a:p>
            <a:fld id="{53E27924-2654-BE41-B858-1C5E021B7630}" type="datetime1">
              <a:rPr lang="sv-SE" smtClean="0"/>
              <a:pPr/>
              <a:t>2026-05-06</a:t>
            </a:fld>
            <a:endParaRPr lang="sv-SE"/>
          </a:p>
        </p:txBody>
      </p:sp>
    </p:spTree>
    <p:extLst>
      <p:ext uri="{BB962C8B-B14F-4D97-AF65-F5344CB8AC3E}">
        <p14:creationId xmlns:p14="http://schemas.microsoft.com/office/powerpoint/2010/main" val="406707017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1867">
          <p15:clr>
            <a:srgbClr val="F26B43"/>
          </p15:clr>
        </p15:guide>
        <p15:guide id="6" orient="horz" pos="799">
          <p15:clr>
            <a:srgbClr val="F26B43"/>
          </p15:clr>
        </p15:guide>
        <p15:guide id="8" orient="horz" pos="40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69973F0-AD06-4B4B-9740-8506B3727871}"/>
              </a:ext>
            </a:extLst>
          </p:cNvPr>
          <p:cNvSpPr>
            <a:spLocks noGrp="1"/>
          </p:cNvSpPr>
          <p:nvPr>
            <p:ph type="title"/>
          </p:nvPr>
        </p:nvSpPr>
        <p:spPr>
          <a:xfrm>
            <a:off x="942975" y="271200"/>
            <a:ext cx="10304744" cy="1325563"/>
          </a:xfrm>
          <a:prstGeom prst="rect">
            <a:avLst/>
          </a:prstGeom>
        </p:spPr>
        <p:txBody>
          <a:bodyPr vert="horz" lIns="91440" tIns="45720" rIns="91440" bIns="45720" rtlCol="0" anchor="b" anchorCtr="0">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F24BEE8-7462-4A31-B9F4-DB84347E27E0}"/>
              </a:ext>
            </a:extLst>
          </p:cNvPr>
          <p:cNvSpPr>
            <a:spLocks noGrp="1"/>
          </p:cNvSpPr>
          <p:nvPr>
            <p:ph type="body" idx="1"/>
          </p:nvPr>
        </p:nvSpPr>
        <p:spPr>
          <a:xfrm>
            <a:off x="942975" y="1802962"/>
            <a:ext cx="10304744" cy="42549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E1930D9-D939-4946-BBE3-16BF6093DA1F}"/>
              </a:ext>
            </a:extLst>
          </p:cNvPr>
          <p:cNvSpPr>
            <a:spLocks noGrp="1"/>
          </p:cNvSpPr>
          <p:nvPr>
            <p:ph type="dt" sz="half" idx="2"/>
          </p:nvPr>
        </p:nvSpPr>
        <p:spPr>
          <a:xfrm>
            <a:off x="20596" y="6453763"/>
            <a:ext cx="922379" cy="230884"/>
          </a:xfrm>
          <a:prstGeom prst="rect">
            <a:avLst/>
          </a:prstGeom>
        </p:spPr>
        <p:txBody>
          <a:bodyPr vert="horz" lIns="91440" tIns="45720" rIns="91440" bIns="45720" rtlCol="0" anchor="ctr"/>
          <a:lstStyle>
            <a:lvl1pPr algn="l">
              <a:defRPr sz="1000">
                <a:solidFill>
                  <a:schemeClr val="tx1"/>
                </a:solidFill>
              </a:defRPr>
            </a:lvl1pPr>
          </a:lstStyle>
          <a:p>
            <a:fld id="{417130F1-CFAE-4F3E-8DBA-15451F694089}" type="datetimeFigureOut">
              <a:rPr lang="en-GB" smtClean="0"/>
              <a:t>06/05/2026</a:t>
            </a:fld>
            <a:endParaRPr lang="en-GB"/>
          </a:p>
        </p:txBody>
      </p:sp>
      <p:sp>
        <p:nvSpPr>
          <p:cNvPr id="6" name="Platshållare för bildnummer 5">
            <a:extLst>
              <a:ext uri="{FF2B5EF4-FFF2-40B4-BE49-F238E27FC236}">
                <a16:creationId xmlns:a16="http://schemas.microsoft.com/office/drawing/2014/main" id="{99401577-0F42-42F8-9BA8-73102A53778F}"/>
              </a:ext>
            </a:extLst>
          </p:cNvPr>
          <p:cNvSpPr>
            <a:spLocks noGrp="1"/>
          </p:cNvSpPr>
          <p:nvPr>
            <p:ph type="sldNum" sz="quarter" idx="4"/>
          </p:nvPr>
        </p:nvSpPr>
        <p:spPr>
          <a:xfrm>
            <a:off x="45669" y="72806"/>
            <a:ext cx="477151" cy="338648"/>
          </a:xfrm>
          <a:prstGeom prst="rect">
            <a:avLst/>
          </a:prstGeom>
        </p:spPr>
        <p:txBody>
          <a:bodyPr vert="horz" lIns="91440" tIns="45720" rIns="91440" bIns="45720" rtlCol="0" anchor="ctr"/>
          <a:lstStyle>
            <a:lvl1pPr algn="l">
              <a:defRPr sz="1000">
                <a:solidFill>
                  <a:schemeClr val="tx1"/>
                </a:solidFill>
              </a:defRPr>
            </a:lvl1pPr>
          </a:lstStyle>
          <a:p>
            <a:fld id="{0CBCBD9C-3C31-42D4-A78B-497858E3EA19}" type="slidenum">
              <a:rPr lang="en-GB" smtClean="0"/>
              <a:t>‹#›</a:t>
            </a:fld>
            <a:endParaRPr lang="en-GB"/>
          </a:p>
        </p:txBody>
      </p:sp>
      <p:sp>
        <p:nvSpPr>
          <p:cNvPr id="5" name="Platshållare för sidfot 4">
            <a:extLst>
              <a:ext uri="{FF2B5EF4-FFF2-40B4-BE49-F238E27FC236}">
                <a16:creationId xmlns:a16="http://schemas.microsoft.com/office/drawing/2014/main" id="{3FF12FEC-95B7-429F-BE0E-75829CD3BE39}"/>
              </a:ext>
            </a:extLst>
          </p:cNvPr>
          <p:cNvSpPr>
            <a:spLocks noGrp="1"/>
          </p:cNvSpPr>
          <p:nvPr>
            <p:ph type="ftr" sz="quarter" idx="3"/>
          </p:nvPr>
        </p:nvSpPr>
        <p:spPr>
          <a:xfrm>
            <a:off x="976843" y="6394838"/>
            <a:ext cx="8535020" cy="373824"/>
          </a:xfrm>
          <a:prstGeom prst="rect">
            <a:avLst/>
          </a:prstGeom>
        </p:spPr>
        <p:txBody>
          <a:bodyPr vert="horz" lIns="91440" tIns="45720" rIns="91440" bIns="45720" rtlCol="0" anchor="ctr"/>
          <a:lstStyle>
            <a:lvl1pPr algn="l">
              <a:defRPr sz="1000">
                <a:solidFill>
                  <a:schemeClr val="tx1"/>
                </a:solidFill>
              </a:defRPr>
            </a:lvl1pPr>
          </a:lstStyle>
          <a:p>
            <a:endParaRPr lang="en-GB"/>
          </a:p>
        </p:txBody>
      </p:sp>
      <p:pic>
        <p:nvPicPr>
          <p:cNvPr id="10" name="Bildobjekt 9">
            <a:extLst>
              <a:ext uri="{FF2B5EF4-FFF2-40B4-BE49-F238E27FC236}">
                <a16:creationId xmlns:a16="http://schemas.microsoft.com/office/drawing/2014/main" id="{2C7A058D-6776-4EBC-8542-AD9B1A33D14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268612314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304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1pPr>
      <a:lvl2pPr marL="4608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2pPr>
      <a:lvl3pPr marL="6912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3pPr>
      <a:lvl4pPr marL="9216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2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linkedin.com/posts/thinkai_just-for-fun-i-turned-european-environment-share-7446852319029223424-gzcx/?utm_source=share&amp;utm_medium=member_ios&amp;rcm=ACoAAAPmEu4BGbihSpPBt_BeXFRax63B3CWV32k" TargetMode="External"/><Relationship Id="rId7" Type="http://schemas.openxmlformats.org/officeDocument/2006/relationships/hyperlink" Target="https://www.di.se/nyheter/ob-kriget-i-iran-redan-en-global-konflik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hyperlink" Target="https://www.dn.se/direkt/ukraina/2026-04-07/ukraina-attackerat-rysk-oljehamn-i-finska-viken/" TargetMode="External"/><Relationship Id="rId10" Type="http://schemas.openxmlformats.org/officeDocument/2006/relationships/image" Target="../media/image16.png"/><Relationship Id="rId4" Type="http://schemas.openxmlformats.org/officeDocument/2006/relationships/image" Target="../media/image12.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AFEE0-F7CD-2294-6FF9-05CC75401B68}"/>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190177F-5220-E814-A787-AAA3B04AF5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1AE5D-A1DC-2A4E-BC2F-45E7D4FEE5F9}" type="slidenum">
              <a:rPr kumimoji="0" lang="sv-SE"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0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3" name="Platshållare för datum 2">
            <a:extLst>
              <a:ext uri="{FF2B5EF4-FFF2-40B4-BE49-F238E27FC236}">
                <a16:creationId xmlns:a16="http://schemas.microsoft.com/office/drawing/2014/main" id="{422820D4-C048-3B53-0B18-4F52E674C192}"/>
              </a:ext>
            </a:extLst>
          </p:cNvPr>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E27924-2654-BE41-B858-1C5E021B7630}" type="datetime1">
              <a:rPr kumimoji="0" lang="sv-SE"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2026-05-06</a:t>
            </a:fld>
            <a:endParaRPr kumimoji="0" lang="sv-S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ruta 9">
            <a:extLst>
              <a:ext uri="{FF2B5EF4-FFF2-40B4-BE49-F238E27FC236}">
                <a16:creationId xmlns:a16="http://schemas.microsoft.com/office/drawing/2014/main" id="{24DB36AB-E274-E44F-570F-155BA8C67CFC}"/>
              </a:ext>
            </a:extLst>
          </p:cNvPr>
          <p:cNvSpPr txBox="1"/>
          <p:nvPr/>
        </p:nvSpPr>
        <p:spPr>
          <a:xfrm>
            <a:off x="621942" y="2605167"/>
            <a:ext cx="10707329" cy="15542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900" b="1" dirty="0">
                <a:solidFill>
                  <a:srgbClr val="000000"/>
                </a:solidFill>
                <a:latin typeface="Arial" panose="020B0604020202020204" pitchFamily="34" charset="0"/>
                <a:cs typeface="Arial" panose="020B0604020202020204" pitchFamily="34" charset="0"/>
              </a:rPr>
              <a:t>Andreas Arvidsson</a:t>
            </a:r>
            <a:r>
              <a:rPr lang="sv-SE" sz="1900" dirty="0">
                <a:solidFill>
                  <a:srgbClr val="000000"/>
                </a:solidFill>
                <a:latin typeface="Arial" panose="020B0604020202020204" pitchFamily="34" charset="0"/>
                <a:cs typeface="Arial" panose="020B0604020202020204" pitchFamily="34" charset="0"/>
              </a:rPr>
              <a:t>		Försvarsdirektör, Länsstyrelsen Västra Götaland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900" b="1" dirty="0">
                <a:solidFill>
                  <a:srgbClr val="000000"/>
                </a:solidFill>
                <a:latin typeface="Arial" panose="020B0604020202020204" pitchFamily="34" charset="0"/>
                <a:cs typeface="Arial" panose="020B0604020202020204" pitchFamily="34" charset="0"/>
              </a:rPr>
              <a:t>Anders Forsberg	</a:t>
            </a:r>
            <a:r>
              <a:rPr lang="sv-SE" sz="1900" dirty="0">
                <a:solidFill>
                  <a:srgbClr val="000000"/>
                </a:solidFill>
                <a:latin typeface="Arial" panose="020B0604020202020204" pitchFamily="34" charset="0"/>
                <a:cs typeface="Arial" panose="020B0604020202020204" pitchFamily="34" charset="0"/>
              </a:rPr>
              <a:t>	Krisberedskapschef, Svenska Röda Korset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900" b="1" dirty="0">
                <a:solidFill>
                  <a:srgbClr val="000000"/>
                </a:solidFill>
                <a:latin typeface="Arial" panose="020B0604020202020204" pitchFamily="34" charset="0"/>
                <a:cs typeface="Arial" panose="020B0604020202020204" pitchFamily="34" charset="0"/>
              </a:rPr>
              <a:t>Svein Magne Christensen</a:t>
            </a:r>
            <a:r>
              <a:rPr lang="sv-SE" sz="1900" dirty="0">
                <a:solidFill>
                  <a:srgbClr val="000000"/>
                </a:solidFill>
                <a:latin typeface="Arial" panose="020B0604020202020204" pitchFamily="34" charset="0"/>
                <a:cs typeface="Arial" panose="020B0604020202020204" pitchFamily="34" charset="0"/>
              </a:rPr>
              <a:t>	Seniorrådgivare Säkerhet/beredskap, Norske </a:t>
            </a:r>
            <a:r>
              <a:rPr lang="sv-SE" sz="1900" dirty="0" err="1">
                <a:solidFill>
                  <a:srgbClr val="000000"/>
                </a:solidFill>
                <a:latin typeface="Arial" panose="020B0604020202020204" pitchFamily="34" charset="0"/>
                <a:cs typeface="Arial" panose="020B0604020202020204" pitchFamily="34" charset="0"/>
              </a:rPr>
              <a:t>Kirken</a:t>
            </a:r>
            <a:r>
              <a:rPr lang="sv-SE" sz="1900" dirty="0">
                <a:solidFill>
                  <a:srgbClr val="000000"/>
                </a:solidFill>
                <a:latin typeface="Arial" panose="020B0604020202020204" pitchFamily="34" charset="0"/>
                <a:cs typeface="Arial" panose="020B0604020202020204" pitchFamily="34" charset="0"/>
              </a:rPr>
              <a:t> </a:t>
            </a:r>
            <a:endParaRPr kumimoji="0" lang="sv-SE"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ubrik 1">
            <a:extLst>
              <a:ext uri="{FF2B5EF4-FFF2-40B4-BE49-F238E27FC236}">
                <a16:creationId xmlns:a16="http://schemas.microsoft.com/office/drawing/2014/main" id="{0FDA8707-0E41-8928-158E-BF8E30B371C6}"/>
              </a:ext>
            </a:extLst>
          </p:cNvPr>
          <p:cNvSpPr txBox="1">
            <a:spLocks/>
          </p:cNvSpPr>
          <p:nvPr/>
        </p:nvSpPr>
        <p:spPr>
          <a:xfrm>
            <a:off x="621942" y="1354830"/>
            <a:ext cx="10999787" cy="703621"/>
          </a:xfrm>
          <a:prstGeom prst="rect">
            <a:avLst/>
          </a:prstGeom>
        </p:spPr>
        <p:txBody>
          <a:bodyPr vert="horz" lIns="0" tIns="0" rIns="0" bIns="0" rtlCol="0" anchor="t">
            <a:normAutofit fontScale="92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SE" dirty="0">
                <a:solidFill>
                  <a:sysClr val="windowText" lastClr="000000"/>
                </a:solidFill>
                <a:latin typeface="Arial Black"/>
              </a:rPr>
              <a:t>Nordisk beredskap </a:t>
            </a:r>
            <a:r>
              <a:rPr kumimoji="0" lang="sv-SE" sz="3200" b="0" i="0" u="none" strike="noStrike" kern="1200" cap="none" spc="0" normalizeH="0" baseline="0" noProof="0" dirty="0">
                <a:ln>
                  <a:noFill/>
                </a:ln>
                <a:solidFill>
                  <a:sysClr val="windowText" lastClr="000000"/>
                </a:solidFill>
                <a:effectLst/>
                <a:uLnTx/>
                <a:uFillTx/>
                <a:latin typeface="Arial Black"/>
                <a:ea typeface="+mj-ea"/>
                <a:cs typeface="+mj-cs"/>
              </a:rPr>
              <a:t>– </a:t>
            </a:r>
            <a:r>
              <a:rPr kumimoji="0" lang="sv-SE" sz="3200" b="0" i="0" u="none" strike="noStrike" kern="1200" cap="none" spc="0" normalizeH="0" baseline="0" noProof="0">
                <a:ln>
                  <a:noFill/>
                </a:ln>
                <a:solidFill>
                  <a:sysClr val="windowText" lastClr="000000"/>
                </a:solidFill>
                <a:effectLst/>
                <a:uLnTx/>
                <a:uFillTx/>
                <a:latin typeface="Arial Black"/>
                <a:ea typeface="+mj-ea"/>
                <a:cs typeface="+mj-cs"/>
              </a:rPr>
              <a:t>vad är stadsmissionernas </a:t>
            </a:r>
            <a:r>
              <a:rPr kumimoji="0" lang="sv-SE" sz="3200" b="0" i="0" u="none" strike="noStrike" kern="1200" cap="none" spc="0" normalizeH="0" baseline="0" noProof="0" dirty="0">
                <a:ln>
                  <a:noFill/>
                </a:ln>
                <a:solidFill>
                  <a:sysClr val="windowText" lastClr="000000"/>
                </a:solidFill>
                <a:effectLst/>
                <a:uLnTx/>
                <a:uFillTx/>
                <a:latin typeface="Arial Black"/>
                <a:ea typeface="+mj-ea"/>
                <a:cs typeface="+mj-cs"/>
              </a:rPr>
              <a:t>roll?</a:t>
            </a:r>
          </a:p>
        </p:txBody>
      </p:sp>
    </p:spTree>
    <p:extLst>
      <p:ext uri="{BB962C8B-B14F-4D97-AF65-F5344CB8AC3E}">
        <p14:creationId xmlns:p14="http://schemas.microsoft.com/office/powerpoint/2010/main" val="329955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9" descr="En bild som visar text, skärmbild, karta&#10;&#10;Automatiskt genererad beskrivning">
            <a:extLst>
              <a:ext uri="{FF2B5EF4-FFF2-40B4-BE49-F238E27FC236}">
                <a16:creationId xmlns:a16="http://schemas.microsoft.com/office/drawing/2014/main" id="{BC242E45-858B-C6CA-6DBC-6505A9057BD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171283" y="317992"/>
            <a:ext cx="5896768" cy="5749433"/>
          </a:xfrm>
          <a:prstGeom prst="rect">
            <a:avLst/>
          </a:prstGeom>
        </p:spPr>
      </p:pic>
      <p:sp>
        <p:nvSpPr>
          <p:cNvPr id="6" name="Rubrik 3">
            <a:extLst>
              <a:ext uri="{FF2B5EF4-FFF2-40B4-BE49-F238E27FC236}">
                <a16:creationId xmlns:a16="http://schemas.microsoft.com/office/drawing/2014/main" id="{05F36F0F-FA1E-412C-4FD9-98A86187F113}"/>
              </a:ext>
            </a:extLst>
          </p:cNvPr>
          <p:cNvSpPr txBox="1">
            <a:spLocks/>
          </p:cNvSpPr>
          <p:nvPr/>
        </p:nvSpPr>
        <p:spPr>
          <a:xfrm>
            <a:off x="823118" y="876300"/>
            <a:ext cx="9916769" cy="1404000"/>
          </a:xfrm>
          <a:prstGeom prst="rect">
            <a:avLst/>
          </a:prstGeom>
        </p:spPr>
        <p:txBody>
          <a:bodyPr/>
          <a:lstStyle>
            <a:lvl1pPr algn="l" defTabSz="914400" rtl="0" eaLnBrk="1" latinLnBrk="0" hangingPunct="1">
              <a:lnSpc>
                <a:spcPct val="90000"/>
              </a:lnSpc>
              <a:spcBef>
                <a:spcPct val="0"/>
              </a:spcBef>
              <a:buNone/>
              <a:defRPr sz="4800" b="1" kern="1200" spc="-80" baseline="0">
                <a:solidFill>
                  <a:schemeClr val="tx1"/>
                </a:solidFill>
                <a:latin typeface="+mj-lt"/>
                <a:ea typeface="+mj-ea"/>
                <a:cs typeface="+mj-cs"/>
              </a:defRPr>
            </a:lvl1pPr>
          </a:lstStyle>
          <a:p>
            <a:r>
              <a:rPr lang="sv-SE" sz="4000" dirty="0"/>
              <a:t>Indelning i civilområden</a:t>
            </a:r>
          </a:p>
        </p:txBody>
      </p:sp>
      <p:sp>
        <p:nvSpPr>
          <p:cNvPr id="8" name="textruta 7">
            <a:extLst>
              <a:ext uri="{FF2B5EF4-FFF2-40B4-BE49-F238E27FC236}">
                <a16:creationId xmlns:a16="http://schemas.microsoft.com/office/drawing/2014/main" id="{41EA2952-8B9C-BC36-8066-C71AA055A9D6}"/>
              </a:ext>
            </a:extLst>
          </p:cNvPr>
          <p:cNvSpPr txBox="1"/>
          <p:nvPr/>
        </p:nvSpPr>
        <p:spPr>
          <a:xfrm>
            <a:off x="733244" y="2099944"/>
            <a:ext cx="6452559" cy="1631216"/>
          </a:xfrm>
          <a:prstGeom prst="rect">
            <a:avLst/>
          </a:prstGeom>
          <a:noFill/>
        </p:spPr>
        <p:txBody>
          <a:bodyPr wrap="square">
            <a:spAutoFit/>
          </a:bodyPr>
          <a:lstStyle/>
          <a:p>
            <a:r>
              <a:rPr lang="sv-SE" sz="2000" b="0" i="0" dirty="0">
                <a:solidFill>
                  <a:srgbClr val="333333"/>
                </a:solidFill>
                <a:effectLst/>
                <a:latin typeface="open sans" panose="020B0606030504020204" pitchFamily="34" charset="0"/>
              </a:rPr>
              <a:t>Regeringen har det geografiska områdesansvaret på nationell nivå, länsstyrelser på regional nivå och kommuner på lokal nivå. Civilområdesansvariga länsstyrelser har ett geografiskt områdesansvar för civilt försvar inom civilområdet.</a:t>
            </a:r>
            <a:endParaRPr lang="sv-SE" sz="2000" dirty="0"/>
          </a:p>
        </p:txBody>
      </p:sp>
    </p:spTree>
    <p:extLst>
      <p:ext uri="{BB962C8B-B14F-4D97-AF65-F5344CB8AC3E}">
        <p14:creationId xmlns:p14="http://schemas.microsoft.com/office/powerpoint/2010/main" val="88870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F3E6F2F-23F6-11BC-57B5-550E8843D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812" y="103517"/>
            <a:ext cx="11011442" cy="5989831"/>
          </a:xfrm>
          <a:prstGeom prst="rect">
            <a:avLst/>
          </a:prstGeom>
        </p:spPr>
      </p:pic>
    </p:spTree>
    <p:extLst>
      <p:ext uri="{BB962C8B-B14F-4D97-AF65-F5344CB8AC3E}">
        <p14:creationId xmlns:p14="http://schemas.microsoft.com/office/powerpoint/2010/main" val="390611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ACF5E2A-D9B3-3474-36BB-BDD6BB31FE80}"/>
              </a:ext>
            </a:extLst>
          </p:cNvPr>
          <p:cNvPicPr>
            <a:picLocks noChangeAspect="1"/>
          </p:cNvPicPr>
          <p:nvPr/>
        </p:nvPicPr>
        <p:blipFill>
          <a:blip r:embed="rId2"/>
          <a:stretch>
            <a:fillRect/>
          </a:stretch>
        </p:blipFill>
        <p:spPr>
          <a:xfrm>
            <a:off x="520388" y="0"/>
            <a:ext cx="11151223" cy="6858000"/>
          </a:xfrm>
          <a:prstGeom prst="rect">
            <a:avLst/>
          </a:prstGeom>
          <a:noFill/>
        </p:spPr>
      </p:pic>
    </p:spTree>
    <p:extLst>
      <p:ext uri="{BB962C8B-B14F-4D97-AF65-F5344CB8AC3E}">
        <p14:creationId xmlns:p14="http://schemas.microsoft.com/office/powerpoint/2010/main" val="427265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DF086-E4C6-5027-1672-B8D39D04E052}"/>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125B345C-95C9-1E72-E889-EA1341390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487" y="5658882"/>
            <a:ext cx="1740449" cy="329552"/>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descr="En bild som visar svart, mörker&#10;&#10;Automatiskt genererad beskrivning">
            <a:extLst>
              <a:ext uri="{FF2B5EF4-FFF2-40B4-BE49-F238E27FC236}">
                <a16:creationId xmlns:a16="http://schemas.microsoft.com/office/drawing/2014/main" id="{0E6D3E92-941F-FD24-32EF-29765DF5E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032" y="5597744"/>
            <a:ext cx="893960" cy="491678"/>
          </a:xfrm>
          <a:prstGeom prst="rect">
            <a:avLst/>
          </a:prstGeom>
        </p:spPr>
      </p:pic>
      <p:pic>
        <p:nvPicPr>
          <p:cNvPr id="11" name="Bildobjekt 10" descr="En bild som visar symbol, Teckensnitt, text, logotyp&#10;&#10;AI-genererat innehåll kan vara felaktigt.">
            <a:extLst>
              <a:ext uri="{FF2B5EF4-FFF2-40B4-BE49-F238E27FC236}">
                <a16:creationId xmlns:a16="http://schemas.microsoft.com/office/drawing/2014/main" id="{6E23FDFA-0186-B18D-8567-BA579E3556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8042" y="5587671"/>
            <a:ext cx="1524836" cy="471973"/>
          </a:xfrm>
          <a:prstGeom prst="rect">
            <a:avLst/>
          </a:prstGeom>
        </p:spPr>
      </p:pic>
      <p:pic>
        <p:nvPicPr>
          <p:cNvPr id="1026" name="Bildobjekt 1" descr="Länsstyrelsen Västra Götaland">
            <a:extLst>
              <a:ext uri="{FF2B5EF4-FFF2-40B4-BE49-F238E27FC236}">
                <a16:creationId xmlns:a16="http://schemas.microsoft.com/office/drawing/2014/main" id="{C8C2A728-FE67-ED36-EC10-4171B07646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7545" y="5507126"/>
            <a:ext cx="1195825" cy="48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a:extLst>
              <a:ext uri="{FF2B5EF4-FFF2-40B4-BE49-F238E27FC236}">
                <a16:creationId xmlns:a16="http://schemas.microsoft.com/office/drawing/2014/main" id="{E35E6289-C91F-9100-EEC2-18045397C2E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12897" y="5658882"/>
            <a:ext cx="1446878" cy="357119"/>
          </a:xfrm>
          <a:prstGeom prst="rect">
            <a:avLst/>
          </a:prstGeom>
        </p:spPr>
      </p:pic>
      <p:pic>
        <p:nvPicPr>
          <p:cNvPr id="3" name="Bild 3" descr="En bild som visar text, Teckensnitt, symbol, logotyp&#10;&#10;Automatiskt genererad beskrivning">
            <a:extLst>
              <a:ext uri="{FF2B5EF4-FFF2-40B4-BE49-F238E27FC236}">
                <a16:creationId xmlns:a16="http://schemas.microsoft.com/office/drawing/2014/main" id="{24A3E45C-513C-1DF5-9DBF-A58E5AED8E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5726" y="5705466"/>
            <a:ext cx="964162" cy="276234"/>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innehåll 2">
            <a:extLst>
              <a:ext uri="{FF2B5EF4-FFF2-40B4-BE49-F238E27FC236}">
                <a16:creationId xmlns:a16="http://schemas.microsoft.com/office/drawing/2014/main" id="{CC68A0DB-47B5-DA7F-C5D6-68ED6A67E3B6}"/>
              </a:ext>
            </a:extLst>
          </p:cNvPr>
          <p:cNvSpPr txBox="1">
            <a:spLocks/>
          </p:cNvSpPr>
          <p:nvPr/>
        </p:nvSpPr>
        <p:spPr>
          <a:xfrm>
            <a:off x="4899376" y="1629474"/>
            <a:ext cx="6469505" cy="3877652"/>
          </a:xfrm>
          <a:prstGeom prst="rect">
            <a:avLst/>
          </a:prstGeom>
        </p:spPr>
        <p:txBody>
          <a:bodyPr vert="horz" lIns="109728" tIns="54864" rIns="109728" bIns="54864"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l">
              <a:buFont typeface="Arial" panose="020B0604020202020204" pitchFamily="34" charset="0"/>
              <a:buChar char="•"/>
            </a:pPr>
            <a:r>
              <a:rPr lang="sv-SE" sz="1920" dirty="0"/>
              <a:t>Överenskommelse mellan Länsstyrelsen Västra Götaland och Riksidrottsförbundet, Rädda Barnen, Svenska kyrkan, Svenska Röda Korset och Sveriges Stadsmissioner</a:t>
            </a:r>
          </a:p>
          <a:p>
            <a:pPr marL="342900" indent="-342900" algn="l">
              <a:buFont typeface="Arial" panose="020B0604020202020204" pitchFamily="34" charset="0"/>
              <a:buChar char="•"/>
            </a:pPr>
            <a:r>
              <a:rPr lang="sv-SE" sz="1920" dirty="0"/>
              <a:t>Utveckla samverkan inom civil beredskap för att höja förmågan att hantera samhällsstörningar i Västra Götaland</a:t>
            </a:r>
          </a:p>
          <a:p>
            <a:pPr marL="342900" indent="-342900" algn="l">
              <a:buFont typeface="Arial" panose="020B0604020202020204" pitchFamily="34" charset="0"/>
              <a:buChar char="•"/>
            </a:pPr>
            <a:r>
              <a:rPr lang="sv-SE" sz="1920" dirty="0"/>
              <a:t>Civilsamhället bjuds in i existerande forum och sammanhang, med syftet att öka kunskap, dela information och öva/agera tillsammans</a:t>
            </a:r>
          </a:p>
          <a:p>
            <a:pPr marL="342900" indent="-342900" algn="l">
              <a:buFont typeface="Arial" panose="020B0604020202020204" pitchFamily="34" charset="0"/>
              <a:buChar char="•"/>
            </a:pPr>
            <a:r>
              <a:rPr lang="sv-SE" sz="1920" dirty="0"/>
              <a:t>Generellt goda erfarenheter under 2025 med ett stort antal aktiviteter. </a:t>
            </a:r>
            <a:endParaRPr lang="sv-SE" sz="1440" dirty="0"/>
          </a:p>
        </p:txBody>
      </p:sp>
      <p:pic>
        <p:nvPicPr>
          <p:cNvPr id="8" name="Bildobjekt 7">
            <a:extLst>
              <a:ext uri="{FF2B5EF4-FFF2-40B4-BE49-F238E27FC236}">
                <a16:creationId xmlns:a16="http://schemas.microsoft.com/office/drawing/2014/main" id="{99A1B0D4-20CB-656A-1062-C67CEC27D9D1}"/>
              </a:ext>
            </a:extLst>
          </p:cNvPr>
          <p:cNvPicPr>
            <a:picLocks noChangeAspect="1"/>
          </p:cNvPicPr>
          <p:nvPr/>
        </p:nvPicPr>
        <p:blipFill>
          <a:blip r:embed="rId8"/>
          <a:srcRect l="8795" r="19770" b="-2"/>
          <a:stretch>
            <a:fillRect/>
          </a:stretch>
        </p:blipFill>
        <p:spPr>
          <a:xfrm>
            <a:off x="767384" y="1578300"/>
            <a:ext cx="3807797" cy="3811346"/>
          </a:xfrm>
          <a:prstGeom prst="rect">
            <a:avLst/>
          </a:prstGeom>
          <a:noFill/>
        </p:spPr>
      </p:pic>
      <p:sp>
        <p:nvSpPr>
          <p:cNvPr id="12" name="Rubrik 3">
            <a:extLst>
              <a:ext uri="{FF2B5EF4-FFF2-40B4-BE49-F238E27FC236}">
                <a16:creationId xmlns:a16="http://schemas.microsoft.com/office/drawing/2014/main" id="{6FEDD4D8-62B0-5C56-F3D2-A255D6EDF685}"/>
              </a:ext>
            </a:extLst>
          </p:cNvPr>
          <p:cNvSpPr txBox="1">
            <a:spLocks/>
          </p:cNvSpPr>
          <p:nvPr/>
        </p:nvSpPr>
        <p:spPr>
          <a:xfrm>
            <a:off x="823118" y="94101"/>
            <a:ext cx="9916769" cy="1404000"/>
          </a:xfrm>
          <a:prstGeom prst="rect">
            <a:avLst/>
          </a:prstGeom>
        </p:spPr>
        <p:txBody>
          <a:bodyPr/>
          <a:lstStyle>
            <a:lvl1pPr algn="l" defTabSz="914400" rtl="0" eaLnBrk="1" latinLnBrk="0" hangingPunct="1">
              <a:lnSpc>
                <a:spcPct val="90000"/>
              </a:lnSpc>
              <a:spcBef>
                <a:spcPct val="0"/>
              </a:spcBef>
              <a:buNone/>
              <a:defRPr sz="4800" b="1" kern="1200" spc="-80" baseline="0">
                <a:solidFill>
                  <a:schemeClr val="tx1"/>
                </a:solidFill>
                <a:latin typeface="+mj-lt"/>
                <a:ea typeface="+mj-ea"/>
                <a:cs typeface="+mj-cs"/>
              </a:defRPr>
            </a:lvl1pPr>
          </a:lstStyle>
          <a:p>
            <a:r>
              <a:rPr lang="sv-SE" dirty="0"/>
              <a:t>Pilotsamverkan inom civil beredskap</a:t>
            </a:r>
            <a:endParaRPr lang="sv-SE" sz="4000" dirty="0"/>
          </a:p>
        </p:txBody>
      </p:sp>
    </p:spTree>
    <p:extLst>
      <p:ext uri="{BB962C8B-B14F-4D97-AF65-F5344CB8AC3E}">
        <p14:creationId xmlns:p14="http://schemas.microsoft.com/office/powerpoint/2010/main" val="3771574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3CBF0E-8F5E-DE87-5C68-7A506B15545F}"/>
              </a:ext>
            </a:extLst>
          </p:cNvPr>
          <p:cNvSpPr>
            <a:spLocks noGrp="1"/>
          </p:cNvSpPr>
          <p:nvPr>
            <p:ph type="ctrTitle"/>
          </p:nvPr>
        </p:nvSpPr>
        <p:spPr/>
        <p:txBody>
          <a:bodyPr/>
          <a:lstStyle/>
          <a:p>
            <a:r>
              <a:rPr lang="sv-SE" dirty="0"/>
              <a:t>Tack !</a:t>
            </a:r>
          </a:p>
        </p:txBody>
      </p:sp>
    </p:spTree>
    <p:extLst>
      <p:ext uri="{BB962C8B-B14F-4D97-AF65-F5344CB8AC3E}">
        <p14:creationId xmlns:p14="http://schemas.microsoft.com/office/powerpoint/2010/main" val="3663365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A1A9E6-57E4-BF7F-A588-84D723776AEF}"/>
              </a:ext>
            </a:extLst>
          </p:cNvPr>
          <p:cNvSpPr>
            <a:spLocks noGrp="1"/>
          </p:cNvSpPr>
          <p:nvPr>
            <p:ph type="ctrTitle"/>
          </p:nvPr>
        </p:nvSpPr>
        <p:spPr/>
        <p:txBody>
          <a:bodyPr/>
          <a:lstStyle/>
          <a:p>
            <a:r>
              <a:rPr lang="sv-SE"/>
              <a:t>Civilsamhällets roll i krisberedskap och totalförsvar</a:t>
            </a:r>
          </a:p>
        </p:txBody>
      </p:sp>
      <p:sp>
        <p:nvSpPr>
          <p:cNvPr id="3" name="Underrubrik 2">
            <a:extLst>
              <a:ext uri="{FF2B5EF4-FFF2-40B4-BE49-F238E27FC236}">
                <a16:creationId xmlns:a16="http://schemas.microsoft.com/office/drawing/2014/main" id="{3415EC9F-A56F-DCA7-458B-DB88D6DD1CAD}"/>
              </a:ext>
            </a:extLst>
          </p:cNvPr>
          <p:cNvSpPr>
            <a:spLocks noGrp="1"/>
          </p:cNvSpPr>
          <p:nvPr>
            <p:ph type="subTitle" idx="1"/>
          </p:nvPr>
        </p:nvSpPr>
        <p:spPr/>
        <p:txBody>
          <a:bodyPr/>
          <a:lstStyle/>
          <a:p>
            <a:r>
              <a:rPr lang="sv-SE"/>
              <a:t>Anders Forsberg, krisberedskapschef</a:t>
            </a:r>
          </a:p>
        </p:txBody>
      </p:sp>
      <p:sp>
        <p:nvSpPr>
          <p:cNvPr id="4" name="Platshållare för text 3">
            <a:extLst>
              <a:ext uri="{FF2B5EF4-FFF2-40B4-BE49-F238E27FC236}">
                <a16:creationId xmlns:a16="http://schemas.microsoft.com/office/drawing/2014/main" id="{7178CEF6-14BA-4B3D-6AC8-497665424979}"/>
              </a:ext>
            </a:extLst>
          </p:cNvPr>
          <p:cNvSpPr>
            <a:spLocks noGrp="1"/>
          </p:cNvSpPr>
          <p:nvPr>
            <p:ph type="body" sz="quarter" idx="13"/>
          </p:nvPr>
        </p:nvSpPr>
        <p:spPr/>
        <p:txBody>
          <a:bodyPr>
            <a:normAutofit lnSpcReduction="10000"/>
          </a:bodyPr>
          <a:lstStyle/>
          <a:p>
            <a:r>
              <a:rPr lang="sv-SE"/>
              <a:t>Stadsmissionernas nordiska konferens, Göteborg 7 juni 2026</a:t>
            </a:r>
          </a:p>
        </p:txBody>
      </p:sp>
      <p:sp>
        <p:nvSpPr>
          <p:cNvPr id="5" name="Platshållare för text 4">
            <a:extLst>
              <a:ext uri="{FF2B5EF4-FFF2-40B4-BE49-F238E27FC236}">
                <a16:creationId xmlns:a16="http://schemas.microsoft.com/office/drawing/2014/main" id="{E4881B1C-FF06-EC52-4817-535D71C02704}"/>
              </a:ext>
            </a:extLst>
          </p:cNvPr>
          <p:cNvSpPr>
            <a:spLocks noGrp="1"/>
          </p:cNvSpPr>
          <p:nvPr>
            <p:ph type="body" sz="quarter" idx="14"/>
          </p:nvPr>
        </p:nvSpPr>
        <p:spPr/>
        <p:txBody>
          <a:bodyPr>
            <a:normAutofit lnSpcReduction="10000"/>
          </a:bodyPr>
          <a:lstStyle/>
          <a:p>
            <a:endParaRPr lang="sv-SE"/>
          </a:p>
        </p:txBody>
      </p:sp>
    </p:spTree>
    <p:extLst>
      <p:ext uri="{BB962C8B-B14F-4D97-AF65-F5344CB8AC3E}">
        <p14:creationId xmlns:p14="http://schemas.microsoft.com/office/powerpoint/2010/main" val="3298797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69600" y="748800"/>
            <a:ext cx="10440360" cy="507600"/>
          </a:xfrm>
        </p:spPr>
        <p:txBody>
          <a:bodyPr>
            <a:normAutofit fontScale="90000"/>
          </a:bodyPr>
          <a:lstStyle/>
          <a:p>
            <a:r>
              <a:rPr lang="sv-SE"/>
              <a:t>Civilsamhället i Sverige</a:t>
            </a:r>
          </a:p>
        </p:txBody>
      </p:sp>
      <p:sp>
        <p:nvSpPr>
          <p:cNvPr id="3" name="Platshållare för innehåll 2"/>
          <p:cNvSpPr>
            <a:spLocks noGrp="1"/>
          </p:cNvSpPr>
          <p:nvPr>
            <p:ph idx="1"/>
          </p:nvPr>
        </p:nvSpPr>
        <p:spPr>
          <a:xfrm>
            <a:off x="669601" y="1648800"/>
            <a:ext cx="7102800" cy="3823200"/>
          </a:xfrm>
        </p:spPr>
        <p:txBody>
          <a:bodyPr>
            <a:normAutofit/>
          </a:bodyPr>
          <a:lstStyle/>
          <a:p>
            <a:pPr>
              <a:lnSpc>
                <a:spcPct val="100000"/>
              </a:lnSpc>
              <a:spcBef>
                <a:spcPts val="0"/>
              </a:spcBef>
            </a:pPr>
            <a:r>
              <a:rPr lang="sv-SE" sz="2400"/>
              <a:t>265 700 organisationer (SCB 2025)</a:t>
            </a:r>
          </a:p>
          <a:p>
            <a:pPr>
              <a:lnSpc>
                <a:spcPct val="100000"/>
              </a:lnSpc>
              <a:spcBef>
                <a:spcPts val="0"/>
              </a:spcBef>
            </a:pPr>
            <a:endParaRPr lang="sv-SE" sz="2400"/>
          </a:p>
          <a:p>
            <a:pPr>
              <a:lnSpc>
                <a:spcPct val="100000"/>
              </a:lnSpc>
              <a:spcBef>
                <a:spcPts val="0"/>
              </a:spcBef>
            </a:pPr>
            <a:r>
              <a:rPr lang="sv-SE" sz="2400"/>
              <a:t>68,5 procent av befolkningen (16 år ≥) är</a:t>
            </a:r>
            <a:r>
              <a:rPr lang="sv-SE" sz="2400" b="1"/>
              <a:t> medlem </a:t>
            </a:r>
            <a:r>
              <a:rPr lang="sv-SE" sz="2400"/>
              <a:t>i en eller flera föreningar (SCB 2025)</a:t>
            </a:r>
          </a:p>
          <a:p>
            <a:pPr>
              <a:lnSpc>
                <a:spcPct val="100000"/>
              </a:lnSpc>
              <a:spcBef>
                <a:spcPts val="0"/>
              </a:spcBef>
            </a:pPr>
            <a:endParaRPr lang="sv-SE" sz="2400"/>
          </a:p>
          <a:p>
            <a:pPr>
              <a:lnSpc>
                <a:spcPct val="100000"/>
              </a:lnSpc>
              <a:spcBef>
                <a:spcPts val="0"/>
              </a:spcBef>
            </a:pPr>
            <a:r>
              <a:rPr lang="sv-SE" sz="2400"/>
              <a:t>29 procent av befolkningen, (16 år ≥) , är</a:t>
            </a:r>
            <a:r>
              <a:rPr lang="sv-SE" sz="2400" b="1"/>
              <a:t> aktiva </a:t>
            </a:r>
            <a:r>
              <a:rPr lang="sv-SE" sz="2400"/>
              <a:t>i minst en förening (SCB 2020)</a:t>
            </a:r>
          </a:p>
          <a:p>
            <a:pPr>
              <a:lnSpc>
                <a:spcPct val="100000"/>
              </a:lnSpc>
              <a:spcBef>
                <a:spcPts val="0"/>
              </a:spcBef>
            </a:pPr>
            <a:endParaRPr lang="sv-SE" sz="2400"/>
          </a:p>
          <a:p>
            <a:pPr>
              <a:lnSpc>
                <a:spcPct val="100000"/>
              </a:lnSpc>
              <a:spcBef>
                <a:spcPts val="0"/>
              </a:spcBef>
            </a:pPr>
            <a:r>
              <a:rPr lang="sv-SE" sz="2400"/>
              <a:t> Omsättning motsvarande 3,3% av BNP</a:t>
            </a:r>
          </a:p>
          <a:p>
            <a:pPr marL="0" indent="0">
              <a:lnSpc>
                <a:spcPct val="100000"/>
              </a:lnSpc>
              <a:spcBef>
                <a:spcPts val="0"/>
              </a:spcBef>
              <a:buNone/>
            </a:pPr>
            <a:endParaRPr lang="sv-SE" sz="2400"/>
          </a:p>
        </p:txBody>
      </p:sp>
      <p:sp>
        <p:nvSpPr>
          <p:cNvPr id="5" name="Pil: uppåt 4">
            <a:extLst>
              <a:ext uri="{FF2B5EF4-FFF2-40B4-BE49-F238E27FC236}">
                <a16:creationId xmlns:a16="http://schemas.microsoft.com/office/drawing/2014/main" id="{ED0DC304-BB9F-C0A3-04A6-3A75D6912A28}"/>
              </a:ext>
            </a:extLst>
          </p:cNvPr>
          <p:cNvSpPr/>
          <p:nvPr/>
        </p:nvSpPr>
        <p:spPr>
          <a:xfrm>
            <a:off x="5909477" y="1648800"/>
            <a:ext cx="241963" cy="3819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7" name="Bildobjekt 6">
            <a:extLst>
              <a:ext uri="{FF2B5EF4-FFF2-40B4-BE49-F238E27FC236}">
                <a16:creationId xmlns:a16="http://schemas.microsoft.com/office/drawing/2014/main" id="{F34B1771-E741-C767-AD3C-A57C8B6C7783}"/>
              </a:ext>
            </a:extLst>
          </p:cNvPr>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20421" t="8704" r="21620" b="9259"/>
          <a:stretch/>
        </p:blipFill>
        <p:spPr>
          <a:xfrm>
            <a:off x="8262660" y="244411"/>
            <a:ext cx="2733395" cy="5479156"/>
          </a:xfrm>
          <a:prstGeom prst="rect">
            <a:avLst/>
          </a:prstGeom>
        </p:spPr>
      </p:pic>
    </p:spTree>
    <p:extLst>
      <p:ext uri="{BB962C8B-B14F-4D97-AF65-F5344CB8AC3E}">
        <p14:creationId xmlns:p14="http://schemas.microsoft.com/office/powerpoint/2010/main" val="2150130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605B33F9-E312-4958-9343-1B9D788B996B}"/>
              </a:ext>
            </a:extLst>
          </p:cNvPr>
          <p:cNvPicPr>
            <a:picLocks noChangeAspect="1"/>
          </p:cNvPicPr>
          <p:nvPr/>
        </p:nvPicPr>
        <p:blipFill>
          <a:blip r:embed="rId3"/>
          <a:stretch>
            <a:fillRect/>
          </a:stretch>
        </p:blipFill>
        <p:spPr>
          <a:xfrm rot="21240000">
            <a:off x="12906191" y="-200666"/>
            <a:ext cx="1547547" cy="2124000"/>
          </a:xfrm>
          <a:prstGeom prst="rect">
            <a:avLst/>
          </a:prstGeom>
          <a:effectLst>
            <a:outerShdw blurRad="50800" dist="38100" dir="2700000" sx="101000" sy="101000" algn="tl" rotWithShape="0">
              <a:prstClr val="black">
                <a:alpha val="40000"/>
              </a:prstClr>
            </a:outerShdw>
          </a:effectLst>
        </p:spPr>
      </p:pic>
      <p:pic>
        <p:nvPicPr>
          <p:cNvPr id="6" name="Bildobjekt 5">
            <a:extLst>
              <a:ext uri="{FF2B5EF4-FFF2-40B4-BE49-F238E27FC236}">
                <a16:creationId xmlns:a16="http://schemas.microsoft.com/office/drawing/2014/main" id="{020444F8-400F-4078-A2EA-6FE44EF56CF8}"/>
              </a:ext>
            </a:extLst>
          </p:cNvPr>
          <p:cNvPicPr>
            <a:picLocks noChangeAspect="1"/>
          </p:cNvPicPr>
          <p:nvPr/>
        </p:nvPicPr>
        <p:blipFill rotWithShape="1">
          <a:blip r:embed="rId4"/>
          <a:srcRect l="35833" t="12307" r="36459" b="12308"/>
          <a:stretch/>
        </p:blipFill>
        <p:spPr>
          <a:xfrm rot="21260948">
            <a:off x="12892382" y="513984"/>
            <a:ext cx="1349663" cy="1988975"/>
          </a:xfrm>
          <a:prstGeom prst="rect">
            <a:avLst/>
          </a:prstGeom>
          <a:effectLst>
            <a:outerShdw blurRad="50800" dist="38100" dir="2700000" sx="101000" sy="101000" algn="tl" rotWithShape="0">
              <a:prstClr val="black">
                <a:alpha val="40000"/>
              </a:prstClr>
            </a:outerShdw>
          </a:effectLst>
        </p:spPr>
      </p:pic>
      <p:sp>
        <p:nvSpPr>
          <p:cNvPr id="2" name="Rubrik 1">
            <a:extLst>
              <a:ext uri="{FF2B5EF4-FFF2-40B4-BE49-F238E27FC236}">
                <a16:creationId xmlns:a16="http://schemas.microsoft.com/office/drawing/2014/main" id="{8A99BAAF-99B0-40EF-8759-9500FE9A9A3B}"/>
              </a:ext>
            </a:extLst>
          </p:cNvPr>
          <p:cNvSpPr>
            <a:spLocks noGrp="1"/>
          </p:cNvSpPr>
          <p:nvPr>
            <p:ph type="title"/>
          </p:nvPr>
        </p:nvSpPr>
        <p:spPr/>
        <p:txBody>
          <a:bodyPr>
            <a:normAutofit/>
          </a:bodyPr>
          <a:lstStyle/>
          <a:p>
            <a:r>
              <a:rPr lang="sv-SE" sz="3600"/>
              <a:t>Frivillighet i kris</a:t>
            </a:r>
            <a:br>
              <a:rPr lang="sv-SE" sz="3600"/>
            </a:br>
            <a:endParaRPr lang="sv-SE" sz="3600"/>
          </a:p>
        </p:txBody>
      </p:sp>
      <p:sp>
        <p:nvSpPr>
          <p:cNvPr id="3" name="Platshållare för innehåll 2">
            <a:extLst>
              <a:ext uri="{FF2B5EF4-FFF2-40B4-BE49-F238E27FC236}">
                <a16:creationId xmlns:a16="http://schemas.microsoft.com/office/drawing/2014/main" id="{311EAFA7-4831-4D4B-BAA3-771ECDB4C2E8}"/>
              </a:ext>
            </a:extLst>
          </p:cNvPr>
          <p:cNvSpPr>
            <a:spLocks noGrp="1"/>
          </p:cNvSpPr>
          <p:nvPr>
            <p:ph sz="half" idx="1"/>
          </p:nvPr>
        </p:nvSpPr>
        <p:spPr>
          <a:xfrm>
            <a:off x="669600" y="1648798"/>
            <a:ext cx="4868558" cy="4786507"/>
          </a:xfrm>
        </p:spPr>
        <p:txBody>
          <a:bodyPr>
            <a:noAutofit/>
          </a:bodyPr>
          <a:lstStyle/>
          <a:p>
            <a:pPr>
              <a:lnSpc>
                <a:spcPct val="110000"/>
              </a:lnSpc>
            </a:pPr>
            <a:r>
              <a:rPr lang="sv-SE" sz="1800"/>
              <a:t>Sverige: hög föreningstäthet</a:t>
            </a:r>
          </a:p>
          <a:p>
            <a:pPr>
              <a:lnSpc>
                <a:spcPct val="110000"/>
              </a:lnSpc>
            </a:pPr>
            <a:endParaRPr lang="sv-SE" sz="1400"/>
          </a:p>
          <a:p>
            <a:pPr>
              <a:lnSpc>
                <a:spcPct val="110000"/>
              </a:lnSpc>
            </a:pPr>
            <a:r>
              <a:rPr lang="sv-SE" sz="1800"/>
              <a:t>Civilsamhället är stort – och brett</a:t>
            </a:r>
          </a:p>
          <a:p>
            <a:pPr lvl="1">
              <a:lnSpc>
                <a:spcPct val="110000"/>
              </a:lnSpc>
            </a:pPr>
            <a:r>
              <a:rPr lang="sv-SE" sz="1600"/>
              <a:t>Frivilliga försvarsorganisationer (FFO)</a:t>
            </a:r>
          </a:p>
          <a:p>
            <a:pPr lvl="1">
              <a:lnSpc>
                <a:spcPct val="110000"/>
              </a:lnSpc>
            </a:pPr>
            <a:r>
              <a:rPr lang="sv-SE" sz="1600"/>
              <a:t>Intresseorganisationer</a:t>
            </a:r>
          </a:p>
          <a:p>
            <a:pPr lvl="1">
              <a:lnSpc>
                <a:spcPct val="110000"/>
              </a:lnSpc>
            </a:pPr>
            <a:r>
              <a:rPr lang="sv-SE" sz="1600"/>
              <a:t>Idrottsföreningar</a:t>
            </a:r>
          </a:p>
          <a:p>
            <a:pPr lvl="1">
              <a:lnSpc>
                <a:spcPct val="110000"/>
              </a:lnSpc>
            </a:pPr>
            <a:r>
              <a:rPr lang="sv-SE" sz="1600"/>
              <a:t>Trossamfund</a:t>
            </a:r>
          </a:p>
          <a:p>
            <a:pPr lvl="1">
              <a:lnSpc>
                <a:spcPct val="110000"/>
              </a:lnSpc>
            </a:pPr>
            <a:r>
              <a:rPr lang="sv-SE" sz="1600"/>
              <a:t>Etc.</a:t>
            </a:r>
          </a:p>
          <a:p>
            <a:pPr lvl="1">
              <a:lnSpc>
                <a:spcPct val="110000"/>
              </a:lnSpc>
            </a:pPr>
            <a:endParaRPr lang="sv-SE" sz="1200"/>
          </a:p>
          <a:p>
            <a:pPr>
              <a:lnSpc>
                <a:spcPct val="110000"/>
              </a:lnSpc>
            </a:pPr>
            <a:r>
              <a:rPr lang="sv-SE" sz="1800"/>
              <a:t>Hur bidrar frivilliga?</a:t>
            </a:r>
          </a:p>
          <a:p>
            <a:pPr lvl="1">
              <a:lnSpc>
                <a:spcPct val="110000"/>
              </a:lnSpc>
            </a:pPr>
            <a:r>
              <a:rPr lang="sv-SE" sz="1600"/>
              <a:t>Utbildad, övad specialistkompetens</a:t>
            </a:r>
          </a:p>
          <a:p>
            <a:pPr lvl="1">
              <a:lnSpc>
                <a:spcPct val="110000"/>
              </a:lnSpc>
            </a:pPr>
            <a:r>
              <a:rPr lang="sv-SE" sz="1600"/>
              <a:t>’Händer och fötter’</a:t>
            </a:r>
          </a:p>
          <a:p>
            <a:pPr lvl="1">
              <a:lnSpc>
                <a:spcPct val="110000"/>
              </a:lnSpc>
            </a:pPr>
            <a:r>
              <a:rPr lang="sv-SE" sz="1600"/>
              <a:t>Organisering av spontana resurser</a:t>
            </a:r>
          </a:p>
          <a:p>
            <a:pPr lvl="1">
              <a:lnSpc>
                <a:spcPct val="110000"/>
              </a:lnSpc>
            </a:pPr>
            <a:r>
              <a:rPr lang="sv-SE" sz="1600"/>
              <a:t>Förankring och delaktighet – det bredare samhällsperspektivet!</a:t>
            </a:r>
          </a:p>
          <a:p>
            <a:pPr lvl="1">
              <a:lnSpc>
                <a:spcPct val="110000"/>
              </a:lnSpc>
            </a:pPr>
            <a:endParaRPr lang="sv-SE" sz="1200"/>
          </a:p>
          <a:p>
            <a:pPr lvl="1">
              <a:lnSpc>
                <a:spcPct val="110000"/>
              </a:lnSpc>
            </a:pPr>
            <a:endParaRPr lang="sv-SE" sz="1200"/>
          </a:p>
          <a:p>
            <a:pPr>
              <a:lnSpc>
                <a:spcPct val="110000"/>
              </a:lnSpc>
            </a:pPr>
            <a:endParaRPr lang="sv-SE" sz="1400"/>
          </a:p>
          <a:p>
            <a:pPr>
              <a:lnSpc>
                <a:spcPct val="110000"/>
              </a:lnSpc>
            </a:pPr>
            <a:endParaRPr lang="sv-SE" sz="1400"/>
          </a:p>
        </p:txBody>
      </p:sp>
      <p:sp>
        <p:nvSpPr>
          <p:cNvPr id="7" name="Platshållare för innehåll 6">
            <a:extLst>
              <a:ext uri="{FF2B5EF4-FFF2-40B4-BE49-F238E27FC236}">
                <a16:creationId xmlns:a16="http://schemas.microsoft.com/office/drawing/2014/main" id="{4A8E3D9B-6944-4974-BF2A-A34FEE698FB2}"/>
              </a:ext>
            </a:extLst>
          </p:cNvPr>
          <p:cNvSpPr>
            <a:spLocks noGrp="1"/>
          </p:cNvSpPr>
          <p:nvPr>
            <p:ph sz="half" idx="2"/>
          </p:nvPr>
        </p:nvSpPr>
        <p:spPr>
          <a:xfrm>
            <a:off x="5404808" y="1648799"/>
            <a:ext cx="4189884" cy="3801600"/>
          </a:xfrm>
        </p:spPr>
        <p:txBody>
          <a:bodyPr>
            <a:normAutofit/>
          </a:bodyPr>
          <a:lstStyle/>
          <a:p>
            <a:pPr>
              <a:lnSpc>
                <a:spcPct val="110000"/>
              </a:lnSpc>
            </a:pPr>
            <a:r>
              <a:rPr lang="sv-SE" sz="1800"/>
              <a:t>Vad är värdet för samhället?</a:t>
            </a:r>
          </a:p>
          <a:p>
            <a:pPr lvl="1">
              <a:lnSpc>
                <a:spcPct val="110000"/>
              </a:lnSpc>
            </a:pPr>
            <a:r>
              <a:rPr lang="sv-SE" sz="1600"/>
              <a:t>Stärker individers </a:t>
            </a:r>
            <a:r>
              <a:rPr lang="sv-SE" sz="1600" err="1"/>
              <a:t>resiliens</a:t>
            </a:r>
            <a:r>
              <a:rPr lang="sv-SE" sz="1600"/>
              <a:t> (direkt eller indirekt)</a:t>
            </a:r>
          </a:p>
          <a:p>
            <a:pPr lvl="1">
              <a:lnSpc>
                <a:spcPct val="110000"/>
              </a:lnSpc>
            </a:pPr>
            <a:r>
              <a:rPr lang="sv-SE" sz="1600"/>
              <a:t>Stärker (lokal)samhällets </a:t>
            </a:r>
            <a:r>
              <a:rPr lang="sv-SE" sz="1600" err="1"/>
              <a:t>resiliens</a:t>
            </a:r>
            <a:r>
              <a:rPr lang="sv-SE" sz="1600"/>
              <a:t> (direkt eller indirekt)</a:t>
            </a:r>
          </a:p>
          <a:p>
            <a:pPr lvl="1">
              <a:lnSpc>
                <a:spcPct val="110000"/>
              </a:lnSpc>
            </a:pPr>
            <a:r>
              <a:rPr lang="sv-SE" sz="1600"/>
              <a:t>Insatser, självständigt eller i samverkan med andra för att hantera kriser.</a:t>
            </a:r>
          </a:p>
          <a:p>
            <a:pPr>
              <a:lnSpc>
                <a:spcPct val="110000"/>
              </a:lnSpc>
            </a:pPr>
            <a:endParaRPr lang="sv-SE" sz="1200"/>
          </a:p>
        </p:txBody>
      </p:sp>
      <p:sp>
        <p:nvSpPr>
          <p:cNvPr id="4" name="Rektangel 3">
            <a:extLst>
              <a:ext uri="{FF2B5EF4-FFF2-40B4-BE49-F238E27FC236}">
                <a16:creationId xmlns:a16="http://schemas.microsoft.com/office/drawing/2014/main" id="{E214D86F-81B9-06F3-A119-639F697248DE}"/>
              </a:ext>
            </a:extLst>
          </p:cNvPr>
          <p:cNvSpPr/>
          <p:nvPr/>
        </p:nvSpPr>
        <p:spPr>
          <a:xfrm>
            <a:off x="628229" y="1596763"/>
            <a:ext cx="4202344" cy="282031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ktangel 7">
            <a:extLst>
              <a:ext uri="{FF2B5EF4-FFF2-40B4-BE49-F238E27FC236}">
                <a16:creationId xmlns:a16="http://schemas.microsoft.com/office/drawing/2014/main" id="{0BD0D1CF-5809-B6E4-E705-93BFF2F7E270}"/>
              </a:ext>
            </a:extLst>
          </p:cNvPr>
          <p:cNvSpPr/>
          <p:nvPr/>
        </p:nvSpPr>
        <p:spPr>
          <a:xfrm>
            <a:off x="568279" y="4585076"/>
            <a:ext cx="4618400" cy="200026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ktangel 8">
            <a:extLst>
              <a:ext uri="{FF2B5EF4-FFF2-40B4-BE49-F238E27FC236}">
                <a16:creationId xmlns:a16="http://schemas.microsoft.com/office/drawing/2014/main" id="{14C976A2-1C78-36BD-2929-8E5D3EBD9C93}"/>
              </a:ext>
            </a:extLst>
          </p:cNvPr>
          <p:cNvSpPr/>
          <p:nvPr/>
        </p:nvSpPr>
        <p:spPr>
          <a:xfrm>
            <a:off x="5195642" y="1703160"/>
            <a:ext cx="4618400" cy="229786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14" name="Bildobjekt 13">
            <a:extLst>
              <a:ext uri="{FF2B5EF4-FFF2-40B4-BE49-F238E27FC236}">
                <a16:creationId xmlns:a16="http://schemas.microsoft.com/office/drawing/2014/main" id="{202E82E3-A0C7-492E-E0E7-530BF70993FE}"/>
              </a:ext>
            </a:extLst>
          </p:cNvPr>
          <p:cNvPicPr>
            <a:picLocks noChangeAspect="1"/>
          </p:cNvPicPr>
          <p:nvPr/>
        </p:nvPicPr>
        <p:blipFill>
          <a:blip r:embed="rId5"/>
          <a:stretch>
            <a:fillRect/>
          </a:stretch>
        </p:blipFill>
        <p:spPr>
          <a:xfrm rot="21183633">
            <a:off x="12773187" y="2928476"/>
            <a:ext cx="1385952" cy="2004950"/>
          </a:xfrm>
          <a:prstGeom prst="rect">
            <a:avLst/>
          </a:prstGeom>
          <a:effectLst>
            <a:outerShdw blurRad="50800" dist="76200" dir="2400000" sx="102000" sy="102000" algn="tl" rotWithShape="0">
              <a:prstClr val="black">
                <a:alpha val="40000"/>
              </a:prstClr>
            </a:outerShdw>
          </a:effectLst>
        </p:spPr>
      </p:pic>
      <p:pic>
        <p:nvPicPr>
          <p:cNvPr id="11" name="Bildobjekt 10">
            <a:extLst>
              <a:ext uri="{FF2B5EF4-FFF2-40B4-BE49-F238E27FC236}">
                <a16:creationId xmlns:a16="http://schemas.microsoft.com/office/drawing/2014/main" id="{6677D90A-5535-7CFF-478F-30C644477337}"/>
              </a:ext>
            </a:extLst>
          </p:cNvPr>
          <p:cNvPicPr>
            <a:picLocks noChangeAspect="1"/>
          </p:cNvPicPr>
          <p:nvPr/>
        </p:nvPicPr>
        <p:blipFill>
          <a:blip r:embed="rId6"/>
          <a:stretch>
            <a:fillRect/>
          </a:stretch>
        </p:blipFill>
        <p:spPr>
          <a:xfrm rot="20951814">
            <a:off x="9021673" y="3785928"/>
            <a:ext cx="1507443" cy="2124000"/>
          </a:xfrm>
          <a:prstGeom prst="rect">
            <a:avLst/>
          </a:prstGeom>
          <a:effectLst>
            <a:outerShdw blurRad="50800" dist="76200" dir="2400000" sx="102000" sy="102000" algn="tl" rotWithShape="0">
              <a:prstClr val="black">
                <a:alpha val="40000"/>
              </a:prstClr>
            </a:outerShdw>
          </a:effectLst>
        </p:spPr>
      </p:pic>
      <p:pic>
        <p:nvPicPr>
          <p:cNvPr id="5" name="Bildobjekt 4">
            <a:extLst>
              <a:ext uri="{FF2B5EF4-FFF2-40B4-BE49-F238E27FC236}">
                <a16:creationId xmlns:a16="http://schemas.microsoft.com/office/drawing/2014/main" id="{A1835A46-1864-4A30-9478-E2F8E4F87400}"/>
              </a:ext>
            </a:extLst>
          </p:cNvPr>
          <p:cNvPicPr>
            <a:picLocks noChangeAspect="1"/>
          </p:cNvPicPr>
          <p:nvPr/>
        </p:nvPicPr>
        <p:blipFill rotWithShape="1">
          <a:blip r:embed="rId7"/>
          <a:srcRect b="1999"/>
          <a:stretch/>
        </p:blipFill>
        <p:spPr>
          <a:xfrm rot="21240000">
            <a:off x="9958053" y="2220918"/>
            <a:ext cx="1928570" cy="2002854"/>
          </a:xfrm>
          <a:prstGeom prst="rect">
            <a:avLst/>
          </a:prstGeom>
          <a:effectLst>
            <a:outerShdw blurRad="50800" dist="38100" dir="2700000" sx="101000" sy="101000" algn="tl" rotWithShape="0">
              <a:prstClr val="black">
                <a:alpha val="40000"/>
              </a:prstClr>
            </a:outerShdw>
          </a:effectLst>
        </p:spPr>
      </p:pic>
      <p:pic>
        <p:nvPicPr>
          <p:cNvPr id="17" name="Bildobjekt 16">
            <a:extLst>
              <a:ext uri="{FF2B5EF4-FFF2-40B4-BE49-F238E27FC236}">
                <a16:creationId xmlns:a16="http://schemas.microsoft.com/office/drawing/2014/main" id="{6AD871EC-76EA-B97E-5FD4-3692403B3BC2}"/>
              </a:ext>
            </a:extLst>
          </p:cNvPr>
          <p:cNvPicPr>
            <a:picLocks noChangeAspect="1"/>
          </p:cNvPicPr>
          <p:nvPr/>
        </p:nvPicPr>
        <p:blipFill>
          <a:blip r:embed="rId8"/>
          <a:stretch>
            <a:fillRect/>
          </a:stretch>
        </p:blipFill>
        <p:spPr>
          <a:xfrm rot="21141694">
            <a:off x="10457758" y="359934"/>
            <a:ext cx="1476914" cy="2124000"/>
          </a:xfrm>
          <a:prstGeom prst="rect">
            <a:avLst/>
          </a:prstGeom>
          <a:effectLst>
            <a:outerShdw blurRad="50800" dist="76200" dir="2400000" sx="102000" sy="102000" algn="tl" rotWithShape="0">
              <a:prstClr val="black">
                <a:alpha val="40000"/>
              </a:prstClr>
            </a:outerShdw>
          </a:effectLst>
        </p:spPr>
      </p:pic>
    </p:spTree>
    <p:extLst>
      <p:ext uri="{BB962C8B-B14F-4D97-AF65-F5344CB8AC3E}">
        <p14:creationId xmlns:p14="http://schemas.microsoft.com/office/powerpoint/2010/main" val="339171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948D72B4-56E6-44F1-8393-7D0F8F7D81F8}"/>
              </a:ext>
            </a:extLst>
          </p:cNvPr>
          <p:cNvSpPr>
            <a:spLocks noGrp="1"/>
          </p:cNvSpPr>
          <p:nvPr>
            <p:ph type="title"/>
          </p:nvPr>
        </p:nvSpPr>
        <p:spPr/>
        <p:txBody>
          <a:bodyPr/>
          <a:lstStyle/>
          <a:p>
            <a:r>
              <a:rPr lang="sv-SE"/>
              <a:t>Ambition och förmåga att bidra</a:t>
            </a:r>
          </a:p>
        </p:txBody>
      </p:sp>
      <p:sp>
        <p:nvSpPr>
          <p:cNvPr id="16" name="Platshållare för innehåll 15">
            <a:extLst>
              <a:ext uri="{FF2B5EF4-FFF2-40B4-BE49-F238E27FC236}">
                <a16:creationId xmlns:a16="http://schemas.microsoft.com/office/drawing/2014/main" id="{B780AC7A-C0E1-4631-A05C-51F4C8FC5F4E}"/>
              </a:ext>
            </a:extLst>
          </p:cNvPr>
          <p:cNvSpPr>
            <a:spLocks noGrp="1"/>
          </p:cNvSpPr>
          <p:nvPr>
            <p:ph idx="1"/>
          </p:nvPr>
        </p:nvSpPr>
        <p:spPr>
          <a:xfrm>
            <a:off x="942974" y="1802962"/>
            <a:ext cx="5686425" cy="4254938"/>
          </a:xfrm>
        </p:spPr>
        <p:txBody>
          <a:bodyPr>
            <a:normAutofit/>
          </a:bodyPr>
          <a:lstStyle/>
          <a:p>
            <a:pPr marL="0" indent="0">
              <a:buNone/>
            </a:pPr>
            <a:r>
              <a:rPr lang="sv-SE"/>
              <a:t>Civilsamhället samlar människor, och bidrar till samhället, i vardagen och vid kris – och ytterst, vid höjd beredskap.</a:t>
            </a:r>
          </a:p>
          <a:p>
            <a:endParaRPr lang="sv-SE"/>
          </a:p>
          <a:p>
            <a:pPr marL="230400" lvl="1">
              <a:buFont typeface="Arial" panose="020B0604020202020204" pitchFamily="34" charset="0"/>
              <a:buChar char="•"/>
            </a:pPr>
            <a:r>
              <a:rPr lang="sv-SE"/>
              <a:t>Vi möter människor varje dag – drabbade, anhöriga, utsatta.</a:t>
            </a:r>
          </a:p>
          <a:p>
            <a:endParaRPr lang="sv-SE"/>
          </a:p>
          <a:p>
            <a:pPr marL="230400" lvl="1">
              <a:buFont typeface="Arial" panose="020B0604020202020204" pitchFamily="34" charset="0"/>
              <a:buChar char="•"/>
            </a:pPr>
            <a:r>
              <a:rPr lang="sv-SE"/>
              <a:t>Vi ger stöd, kanaliserar engagemang och är röstbärare.</a:t>
            </a:r>
          </a:p>
          <a:p>
            <a:endParaRPr lang="sv-SE"/>
          </a:p>
          <a:p>
            <a:pPr marL="230400" lvl="1">
              <a:buFont typeface="Arial" panose="020B0604020202020204" pitchFamily="34" charset="0"/>
              <a:buChar char="•"/>
            </a:pPr>
            <a:r>
              <a:rPr lang="sv-SE"/>
              <a:t>Vi bidrar till samhällets motståndskraft.</a:t>
            </a:r>
          </a:p>
        </p:txBody>
      </p:sp>
      <p:pic>
        <p:nvPicPr>
          <p:cNvPr id="12" name="Bildobjekt 11">
            <a:extLst>
              <a:ext uri="{FF2B5EF4-FFF2-40B4-BE49-F238E27FC236}">
                <a16:creationId xmlns:a16="http://schemas.microsoft.com/office/drawing/2014/main" id="{29009C42-69DF-426E-AD9B-AE083DFC93B7}"/>
              </a:ext>
            </a:extLst>
          </p:cNvPr>
          <p:cNvPicPr>
            <a:picLocks noChangeAspect="1"/>
          </p:cNvPicPr>
          <p:nvPr/>
        </p:nvPicPr>
        <p:blipFill rotWithShape="1">
          <a:blip r:embed="rId3"/>
          <a:srcRect t="1100"/>
          <a:stretch/>
        </p:blipFill>
        <p:spPr>
          <a:xfrm rot="340572">
            <a:off x="13869729" y="425313"/>
            <a:ext cx="3266637" cy="3031534"/>
          </a:xfrm>
          <a:prstGeom prst="rect">
            <a:avLst/>
          </a:prstGeom>
        </p:spPr>
      </p:pic>
      <p:pic>
        <p:nvPicPr>
          <p:cNvPr id="14" name="Bildobjekt 13">
            <a:extLst>
              <a:ext uri="{FF2B5EF4-FFF2-40B4-BE49-F238E27FC236}">
                <a16:creationId xmlns:a16="http://schemas.microsoft.com/office/drawing/2014/main" id="{E78B53E6-B582-418B-89B4-6829940C408B}"/>
              </a:ext>
            </a:extLst>
          </p:cNvPr>
          <p:cNvPicPr>
            <a:picLocks noChangeAspect="1"/>
          </p:cNvPicPr>
          <p:nvPr/>
        </p:nvPicPr>
        <p:blipFill>
          <a:blip r:embed="rId4"/>
          <a:stretch>
            <a:fillRect/>
          </a:stretch>
        </p:blipFill>
        <p:spPr>
          <a:xfrm rot="747252">
            <a:off x="13371764" y="2962545"/>
            <a:ext cx="2324100" cy="3311729"/>
          </a:xfrm>
          <a:prstGeom prst="rect">
            <a:avLst/>
          </a:prstGeom>
          <a:effectLst>
            <a:outerShdw blurRad="50800" dist="76200" dir="2400000" sx="102000" sy="102000" algn="tl" rotWithShape="0">
              <a:prstClr val="black">
                <a:alpha val="40000"/>
              </a:prstClr>
            </a:outerShdw>
          </a:effectLst>
        </p:spPr>
      </p:pic>
      <p:pic>
        <p:nvPicPr>
          <p:cNvPr id="6" name="Bildobjekt 5">
            <a:extLst>
              <a:ext uri="{FF2B5EF4-FFF2-40B4-BE49-F238E27FC236}">
                <a16:creationId xmlns:a16="http://schemas.microsoft.com/office/drawing/2014/main" id="{87BF6439-2D55-4A49-5ECD-82114AAC1BF1}"/>
              </a:ext>
            </a:extLst>
          </p:cNvPr>
          <p:cNvPicPr>
            <a:picLocks noChangeAspect="1"/>
          </p:cNvPicPr>
          <p:nvPr/>
        </p:nvPicPr>
        <p:blipFill>
          <a:blip r:embed="rId5"/>
          <a:stretch>
            <a:fillRect/>
          </a:stretch>
        </p:blipFill>
        <p:spPr>
          <a:xfrm rot="600000">
            <a:off x="7667960" y="2519385"/>
            <a:ext cx="1728361" cy="2474136"/>
          </a:xfrm>
          <a:prstGeom prst="rect">
            <a:avLst/>
          </a:prstGeom>
          <a:effectLst>
            <a:outerShdw blurRad="50800" dist="76200" dir="2400000" sx="102000" sy="102000" algn="tl" rotWithShape="0">
              <a:prstClr val="black">
                <a:alpha val="40000"/>
              </a:prstClr>
            </a:outerShdw>
          </a:effectLst>
        </p:spPr>
      </p:pic>
      <p:pic>
        <p:nvPicPr>
          <p:cNvPr id="10" name="Bildobjekt 9">
            <a:extLst>
              <a:ext uri="{FF2B5EF4-FFF2-40B4-BE49-F238E27FC236}">
                <a16:creationId xmlns:a16="http://schemas.microsoft.com/office/drawing/2014/main" id="{1349FB2B-0BFC-F065-1687-A9B8205759B1}"/>
              </a:ext>
            </a:extLst>
          </p:cNvPr>
          <p:cNvPicPr>
            <a:picLocks noChangeAspect="1"/>
          </p:cNvPicPr>
          <p:nvPr/>
        </p:nvPicPr>
        <p:blipFill>
          <a:blip r:embed="rId6"/>
          <a:stretch>
            <a:fillRect/>
          </a:stretch>
        </p:blipFill>
        <p:spPr>
          <a:xfrm rot="629063">
            <a:off x="9168259" y="704013"/>
            <a:ext cx="1716388" cy="2474136"/>
          </a:xfrm>
          <a:prstGeom prst="rect">
            <a:avLst/>
          </a:prstGeom>
          <a:effectLst>
            <a:outerShdw blurRad="50800" dist="76200" dir="2400000" sx="102000" sy="102000" algn="tl" rotWithShape="0">
              <a:prstClr val="black">
                <a:alpha val="40000"/>
              </a:prstClr>
            </a:outerShdw>
          </a:effectLst>
        </p:spPr>
      </p:pic>
      <p:pic>
        <p:nvPicPr>
          <p:cNvPr id="3" name="Bildobjekt 2">
            <a:extLst>
              <a:ext uri="{FF2B5EF4-FFF2-40B4-BE49-F238E27FC236}">
                <a16:creationId xmlns:a16="http://schemas.microsoft.com/office/drawing/2014/main" id="{CB8C6892-E1BA-9423-30E1-A892A797C1E9}"/>
              </a:ext>
            </a:extLst>
          </p:cNvPr>
          <p:cNvPicPr>
            <a:picLocks noChangeAspect="1"/>
          </p:cNvPicPr>
          <p:nvPr/>
        </p:nvPicPr>
        <p:blipFill>
          <a:blip r:embed="rId7"/>
          <a:stretch>
            <a:fillRect/>
          </a:stretch>
        </p:blipFill>
        <p:spPr>
          <a:xfrm rot="625672">
            <a:off x="10304386" y="2967789"/>
            <a:ext cx="1734373" cy="2474136"/>
          </a:xfrm>
          <a:prstGeom prst="rect">
            <a:avLst/>
          </a:prstGeom>
          <a:effectLst>
            <a:outerShdw blurRad="50800" dist="76200" dir="2400000" sx="102000" sy="102000" algn="tl" rotWithShape="0">
              <a:prstClr val="black">
                <a:alpha val="40000"/>
              </a:prstClr>
            </a:outerShdw>
          </a:effectLst>
        </p:spPr>
      </p:pic>
    </p:spTree>
    <p:extLst>
      <p:ext uri="{BB962C8B-B14F-4D97-AF65-F5344CB8AC3E}">
        <p14:creationId xmlns:p14="http://schemas.microsoft.com/office/powerpoint/2010/main" val="691596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F1AB90-25F8-71A8-3D81-A54F20C63642}"/>
              </a:ext>
            </a:extLst>
          </p:cNvPr>
          <p:cNvSpPr>
            <a:spLocks noGrp="1"/>
          </p:cNvSpPr>
          <p:nvPr>
            <p:ph type="title"/>
          </p:nvPr>
        </p:nvSpPr>
        <p:spPr/>
        <p:txBody>
          <a:bodyPr/>
          <a:lstStyle/>
          <a:p>
            <a:r>
              <a:rPr lang="sv-SE"/>
              <a:t>Vilken roll tar er organisation?</a:t>
            </a:r>
          </a:p>
        </p:txBody>
      </p:sp>
      <p:grpSp>
        <p:nvGrpSpPr>
          <p:cNvPr id="31" name="Grupp 30">
            <a:extLst>
              <a:ext uri="{FF2B5EF4-FFF2-40B4-BE49-F238E27FC236}">
                <a16:creationId xmlns:a16="http://schemas.microsoft.com/office/drawing/2014/main" id="{EB1A2BBE-B5BC-BAB2-1FCE-EB935255543D}"/>
              </a:ext>
            </a:extLst>
          </p:cNvPr>
          <p:cNvGrpSpPr/>
          <p:nvPr/>
        </p:nvGrpSpPr>
        <p:grpSpPr>
          <a:xfrm>
            <a:off x="660400" y="4734720"/>
            <a:ext cx="11099800" cy="1365512"/>
            <a:chOff x="660400" y="4556920"/>
            <a:chExt cx="11099800" cy="1365512"/>
          </a:xfrm>
        </p:grpSpPr>
        <p:sp>
          <p:nvSpPr>
            <p:cNvPr id="15" name="Frihandsfigur: Form 14">
              <a:extLst>
                <a:ext uri="{FF2B5EF4-FFF2-40B4-BE49-F238E27FC236}">
                  <a16:creationId xmlns:a16="http://schemas.microsoft.com/office/drawing/2014/main" id="{DA1FD912-58BC-06A4-B427-08AB9397C39D}"/>
                </a:ext>
              </a:extLst>
            </p:cNvPr>
            <p:cNvSpPr/>
            <p:nvPr/>
          </p:nvSpPr>
          <p:spPr>
            <a:xfrm>
              <a:off x="660400" y="4556920"/>
              <a:ext cx="6261100" cy="1365512"/>
            </a:xfrm>
            <a:custGeom>
              <a:avLst/>
              <a:gdLst>
                <a:gd name="csX0" fmla="*/ 0 w 8128000"/>
                <a:gd name="csY0" fmla="*/ 1806222 h 1806222"/>
                <a:gd name="csX1" fmla="*/ 1354667 w 8128000"/>
                <a:gd name="csY1" fmla="*/ 0 h 1806222"/>
                <a:gd name="csX2" fmla="*/ 6773334 w 8128000"/>
                <a:gd name="csY2" fmla="*/ 0 h 1806222"/>
                <a:gd name="csX3" fmla="*/ 8128000 w 8128000"/>
                <a:gd name="csY3" fmla="*/ 1806222 h 1806222"/>
                <a:gd name="csX4" fmla="*/ 0 w 8128000"/>
                <a:gd name="csY4" fmla="*/ 1806222 h 1806222"/>
              </a:gdLst>
              <a:ahLst/>
              <a:cxnLst>
                <a:cxn ang="0">
                  <a:pos x="csX0" y="csY0"/>
                </a:cxn>
                <a:cxn ang="0">
                  <a:pos x="csX1" y="csY1"/>
                </a:cxn>
                <a:cxn ang="0">
                  <a:pos x="csX2" y="csY2"/>
                </a:cxn>
                <a:cxn ang="0">
                  <a:pos x="csX3" y="csY3"/>
                </a:cxn>
                <a:cxn ang="0">
                  <a:pos x="csX4" y="csY4"/>
                </a:cxn>
              </a:cxnLst>
              <a:rect l="l" t="t" r="r" b="b"/>
              <a:pathLst>
                <a:path w="8128000" h="1806222">
                  <a:moveTo>
                    <a:pt x="0" y="1806222"/>
                  </a:moveTo>
                  <a:lnTo>
                    <a:pt x="1354667" y="0"/>
                  </a:lnTo>
                  <a:lnTo>
                    <a:pt x="6773334" y="0"/>
                  </a:lnTo>
                  <a:lnTo>
                    <a:pt x="8128000" y="1806222"/>
                  </a:lnTo>
                  <a:lnTo>
                    <a:pt x="0" y="1806222"/>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shade val="80000"/>
                <a:hueOff val="450372"/>
                <a:satOff val="-31450"/>
                <a:lumOff val="35174"/>
                <a:alphaOff val="0"/>
              </a:schemeClr>
            </a:fillRef>
            <a:effectRef idx="0">
              <a:schemeClr val="accent1">
                <a:shade val="80000"/>
                <a:hueOff val="450372"/>
                <a:satOff val="-31450"/>
                <a:lumOff val="35174"/>
                <a:alphaOff val="0"/>
              </a:schemeClr>
            </a:effectRef>
            <a:fontRef idx="minor">
              <a:schemeClr val="lt1"/>
            </a:fontRef>
          </p:style>
          <p:txBody>
            <a:bodyPr spcFirstLastPara="0" vert="horz" wrap="square" lIns="1504949" tIns="82550" rIns="1504951" bIns="825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endParaRPr kumimoji="0" lang="sv-SE" sz="6500" b="0" i="0" u="none" strike="noStrike" kern="1200" cap="none" spc="0" normalizeH="0" baseline="0" noProof="0">
                <a:ln>
                  <a:noFill/>
                </a:ln>
                <a:solidFill>
                  <a:prstClr val="white"/>
                </a:solidFill>
                <a:effectLst/>
                <a:uLnTx/>
                <a:uFillTx/>
                <a:latin typeface="Arial"/>
                <a:ea typeface="+mn-ea"/>
                <a:cs typeface="+mn-cs"/>
              </a:endParaRPr>
            </a:p>
          </p:txBody>
        </p:sp>
        <p:sp>
          <p:nvSpPr>
            <p:cNvPr id="16" name="Pratbubbla: rad 15">
              <a:extLst>
                <a:ext uri="{FF2B5EF4-FFF2-40B4-BE49-F238E27FC236}">
                  <a16:creationId xmlns:a16="http://schemas.microsoft.com/office/drawing/2014/main" id="{1DB88D9A-B52F-07EE-B2E2-6E05025EA50C}"/>
                </a:ext>
              </a:extLst>
            </p:cNvPr>
            <p:cNvSpPr/>
            <p:nvPr/>
          </p:nvSpPr>
          <p:spPr>
            <a:xfrm>
              <a:off x="7848600" y="4597595"/>
              <a:ext cx="3911600" cy="919824"/>
            </a:xfrm>
            <a:prstGeom prst="borderCallout1">
              <a:avLst>
                <a:gd name="adj1" fmla="val 46364"/>
                <a:gd name="adj2" fmla="val 434"/>
                <a:gd name="adj3" fmla="val 47607"/>
                <a:gd name="adj4" fmla="val -41580"/>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Vad krävs för att ni ska kunna upprätthålla er vardagsverksamhet vid en kris?</a:t>
              </a:r>
            </a:p>
          </p:txBody>
        </p:sp>
        <p:sp>
          <p:nvSpPr>
            <p:cNvPr id="19" name="textruta 18">
              <a:extLst>
                <a:ext uri="{FF2B5EF4-FFF2-40B4-BE49-F238E27FC236}">
                  <a16:creationId xmlns:a16="http://schemas.microsoft.com/office/drawing/2014/main" id="{89D5D09C-8B54-D813-2379-701EDC2B478C}"/>
                </a:ext>
              </a:extLst>
            </p:cNvPr>
            <p:cNvSpPr txBox="1"/>
            <p:nvPr/>
          </p:nvSpPr>
          <p:spPr>
            <a:xfrm>
              <a:off x="2445605" y="4972860"/>
              <a:ext cx="275385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Arial"/>
                  <a:ea typeface="+mn-ea"/>
                  <a:cs typeface="+mn-cs"/>
                </a:rPr>
                <a:t>Kontinuitetsplanering</a:t>
              </a:r>
            </a:p>
          </p:txBody>
        </p:sp>
      </p:grpSp>
      <p:grpSp>
        <p:nvGrpSpPr>
          <p:cNvPr id="32" name="Grupp 31">
            <a:extLst>
              <a:ext uri="{FF2B5EF4-FFF2-40B4-BE49-F238E27FC236}">
                <a16:creationId xmlns:a16="http://schemas.microsoft.com/office/drawing/2014/main" id="{E07599FD-BAB9-3E64-CBF0-1B04602783C8}"/>
              </a:ext>
            </a:extLst>
          </p:cNvPr>
          <p:cNvGrpSpPr/>
          <p:nvPr/>
        </p:nvGrpSpPr>
        <p:grpSpPr>
          <a:xfrm>
            <a:off x="1703916" y="3267608"/>
            <a:ext cx="9625013" cy="1365513"/>
            <a:chOff x="1703916" y="3089808"/>
            <a:chExt cx="9625013" cy="1365513"/>
          </a:xfrm>
        </p:grpSpPr>
        <p:sp>
          <p:nvSpPr>
            <p:cNvPr id="14" name="Frihandsfigur: Form 13">
              <a:extLst>
                <a:ext uri="{FF2B5EF4-FFF2-40B4-BE49-F238E27FC236}">
                  <a16:creationId xmlns:a16="http://schemas.microsoft.com/office/drawing/2014/main" id="{1C1A5E61-8F45-11FE-169A-7A6E9031E6A8}"/>
                </a:ext>
              </a:extLst>
            </p:cNvPr>
            <p:cNvSpPr/>
            <p:nvPr/>
          </p:nvSpPr>
          <p:spPr>
            <a:xfrm>
              <a:off x="1703916" y="3089808"/>
              <a:ext cx="4174066" cy="1365513"/>
            </a:xfrm>
            <a:custGeom>
              <a:avLst/>
              <a:gdLst>
                <a:gd name="csX0" fmla="*/ 0 w 5418666"/>
                <a:gd name="csY0" fmla="*/ 1806222 h 1806222"/>
                <a:gd name="csX1" fmla="*/ 1354667 w 5418666"/>
                <a:gd name="csY1" fmla="*/ 0 h 1806222"/>
                <a:gd name="csX2" fmla="*/ 4064000 w 5418666"/>
                <a:gd name="csY2" fmla="*/ 0 h 1806222"/>
                <a:gd name="csX3" fmla="*/ 5418666 w 5418666"/>
                <a:gd name="csY3" fmla="*/ 1806222 h 1806222"/>
                <a:gd name="csX4" fmla="*/ 0 w 5418666"/>
                <a:gd name="csY4" fmla="*/ 1806222 h 1806222"/>
              </a:gdLst>
              <a:ahLst/>
              <a:cxnLst>
                <a:cxn ang="0">
                  <a:pos x="csX0" y="csY0"/>
                </a:cxn>
                <a:cxn ang="0">
                  <a:pos x="csX1" y="csY1"/>
                </a:cxn>
                <a:cxn ang="0">
                  <a:pos x="csX2" y="csY2"/>
                </a:cxn>
                <a:cxn ang="0">
                  <a:pos x="csX3" y="csY3"/>
                </a:cxn>
                <a:cxn ang="0">
                  <a:pos x="csX4" y="csY4"/>
                </a:cxn>
              </a:cxnLst>
              <a:rect l="l" t="t" r="r" b="b"/>
              <a:pathLst>
                <a:path w="5418666" h="1806222">
                  <a:moveTo>
                    <a:pt x="0" y="1806222"/>
                  </a:moveTo>
                  <a:lnTo>
                    <a:pt x="1354667" y="0"/>
                  </a:lnTo>
                  <a:lnTo>
                    <a:pt x="4064000" y="0"/>
                  </a:lnTo>
                  <a:lnTo>
                    <a:pt x="5418666" y="1806222"/>
                  </a:lnTo>
                  <a:lnTo>
                    <a:pt x="0" y="1806222"/>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shade val="80000"/>
                <a:hueOff val="225186"/>
                <a:satOff val="-15725"/>
                <a:lumOff val="17587"/>
                <a:alphaOff val="0"/>
              </a:schemeClr>
            </a:fillRef>
            <a:effectRef idx="0">
              <a:schemeClr val="accent1">
                <a:shade val="80000"/>
                <a:hueOff val="225186"/>
                <a:satOff val="-15725"/>
                <a:lumOff val="17587"/>
                <a:alphaOff val="0"/>
              </a:schemeClr>
            </a:effectRef>
            <a:fontRef idx="minor">
              <a:schemeClr val="lt1"/>
            </a:fontRef>
          </p:style>
          <p:txBody>
            <a:bodyPr spcFirstLastPara="0" vert="horz" wrap="square" lIns="1030817" tIns="82550" rIns="1030816" bIns="825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endParaRPr kumimoji="0" lang="sv-SE" sz="6500" b="0" i="0" u="none" strike="noStrike" kern="1200" cap="none" spc="0" normalizeH="0" baseline="0" noProof="0">
                <a:ln>
                  <a:noFill/>
                </a:ln>
                <a:solidFill>
                  <a:prstClr val="white"/>
                </a:solidFill>
                <a:effectLst/>
                <a:uLnTx/>
                <a:uFillTx/>
                <a:latin typeface="Arial"/>
                <a:ea typeface="+mn-ea"/>
                <a:cs typeface="+mn-cs"/>
              </a:endParaRPr>
            </a:p>
          </p:txBody>
        </p:sp>
        <p:sp>
          <p:nvSpPr>
            <p:cNvPr id="17" name="Pratbubbla: rad 16">
              <a:extLst>
                <a:ext uri="{FF2B5EF4-FFF2-40B4-BE49-F238E27FC236}">
                  <a16:creationId xmlns:a16="http://schemas.microsoft.com/office/drawing/2014/main" id="{0B5CEAC9-717A-74E5-F886-1A3A839270EB}"/>
                </a:ext>
              </a:extLst>
            </p:cNvPr>
            <p:cNvSpPr/>
            <p:nvPr/>
          </p:nvSpPr>
          <p:spPr>
            <a:xfrm>
              <a:off x="7417329" y="3304946"/>
              <a:ext cx="3911600" cy="919824"/>
            </a:xfrm>
            <a:prstGeom prst="borderCallout1">
              <a:avLst>
                <a:gd name="adj1" fmla="val 46364"/>
                <a:gd name="adj2" fmla="val 434"/>
                <a:gd name="adj3" fmla="val 45847"/>
                <a:gd name="adj4" fmla="val -54064"/>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Hur företräder ni och bevakar era medlemmars och målgruppers rättigheter och intressen när vardagen ställs om ända?</a:t>
              </a:r>
            </a:p>
          </p:txBody>
        </p:sp>
        <p:sp>
          <p:nvSpPr>
            <p:cNvPr id="21" name="textruta 20">
              <a:extLst>
                <a:ext uri="{FF2B5EF4-FFF2-40B4-BE49-F238E27FC236}">
                  <a16:creationId xmlns:a16="http://schemas.microsoft.com/office/drawing/2014/main" id="{85962C2B-48AE-D5E9-680F-0D5634C93BD4}"/>
                </a:ext>
              </a:extLst>
            </p:cNvPr>
            <p:cNvSpPr txBox="1"/>
            <p:nvPr/>
          </p:nvSpPr>
          <p:spPr>
            <a:xfrm>
              <a:off x="2445605" y="3556548"/>
              <a:ext cx="275385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Arial"/>
                  <a:ea typeface="+mn-ea"/>
                  <a:cs typeface="+mn-cs"/>
                </a:rPr>
                <a:t>Röstbärare</a:t>
              </a:r>
            </a:p>
          </p:txBody>
        </p:sp>
      </p:grpSp>
      <p:grpSp>
        <p:nvGrpSpPr>
          <p:cNvPr id="33" name="Grupp 32">
            <a:extLst>
              <a:ext uri="{FF2B5EF4-FFF2-40B4-BE49-F238E27FC236}">
                <a16:creationId xmlns:a16="http://schemas.microsoft.com/office/drawing/2014/main" id="{636D3873-73C2-A78D-D80F-D86E96521868}"/>
              </a:ext>
            </a:extLst>
          </p:cNvPr>
          <p:cNvGrpSpPr/>
          <p:nvPr/>
        </p:nvGrpSpPr>
        <p:grpSpPr>
          <a:xfrm>
            <a:off x="2445605" y="1800494"/>
            <a:ext cx="8452053" cy="1365513"/>
            <a:chOff x="2445605" y="1622694"/>
            <a:chExt cx="8452053" cy="1365513"/>
          </a:xfrm>
        </p:grpSpPr>
        <p:sp>
          <p:nvSpPr>
            <p:cNvPr id="13" name="Frihandsfigur: Form 12">
              <a:extLst>
                <a:ext uri="{FF2B5EF4-FFF2-40B4-BE49-F238E27FC236}">
                  <a16:creationId xmlns:a16="http://schemas.microsoft.com/office/drawing/2014/main" id="{D2AF4A31-238A-B7C3-052C-77D1687BF470}"/>
                </a:ext>
              </a:extLst>
            </p:cNvPr>
            <p:cNvSpPr/>
            <p:nvPr/>
          </p:nvSpPr>
          <p:spPr>
            <a:xfrm>
              <a:off x="2747433" y="1622694"/>
              <a:ext cx="2087033" cy="1365513"/>
            </a:xfrm>
            <a:custGeom>
              <a:avLst/>
              <a:gdLst>
                <a:gd name="csX0" fmla="*/ 0 w 2709333"/>
                <a:gd name="csY0" fmla="*/ 1806222 h 1806222"/>
                <a:gd name="csX1" fmla="*/ 1354667 w 2709333"/>
                <a:gd name="csY1" fmla="*/ 0 h 1806222"/>
                <a:gd name="csX2" fmla="*/ 1354667 w 2709333"/>
                <a:gd name="csY2" fmla="*/ 0 h 1806222"/>
                <a:gd name="csX3" fmla="*/ 2709333 w 2709333"/>
                <a:gd name="csY3" fmla="*/ 1806222 h 1806222"/>
                <a:gd name="csX4" fmla="*/ 0 w 2709333"/>
                <a:gd name="csY4" fmla="*/ 1806222 h 1806222"/>
              </a:gdLst>
              <a:ahLst/>
              <a:cxnLst>
                <a:cxn ang="0">
                  <a:pos x="csX0" y="csY0"/>
                </a:cxn>
                <a:cxn ang="0">
                  <a:pos x="csX1" y="csY1"/>
                </a:cxn>
                <a:cxn ang="0">
                  <a:pos x="csX2" y="csY2"/>
                </a:cxn>
                <a:cxn ang="0">
                  <a:pos x="csX3" y="csY3"/>
                </a:cxn>
                <a:cxn ang="0">
                  <a:pos x="csX4" y="csY4"/>
                </a:cxn>
              </a:cxnLst>
              <a:rect l="l" t="t" r="r" b="b"/>
              <a:pathLst>
                <a:path w="2709333" h="1806222">
                  <a:moveTo>
                    <a:pt x="0" y="1806222"/>
                  </a:moveTo>
                  <a:lnTo>
                    <a:pt x="1354667" y="0"/>
                  </a:lnTo>
                  <a:lnTo>
                    <a:pt x="1354667" y="0"/>
                  </a:lnTo>
                  <a:lnTo>
                    <a:pt x="2709333" y="1806222"/>
                  </a:lnTo>
                  <a:lnTo>
                    <a:pt x="0" y="1806222"/>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endParaRPr kumimoji="0" lang="sv-SE" sz="6500" b="0" i="0" u="none" strike="noStrike" kern="1200" cap="none" spc="0" normalizeH="0" baseline="0" noProof="0">
                <a:ln>
                  <a:noFill/>
                </a:ln>
                <a:solidFill>
                  <a:prstClr val="white"/>
                </a:solidFill>
                <a:effectLst/>
                <a:uLnTx/>
                <a:uFillTx/>
                <a:latin typeface="Arial"/>
                <a:ea typeface="+mn-ea"/>
                <a:cs typeface="+mn-cs"/>
              </a:endParaRPr>
            </a:p>
          </p:txBody>
        </p:sp>
        <p:sp>
          <p:nvSpPr>
            <p:cNvPr id="18" name="Pratbubbla: rad 17">
              <a:extLst>
                <a:ext uri="{FF2B5EF4-FFF2-40B4-BE49-F238E27FC236}">
                  <a16:creationId xmlns:a16="http://schemas.microsoft.com/office/drawing/2014/main" id="{BE0DFEFD-61B5-5127-E912-815AE7EA9FA4}"/>
                </a:ext>
              </a:extLst>
            </p:cNvPr>
            <p:cNvSpPr/>
            <p:nvPr/>
          </p:nvSpPr>
          <p:spPr>
            <a:xfrm>
              <a:off x="6986058" y="2012298"/>
              <a:ext cx="3911600" cy="919824"/>
            </a:xfrm>
            <a:prstGeom prst="borderCallout1">
              <a:avLst>
                <a:gd name="adj1" fmla="val 46364"/>
                <a:gd name="adj2" fmla="val 434"/>
                <a:gd name="adj3" fmla="val 46226"/>
                <a:gd name="adj4" fmla="val -66256"/>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Vilka resurser, strukturer och </a:t>
              </a:r>
              <a:r>
                <a:rPr kumimoji="0" lang="sv-SE" sz="1400" b="0" i="0" u="none" strike="noStrike" kern="1200" cap="none" spc="0" normalizeH="0" baseline="0" noProof="0" err="1">
                  <a:ln>
                    <a:noFill/>
                  </a:ln>
                  <a:solidFill>
                    <a:prstClr val="black"/>
                  </a:solidFill>
                  <a:effectLst/>
                  <a:uLnTx/>
                  <a:uFillTx/>
                  <a:latin typeface="Arial"/>
                  <a:ea typeface="+mn-ea"/>
                  <a:cs typeface="+mn-cs"/>
                </a:rPr>
                <a:t>expertiser</a:t>
              </a:r>
              <a:r>
                <a:rPr kumimoji="0" lang="sv-SE" sz="1400" b="0" i="0" u="none" strike="noStrike" kern="1200" cap="none" spc="0" normalizeH="0" baseline="0" noProof="0">
                  <a:ln>
                    <a:noFill/>
                  </a:ln>
                  <a:solidFill>
                    <a:prstClr val="black"/>
                  </a:solidFill>
                  <a:effectLst/>
                  <a:uLnTx/>
                  <a:uFillTx/>
                  <a:latin typeface="Arial"/>
                  <a:ea typeface="+mn-ea"/>
                  <a:cs typeface="+mn-cs"/>
                </a:rPr>
                <a:t> kan ni bistå samhället med för att hantera en kris?</a:t>
              </a:r>
            </a:p>
          </p:txBody>
        </p:sp>
        <p:sp>
          <p:nvSpPr>
            <p:cNvPr id="26" name="textruta 25">
              <a:extLst>
                <a:ext uri="{FF2B5EF4-FFF2-40B4-BE49-F238E27FC236}">
                  <a16:creationId xmlns:a16="http://schemas.microsoft.com/office/drawing/2014/main" id="{12B2F446-515A-A1F7-8922-8690449F9762}"/>
                </a:ext>
              </a:extLst>
            </p:cNvPr>
            <p:cNvSpPr txBox="1"/>
            <p:nvPr/>
          </p:nvSpPr>
          <p:spPr>
            <a:xfrm>
              <a:off x="2445605" y="2216550"/>
              <a:ext cx="27538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Arial"/>
                  <a:ea typeface="+mn-ea"/>
                  <a:cs typeface="+mn-cs"/>
                </a:rPr>
                <a:t>Stöd till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Arial"/>
                  <a:ea typeface="+mn-ea"/>
                  <a:cs typeface="+mn-cs"/>
                </a:rPr>
                <a:t>samhället</a:t>
              </a:r>
            </a:p>
          </p:txBody>
        </p:sp>
      </p:grpSp>
      <p:sp>
        <p:nvSpPr>
          <p:cNvPr id="35" name="Rektangel 34">
            <a:extLst>
              <a:ext uri="{FF2B5EF4-FFF2-40B4-BE49-F238E27FC236}">
                <a16:creationId xmlns:a16="http://schemas.microsoft.com/office/drawing/2014/main" id="{7736CE25-0F6D-1DCE-FD4D-E942E52693F0}"/>
              </a:ext>
            </a:extLst>
          </p:cNvPr>
          <p:cNvSpPr/>
          <p:nvPr/>
        </p:nvSpPr>
        <p:spPr>
          <a:xfrm>
            <a:off x="632122" y="4711527"/>
            <a:ext cx="11305878" cy="138870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Rektangel 35">
            <a:extLst>
              <a:ext uri="{FF2B5EF4-FFF2-40B4-BE49-F238E27FC236}">
                <a16:creationId xmlns:a16="http://schemas.microsoft.com/office/drawing/2014/main" id="{71BD7D39-5BE8-6BFE-0AFF-06ECE197E4AE}"/>
              </a:ext>
            </a:extLst>
          </p:cNvPr>
          <p:cNvSpPr/>
          <p:nvPr/>
        </p:nvSpPr>
        <p:spPr>
          <a:xfrm>
            <a:off x="632122" y="3242207"/>
            <a:ext cx="11305878" cy="138870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Rektangel 36">
            <a:extLst>
              <a:ext uri="{FF2B5EF4-FFF2-40B4-BE49-F238E27FC236}">
                <a16:creationId xmlns:a16="http://schemas.microsoft.com/office/drawing/2014/main" id="{C140EB11-A251-89A5-E9AF-14A1007EECD5}"/>
              </a:ext>
            </a:extLst>
          </p:cNvPr>
          <p:cNvSpPr/>
          <p:nvPr/>
        </p:nvSpPr>
        <p:spPr>
          <a:xfrm>
            <a:off x="632122" y="1823686"/>
            <a:ext cx="11305878" cy="138870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87228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7"/>
                                        </p:tgtEl>
                                      </p:cBhvr>
                                    </p:animEffect>
                                    <p:set>
                                      <p:cBhvr>
                                        <p:cTn id="17"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4">
            <a:extLst>
              <a:ext uri="{FF2B5EF4-FFF2-40B4-BE49-F238E27FC236}">
                <a16:creationId xmlns:a16="http://schemas.microsoft.com/office/drawing/2014/main" id="{D7F5EC36-7D4A-F006-C6D0-462673D6A3DB}"/>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16476"/>
            <a:ext cx="12191980" cy="6857990"/>
          </a:xfrm>
          <a:prstGeom prst="rect">
            <a:avLst/>
          </a:prstGeom>
          <a:noFill/>
        </p:spPr>
      </p:pic>
      <p:sp>
        <p:nvSpPr>
          <p:cNvPr id="3" name="Rubrik 2">
            <a:extLst>
              <a:ext uri="{FF2B5EF4-FFF2-40B4-BE49-F238E27FC236}">
                <a16:creationId xmlns:a16="http://schemas.microsoft.com/office/drawing/2014/main" id="{A0DB80B5-F1D7-5FD0-C82E-D64FA8370059}"/>
              </a:ext>
            </a:extLst>
          </p:cNvPr>
          <p:cNvSpPr>
            <a:spLocks noGrp="1"/>
          </p:cNvSpPr>
          <p:nvPr>
            <p:ph type="ctrTitle"/>
          </p:nvPr>
        </p:nvSpPr>
        <p:spPr>
          <a:xfrm>
            <a:off x="809625" y="4356100"/>
            <a:ext cx="8709597" cy="1638300"/>
          </a:xfrm>
        </p:spPr>
        <p:txBody>
          <a:bodyPr tIns="576000" anchor="b">
            <a:normAutofit fontScale="90000"/>
          </a:bodyPr>
          <a:lstStyle/>
          <a:p>
            <a:pPr>
              <a:lnSpc>
                <a:spcPct val="250000"/>
              </a:lnSpc>
            </a:pPr>
            <a:br>
              <a:rPr lang="sv-SE" sz="4800" dirty="0"/>
            </a:br>
            <a:br>
              <a:rPr lang="sv-SE" sz="4800" dirty="0"/>
            </a:br>
            <a:br>
              <a:rPr lang="sv-SE" sz="4800" dirty="0"/>
            </a:br>
            <a:br>
              <a:rPr lang="sv-SE" sz="4800" dirty="0"/>
            </a:br>
            <a:br>
              <a:rPr lang="sv-SE" sz="4800" dirty="0"/>
            </a:br>
            <a:br>
              <a:rPr lang="sv-SE" sz="4800" dirty="0"/>
            </a:br>
            <a:br>
              <a:rPr lang="sv-SE" sz="4800" dirty="0"/>
            </a:br>
            <a:br>
              <a:rPr lang="sv-SE" sz="4800" dirty="0"/>
            </a:br>
            <a:br>
              <a:rPr lang="sv-SE" sz="4800" dirty="0"/>
            </a:br>
            <a:br>
              <a:rPr lang="sv-SE" sz="4800" dirty="0"/>
            </a:br>
            <a:br>
              <a:rPr lang="sv-SE" sz="4800" dirty="0"/>
            </a:br>
            <a:br>
              <a:rPr lang="sv-SE" sz="4800" dirty="0"/>
            </a:br>
            <a:endParaRPr lang="sv-SE" dirty="0"/>
          </a:p>
        </p:txBody>
      </p:sp>
      <p:sp>
        <p:nvSpPr>
          <p:cNvPr id="13" name="Subtitle 3">
            <a:extLst>
              <a:ext uri="{FF2B5EF4-FFF2-40B4-BE49-F238E27FC236}">
                <a16:creationId xmlns:a16="http://schemas.microsoft.com/office/drawing/2014/main" id="{EBB77F37-A373-23C1-AF00-5078A6324636}"/>
              </a:ext>
            </a:extLst>
          </p:cNvPr>
          <p:cNvSpPr>
            <a:spLocks noGrp="1"/>
          </p:cNvSpPr>
          <p:nvPr>
            <p:ph type="subTitle" idx="1"/>
          </p:nvPr>
        </p:nvSpPr>
        <p:spPr>
          <a:xfrm>
            <a:off x="925510" y="4386878"/>
            <a:ext cx="8074178" cy="1638299"/>
          </a:xfrm>
        </p:spPr>
        <p:txBody>
          <a:bodyPr/>
          <a:lstStyle/>
          <a:p>
            <a:r>
              <a:rPr lang="sv-SE" sz="4000" b="1" dirty="0"/>
              <a:t>Civilt försvar i Västra Götaland </a:t>
            </a:r>
            <a:endParaRPr lang="sv-SE" dirty="0"/>
          </a:p>
        </p:txBody>
      </p:sp>
      <p:sp>
        <p:nvSpPr>
          <p:cNvPr id="15" name="Picture Placeholder 4">
            <a:extLst>
              <a:ext uri="{FF2B5EF4-FFF2-40B4-BE49-F238E27FC236}">
                <a16:creationId xmlns:a16="http://schemas.microsoft.com/office/drawing/2014/main" id="{9F7E21C1-A3C0-8731-865D-9EED7F5C0A82}"/>
              </a:ext>
            </a:extLst>
          </p:cNvPr>
          <p:cNvSpPr>
            <a:spLocks noGrp="1"/>
          </p:cNvSpPr>
          <p:nvPr>
            <p:ph type="pic" sz="quarter" idx="15"/>
          </p:nvPr>
        </p:nvSpPr>
        <p:spPr>
          <a:xfrm>
            <a:off x="9628489" y="4356100"/>
            <a:ext cx="1638000" cy="1638300"/>
          </a:xfrm>
        </p:spPr>
        <p:txBody>
          <a:bodyPr/>
          <a:lstStyle/>
          <a:p>
            <a:endParaRPr lang="sv-SE"/>
          </a:p>
        </p:txBody>
      </p:sp>
      <p:sp>
        <p:nvSpPr>
          <p:cNvPr id="4" name="textruta 3">
            <a:extLst>
              <a:ext uri="{FF2B5EF4-FFF2-40B4-BE49-F238E27FC236}">
                <a16:creationId xmlns:a16="http://schemas.microsoft.com/office/drawing/2014/main" id="{3B820906-7E2A-4618-CF53-AC44731186E8}"/>
              </a:ext>
            </a:extLst>
          </p:cNvPr>
          <p:cNvSpPr txBox="1"/>
          <p:nvPr/>
        </p:nvSpPr>
        <p:spPr>
          <a:xfrm>
            <a:off x="5284269" y="6488668"/>
            <a:ext cx="7016998" cy="307777"/>
          </a:xfrm>
          <a:prstGeom prst="rect">
            <a:avLst/>
          </a:prstGeom>
          <a:noFill/>
        </p:spPr>
        <p:txBody>
          <a:bodyPr wrap="square" rtlCol="0">
            <a:spAutoFit/>
          </a:bodyPr>
          <a:lstStyle/>
          <a:p>
            <a:r>
              <a:rPr lang="sv-SE" sz="1400" dirty="0">
                <a:solidFill>
                  <a:schemeClr val="bg1"/>
                </a:solidFill>
              </a:rPr>
              <a:t>Andreas Arvidsson, Försvardirektör/Avdelningschef Civilt Försvar och Beredskap </a:t>
            </a:r>
          </a:p>
        </p:txBody>
      </p:sp>
    </p:spTree>
    <p:extLst>
      <p:ext uri="{BB962C8B-B14F-4D97-AF65-F5344CB8AC3E}">
        <p14:creationId xmlns:p14="http://schemas.microsoft.com/office/powerpoint/2010/main" val="1284731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alternative text description for this image">
            <a:hlinkClick r:id="rId3"/>
            <a:extLst>
              <a:ext uri="{FF2B5EF4-FFF2-40B4-BE49-F238E27FC236}">
                <a16:creationId xmlns:a16="http://schemas.microsoft.com/office/drawing/2014/main" id="{735215DE-0B51-1AA4-BE94-00755DBAD7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04" y="159488"/>
            <a:ext cx="7123815" cy="5699052"/>
          </a:xfrm>
          <a:prstGeom prst="rect">
            <a:avLst/>
          </a:prstGeom>
          <a:noFill/>
          <a:extLst>
            <a:ext uri="{909E8E84-426E-40DD-AFC4-6F175D3DCCD1}">
              <a14:hiddenFill xmlns:a14="http://schemas.microsoft.com/office/drawing/2010/main">
                <a:solidFill>
                  <a:srgbClr val="FFFFFF"/>
                </a:solidFill>
              </a14:hiddenFill>
            </a:ext>
          </a:extLst>
        </p:spPr>
      </p:pic>
      <p:pic>
        <p:nvPicPr>
          <p:cNvPr id="14" name="Bildobjekt 13">
            <a:hlinkClick r:id="rId5"/>
            <a:extLst>
              <a:ext uri="{FF2B5EF4-FFF2-40B4-BE49-F238E27FC236}">
                <a16:creationId xmlns:a16="http://schemas.microsoft.com/office/drawing/2014/main" id="{0D5FB363-5B15-BE3E-8757-948449AF5948}"/>
              </a:ext>
            </a:extLst>
          </p:cNvPr>
          <p:cNvPicPr>
            <a:picLocks noChangeAspect="1"/>
          </p:cNvPicPr>
          <p:nvPr/>
        </p:nvPicPr>
        <p:blipFill>
          <a:blip r:embed="rId6"/>
          <a:stretch>
            <a:fillRect/>
          </a:stretch>
        </p:blipFill>
        <p:spPr>
          <a:xfrm>
            <a:off x="7406941" y="2843032"/>
            <a:ext cx="4313310" cy="655379"/>
          </a:xfrm>
          <a:prstGeom prst="rect">
            <a:avLst/>
          </a:prstGeom>
          <a:ln>
            <a:noFill/>
          </a:ln>
          <a:effectLst>
            <a:outerShdw blurRad="292100" dist="139700" dir="2700000" algn="tl" rotWithShape="0">
              <a:srgbClr val="333333">
                <a:alpha val="65000"/>
              </a:srgbClr>
            </a:outerShdw>
          </a:effectLst>
        </p:spPr>
      </p:pic>
      <p:pic>
        <p:nvPicPr>
          <p:cNvPr id="10" name="Bildobjekt 9">
            <a:hlinkClick r:id="rId7"/>
            <a:extLst>
              <a:ext uri="{FF2B5EF4-FFF2-40B4-BE49-F238E27FC236}">
                <a16:creationId xmlns:a16="http://schemas.microsoft.com/office/drawing/2014/main" id="{15A7AB13-89A5-5460-1061-AD8C098403C9}"/>
              </a:ext>
            </a:extLst>
          </p:cNvPr>
          <p:cNvPicPr>
            <a:picLocks noChangeAspect="1"/>
          </p:cNvPicPr>
          <p:nvPr/>
        </p:nvPicPr>
        <p:blipFill>
          <a:blip r:embed="rId8"/>
          <a:stretch>
            <a:fillRect/>
          </a:stretch>
        </p:blipFill>
        <p:spPr>
          <a:xfrm>
            <a:off x="368171" y="353304"/>
            <a:ext cx="3108676" cy="684439"/>
          </a:xfrm>
          <a:prstGeom prst="rect">
            <a:avLst/>
          </a:prstGeom>
          <a:ln>
            <a:noFill/>
          </a:ln>
          <a:effectLst>
            <a:outerShdw blurRad="292100" dist="139700" dir="2700000" algn="tl" rotWithShape="0">
              <a:srgbClr val="333333">
                <a:alpha val="65000"/>
              </a:srgbClr>
            </a:outerShdw>
          </a:effectLst>
        </p:spPr>
      </p:pic>
      <p:sp>
        <p:nvSpPr>
          <p:cNvPr id="12" name="textruta 11">
            <a:extLst>
              <a:ext uri="{FF2B5EF4-FFF2-40B4-BE49-F238E27FC236}">
                <a16:creationId xmlns:a16="http://schemas.microsoft.com/office/drawing/2014/main" id="{860C62D3-18EE-B28E-B8E7-44FC68870B6D}"/>
              </a:ext>
            </a:extLst>
          </p:cNvPr>
          <p:cNvSpPr txBox="1"/>
          <p:nvPr/>
        </p:nvSpPr>
        <p:spPr>
          <a:xfrm>
            <a:off x="7491987" y="415019"/>
            <a:ext cx="4700014" cy="2031325"/>
          </a:xfrm>
          <a:prstGeom prst="rect">
            <a:avLst/>
          </a:prstGeom>
          <a:noFill/>
        </p:spPr>
        <p:txBody>
          <a:bodyPr wrap="square">
            <a:spAutoFit/>
          </a:bodyPr>
          <a:lstStyle/>
          <a:p>
            <a:r>
              <a:rPr lang="sv-SE" dirty="0"/>
              <a:t>”När blir någonting ett världskrig? Är det när historieböckerna skrivs efteråt eller när man inser att två öppna konflikter på två kontinenter med globala implikationer är en slags världsomspännande konflikt” </a:t>
            </a:r>
            <a:br>
              <a:rPr lang="sv-SE" dirty="0"/>
            </a:br>
            <a:br>
              <a:rPr lang="sv-SE" dirty="0"/>
            </a:br>
            <a:r>
              <a:rPr lang="sv-SE" dirty="0"/>
              <a:t>– Michael Claesson, ÖB</a:t>
            </a:r>
          </a:p>
        </p:txBody>
      </p:sp>
      <p:pic>
        <p:nvPicPr>
          <p:cNvPr id="3" name="Bildobjekt 2">
            <a:extLst>
              <a:ext uri="{FF2B5EF4-FFF2-40B4-BE49-F238E27FC236}">
                <a16:creationId xmlns:a16="http://schemas.microsoft.com/office/drawing/2014/main" id="{3EA69A44-2173-EB3C-63B7-C6E28D75F134}"/>
              </a:ext>
            </a:extLst>
          </p:cNvPr>
          <p:cNvPicPr>
            <a:picLocks noChangeAspect="1"/>
          </p:cNvPicPr>
          <p:nvPr/>
        </p:nvPicPr>
        <p:blipFill>
          <a:blip r:embed="rId9"/>
          <a:stretch>
            <a:fillRect/>
          </a:stretch>
        </p:blipFill>
        <p:spPr>
          <a:xfrm>
            <a:off x="8180716" y="3645539"/>
            <a:ext cx="2765759" cy="1171463"/>
          </a:xfrm>
          <a:prstGeom prst="rect">
            <a:avLst/>
          </a:prstGeom>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28CC2402-C7E4-E340-0361-81392B2AC02A}"/>
              </a:ext>
            </a:extLst>
          </p:cNvPr>
          <p:cNvPicPr>
            <a:picLocks noChangeAspect="1"/>
          </p:cNvPicPr>
          <p:nvPr/>
        </p:nvPicPr>
        <p:blipFill>
          <a:blip r:embed="rId10"/>
          <a:stretch>
            <a:fillRect/>
          </a:stretch>
        </p:blipFill>
        <p:spPr>
          <a:xfrm>
            <a:off x="7406941" y="4964130"/>
            <a:ext cx="4596855" cy="8944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7517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F5818-E9A7-D6CB-1B68-EB4C20EA24E1}"/>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BB21B27-6783-4966-1AF4-F9028AEC037E}"/>
              </a:ext>
            </a:extLst>
          </p:cNvPr>
          <p:cNvSpPr>
            <a:spLocks noGrp="1"/>
          </p:cNvSpPr>
          <p:nvPr>
            <p:ph idx="1"/>
          </p:nvPr>
        </p:nvSpPr>
        <p:spPr>
          <a:xfrm>
            <a:off x="824400" y="1896895"/>
            <a:ext cx="7604473" cy="4202348"/>
          </a:xfrm>
        </p:spPr>
        <p:txBody>
          <a:bodyPr/>
          <a:lstStyle/>
          <a:p>
            <a:r>
              <a:rPr lang="sv-SE" dirty="0"/>
              <a:t>Den allvarligaste säkerhetsläget sedan andra världskriget</a:t>
            </a:r>
          </a:p>
          <a:p>
            <a:r>
              <a:rPr lang="sv-SE" dirty="0"/>
              <a:t>Expansivt </a:t>
            </a:r>
            <a:r>
              <a:rPr lang="sv-SE" b="1" dirty="0"/>
              <a:t>Kina</a:t>
            </a:r>
          </a:p>
          <a:p>
            <a:r>
              <a:rPr lang="sv-SE" dirty="0"/>
              <a:t>Teknologisk stormaktskonkurrens</a:t>
            </a:r>
          </a:p>
          <a:p>
            <a:r>
              <a:rPr lang="sv-SE" dirty="0"/>
              <a:t>Ny </a:t>
            </a:r>
            <a:r>
              <a:rPr lang="sv-SE" b="1" dirty="0"/>
              <a:t>amerikansk</a:t>
            </a:r>
            <a:r>
              <a:rPr lang="sv-SE" dirty="0"/>
              <a:t> administration, 1.0 – 2.0 </a:t>
            </a:r>
            <a:r>
              <a:rPr lang="sv-SE" dirty="0">
                <a:solidFill>
                  <a:srgbClr val="FF0000"/>
                </a:solidFill>
              </a:rPr>
              <a:t>–&gt;</a:t>
            </a:r>
            <a:r>
              <a:rPr lang="sv-SE" dirty="0"/>
              <a:t> </a:t>
            </a:r>
            <a:r>
              <a:rPr lang="sv-SE" b="1" dirty="0">
                <a:solidFill>
                  <a:srgbClr val="FF0000"/>
                </a:solidFill>
              </a:rPr>
              <a:t>3.0</a:t>
            </a:r>
          </a:p>
          <a:p>
            <a:r>
              <a:rPr lang="sv-SE" dirty="0"/>
              <a:t>Demokratisk urholkning i vissa EU-länder</a:t>
            </a:r>
          </a:p>
          <a:p>
            <a:r>
              <a:rPr lang="sv-SE" dirty="0"/>
              <a:t>Demokratin under press globalt</a:t>
            </a:r>
          </a:p>
          <a:p>
            <a:r>
              <a:rPr lang="sv-SE" dirty="0"/>
              <a:t>AI förändrar ekonomin och demokratins förutsättningar</a:t>
            </a:r>
          </a:p>
          <a:p>
            <a:r>
              <a:rPr lang="sv-SE" dirty="0"/>
              <a:t>Ny militär teknologi och hybrida krigföringsmetoder</a:t>
            </a:r>
          </a:p>
          <a:p>
            <a:r>
              <a:rPr lang="sv-SE" dirty="0"/>
              <a:t>Handelspolitik är säkerhetspolitik</a:t>
            </a:r>
          </a:p>
          <a:p>
            <a:r>
              <a:rPr lang="sv-SE" dirty="0"/>
              <a:t>Rysslands anfallskrig mot </a:t>
            </a:r>
            <a:r>
              <a:rPr lang="sv-SE" b="1" dirty="0"/>
              <a:t>Ukraina</a:t>
            </a:r>
          </a:p>
          <a:p>
            <a:pPr marL="0" indent="0">
              <a:buNone/>
            </a:pPr>
            <a:endParaRPr lang="en-US" dirty="0"/>
          </a:p>
        </p:txBody>
      </p:sp>
      <p:sp>
        <p:nvSpPr>
          <p:cNvPr id="3" name="Rubrik 2">
            <a:extLst>
              <a:ext uri="{FF2B5EF4-FFF2-40B4-BE49-F238E27FC236}">
                <a16:creationId xmlns:a16="http://schemas.microsoft.com/office/drawing/2014/main" id="{87E9D194-3040-5554-178D-B9E60A27234D}"/>
              </a:ext>
            </a:extLst>
          </p:cNvPr>
          <p:cNvSpPr>
            <a:spLocks noGrp="1"/>
          </p:cNvSpPr>
          <p:nvPr>
            <p:ph type="title"/>
          </p:nvPr>
        </p:nvSpPr>
        <p:spPr>
          <a:xfrm>
            <a:off x="638292" y="662291"/>
            <a:ext cx="11368882" cy="1404000"/>
          </a:xfrm>
        </p:spPr>
        <p:txBody>
          <a:bodyPr/>
          <a:lstStyle/>
          <a:p>
            <a:r>
              <a:rPr lang="sv-SE" sz="4000" dirty="0"/>
              <a:t>Förändrat läge för säkerhet och demokrati</a:t>
            </a:r>
          </a:p>
        </p:txBody>
      </p:sp>
      <p:pic>
        <p:nvPicPr>
          <p:cNvPr id="12" name="Bildobjekt 11">
            <a:extLst>
              <a:ext uri="{FF2B5EF4-FFF2-40B4-BE49-F238E27FC236}">
                <a16:creationId xmlns:a16="http://schemas.microsoft.com/office/drawing/2014/main" id="{B38619A9-03C2-E7C4-FA1A-4893B20FA6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14981" y="1896895"/>
            <a:ext cx="2450977" cy="4103320"/>
          </a:xfrm>
          <a:prstGeom prst="rect">
            <a:avLst/>
          </a:prstGeom>
        </p:spPr>
      </p:pic>
    </p:spTree>
    <p:extLst>
      <p:ext uri="{BB962C8B-B14F-4D97-AF65-F5344CB8AC3E}">
        <p14:creationId xmlns:p14="http://schemas.microsoft.com/office/powerpoint/2010/main" val="281396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C913721-BC41-162F-F061-F612022D3502}"/>
              </a:ext>
            </a:extLst>
          </p:cNvPr>
          <p:cNvSpPr>
            <a:spLocks noGrp="1"/>
          </p:cNvSpPr>
          <p:nvPr>
            <p:ph idx="1"/>
          </p:nvPr>
        </p:nvSpPr>
        <p:spPr>
          <a:xfrm>
            <a:off x="823118" y="1660021"/>
            <a:ext cx="9017185" cy="4435447"/>
          </a:xfrm>
        </p:spPr>
        <p:txBody>
          <a:bodyPr/>
          <a:lstStyle/>
          <a:p>
            <a:r>
              <a:rPr lang="sv-SE" b="1" dirty="0"/>
              <a:t>Invasionen – 24 februari 2022</a:t>
            </a:r>
          </a:p>
          <a:p>
            <a:r>
              <a:rPr lang="sv-SE" dirty="0"/>
              <a:t>Rysk plan: Tre dagar till seger och regimskifte</a:t>
            </a:r>
          </a:p>
          <a:p>
            <a:r>
              <a:rPr lang="sv-SE" dirty="0"/>
              <a:t>Mål: Inkorporera Ukraina</a:t>
            </a:r>
          </a:p>
          <a:p>
            <a:endParaRPr lang="sv-SE" b="1" dirty="0"/>
          </a:p>
          <a:p>
            <a:endParaRPr lang="sv-SE" b="1" dirty="0"/>
          </a:p>
          <a:p>
            <a:r>
              <a:rPr lang="sv-SE" b="1" dirty="0"/>
              <a:t>Större strategin</a:t>
            </a:r>
          </a:p>
          <a:p>
            <a:pPr marL="285750" indent="-285750"/>
            <a:r>
              <a:rPr lang="sv-SE" dirty="0"/>
              <a:t>Återupprätta dominans över tidigare sovjetstater</a:t>
            </a:r>
          </a:p>
          <a:p>
            <a:pPr marL="285750" indent="-285750"/>
            <a:r>
              <a:rPr lang="sv-SE" dirty="0"/>
              <a:t>Omforma den europeiska säkerhetsordningen</a:t>
            </a:r>
          </a:p>
          <a:p>
            <a:pPr marL="285750" indent="-285750"/>
            <a:r>
              <a:rPr lang="sv-SE" dirty="0"/>
              <a:t>Söndra USA från Europa och EU-länder från varandra</a:t>
            </a:r>
          </a:p>
          <a:p>
            <a:pPr lvl="1"/>
            <a:endParaRPr lang="sv-SE" dirty="0"/>
          </a:p>
          <a:p>
            <a:pPr marL="257175" lvl="1" indent="0">
              <a:buNone/>
            </a:pPr>
            <a:r>
              <a:rPr lang="sv-SE" dirty="0">
                <a:solidFill>
                  <a:srgbClr val="FF0000"/>
                </a:solidFill>
              </a:rPr>
              <a:t>					</a:t>
            </a:r>
            <a:r>
              <a:rPr lang="sv-SE" b="1" i="1" dirty="0">
                <a:solidFill>
                  <a:srgbClr val="FF0000"/>
                </a:solidFill>
              </a:rPr>
              <a:t>Vad hade hänt om Ryssland lyckats?</a:t>
            </a:r>
          </a:p>
          <a:p>
            <a:pPr lvl="1"/>
            <a:endParaRPr lang="sv-SE" b="1" i="1" dirty="0"/>
          </a:p>
          <a:p>
            <a:pPr marL="0" indent="0">
              <a:buNone/>
            </a:pPr>
            <a:endParaRPr lang="sv-SE" dirty="0"/>
          </a:p>
          <a:p>
            <a:pPr marL="0" indent="0">
              <a:buNone/>
            </a:pPr>
            <a:endParaRPr lang="sv-SE" dirty="0"/>
          </a:p>
        </p:txBody>
      </p:sp>
      <p:sp>
        <p:nvSpPr>
          <p:cNvPr id="3" name="Rubrik 2">
            <a:extLst>
              <a:ext uri="{FF2B5EF4-FFF2-40B4-BE49-F238E27FC236}">
                <a16:creationId xmlns:a16="http://schemas.microsoft.com/office/drawing/2014/main" id="{42134862-54B1-9529-3341-EBB989FA665D}"/>
              </a:ext>
            </a:extLst>
          </p:cNvPr>
          <p:cNvSpPr>
            <a:spLocks noGrp="1"/>
          </p:cNvSpPr>
          <p:nvPr>
            <p:ph type="title"/>
          </p:nvPr>
        </p:nvSpPr>
        <p:spPr>
          <a:xfrm>
            <a:off x="823118" y="876300"/>
            <a:ext cx="10440000" cy="877086"/>
          </a:xfrm>
        </p:spPr>
        <p:txBody>
          <a:bodyPr/>
          <a:lstStyle/>
          <a:p>
            <a:r>
              <a:rPr lang="sv-SE" sz="4000" dirty="0"/>
              <a:t>Ryssland – invasionen 2022</a:t>
            </a:r>
          </a:p>
        </p:txBody>
      </p:sp>
      <p:sp>
        <p:nvSpPr>
          <p:cNvPr id="5" name="textruta 4">
            <a:extLst>
              <a:ext uri="{FF2B5EF4-FFF2-40B4-BE49-F238E27FC236}">
                <a16:creationId xmlns:a16="http://schemas.microsoft.com/office/drawing/2014/main" id="{5C6EA567-FE0A-380E-CB5C-C7BBAAF4C27F}"/>
              </a:ext>
            </a:extLst>
          </p:cNvPr>
          <p:cNvSpPr txBox="1"/>
          <p:nvPr/>
        </p:nvSpPr>
        <p:spPr>
          <a:xfrm>
            <a:off x="6648254" y="4047249"/>
            <a:ext cx="5634871" cy="369332"/>
          </a:xfrm>
          <a:prstGeom prst="rect">
            <a:avLst/>
          </a:prstGeom>
          <a:noFill/>
        </p:spPr>
        <p:txBody>
          <a:bodyPr wrap="square">
            <a:spAutoFit/>
          </a:bodyPr>
          <a:lstStyle/>
          <a:p>
            <a:endParaRPr lang="sv-SE" dirty="0"/>
          </a:p>
        </p:txBody>
      </p:sp>
      <p:pic>
        <p:nvPicPr>
          <p:cNvPr id="6" name="Bildobjekt 5">
            <a:extLst>
              <a:ext uri="{FF2B5EF4-FFF2-40B4-BE49-F238E27FC236}">
                <a16:creationId xmlns:a16="http://schemas.microsoft.com/office/drawing/2014/main" id="{347905D7-0825-B6B2-4D44-37B5A0CDE7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67600" y="1614945"/>
            <a:ext cx="4724400" cy="2938004"/>
          </a:xfrm>
          <a:prstGeom prst="rect">
            <a:avLst/>
          </a:prstGeom>
        </p:spPr>
      </p:pic>
    </p:spTree>
    <p:extLst>
      <p:ext uri="{BB962C8B-B14F-4D97-AF65-F5344CB8AC3E}">
        <p14:creationId xmlns:p14="http://schemas.microsoft.com/office/powerpoint/2010/main" val="46673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563766B-1E7A-FDB9-693D-5F8F416AC738}"/>
              </a:ext>
            </a:extLst>
          </p:cNvPr>
          <p:cNvSpPr>
            <a:spLocks noGrp="1"/>
          </p:cNvSpPr>
          <p:nvPr>
            <p:ph idx="1"/>
          </p:nvPr>
        </p:nvSpPr>
        <p:spPr>
          <a:xfrm>
            <a:off x="824400" y="1779939"/>
            <a:ext cx="10440000" cy="4221261"/>
          </a:xfrm>
        </p:spPr>
        <p:txBody>
          <a:bodyPr/>
          <a:lstStyle/>
          <a:p>
            <a:r>
              <a:rPr lang="sv-SE" b="1" dirty="0"/>
              <a:t>Omfattning och förluster</a:t>
            </a:r>
          </a:p>
          <a:p>
            <a:pPr lvl="1"/>
            <a:r>
              <a:rPr lang="sv-SE" dirty="0"/>
              <a:t>Uppskattningsvis över 1,35 miljoner förlorade ryska soldater: döda, skadade eller försvunna</a:t>
            </a:r>
          </a:p>
          <a:p>
            <a:pPr lvl="1"/>
            <a:r>
              <a:rPr lang="sv-SE" dirty="0"/>
              <a:t>Nu uppemot 1 000 soldater stupade per dag</a:t>
            </a:r>
          </a:p>
          <a:p>
            <a:pPr lvl="1"/>
            <a:r>
              <a:rPr lang="sv-SE" dirty="0"/>
              <a:t>Kriget pågått längre än Rysslands del i andra världskriget</a:t>
            </a:r>
            <a:br>
              <a:rPr lang="sv-SE" dirty="0"/>
            </a:br>
            <a:endParaRPr lang="sv-SE" dirty="0"/>
          </a:p>
          <a:p>
            <a:r>
              <a:rPr lang="sv-SE" b="1" dirty="0"/>
              <a:t>Krigsföring och metoder</a:t>
            </a:r>
          </a:p>
          <a:p>
            <a:pPr lvl="1"/>
            <a:r>
              <a:rPr lang="sv-SE" dirty="0"/>
              <a:t>Systematiska attacker mot civil infrastruktur och civilbefolkning</a:t>
            </a:r>
          </a:p>
          <a:p>
            <a:pPr lvl="1"/>
            <a:r>
              <a:rPr lang="sv-SE" dirty="0"/>
              <a:t>Hybridoperationer och informationspåverkan mot Västeuropa</a:t>
            </a:r>
          </a:p>
          <a:p>
            <a:pPr lvl="1"/>
            <a:r>
              <a:rPr lang="sv-SE" dirty="0"/>
              <a:t>Ökad risktagande i takt med militära motgångar</a:t>
            </a:r>
          </a:p>
        </p:txBody>
      </p:sp>
      <p:sp>
        <p:nvSpPr>
          <p:cNvPr id="3" name="Rubrik 2">
            <a:extLst>
              <a:ext uri="{FF2B5EF4-FFF2-40B4-BE49-F238E27FC236}">
                <a16:creationId xmlns:a16="http://schemas.microsoft.com/office/drawing/2014/main" id="{BAD8BDFF-FD63-C4E4-CDBA-94FD064C3449}"/>
              </a:ext>
            </a:extLst>
          </p:cNvPr>
          <p:cNvSpPr>
            <a:spLocks noGrp="1"/>
          </p:cNvSpPr>
          <p:nvPr>
            <p:ph type="title"/>
          </p:nvPr>
        </p:nvSpPr>
        <p:spPr/>
        <p:txBody>
          <a:bodyPr/>
          <a:lstStyle/>
          <a:p>
            <a:r>
              <a:rPr lang="sv-SE" sz="4000" dirty="0"/>
              <a:t>Ryssland – krigets realitet</a:t>
            </a:r>
            <a:br>
              <a:rPr lang="sv-SE" sz="4000" dirty="0"/>
            </a:br>
            <a:endParaRPr lang="sv-SE" sz="4000" dirty="0"/>
          </a:p>
        </p:txBody>
      </p:sp>
    </p:spTree>
    <p:extLst>
      <p:ext uri="{BB962C8B-B14F-4D97-AF65-F5344CB8AC3E}">
        <p14:creationId xmlns:p14="http://schemas.microsoft.com/office/powerpoint/2010/main" val="4113163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F5818-E9A7-D6CB-1B68-EB4C20EA24E1}"/>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87E9D194-3040-5554-178D-B9E60A27234D}"/>
              </a:ext>
            </a:extLst>
          </p:cNvPr>
          <p:cNvSpPr>
            <a:spLocks noGrp="1"/>
          </p:cNvSpPr>
          <p:nvPr>
            <p:ph type="title"/>
          </p:nvPr>
        </p:nvSpPr>
        <p:spPr>
          <a:xfrm>
            <a:off x="823118" y="815509"/>
            <a:ext cx="11368882" cy="756116"/>
          </a:xfrm>
        </p:spPr>
        <p:txBody>
          <a:bodyPr/>
          <a:lstStyle/>
          <a:p>
            <a:r>
              <a:rPr lang="sv-SE" sz="4000" dirty="0"/>
              <a:t>In Sweden </a:t>
            </a:r>
            <a:r>
              <a:rPr lang="sv-SE" sz="4000" dirty="0" err="1"/>
              <a:t>we</a:t>
            </a:r>
            <a:r>
              <a:rPr lang="sv-SE" sz="4000" dirty="0"/>
              <a:t> </a:t>
            </a:r>
            <a:r>
              <a:rPr lang="sv-SE" sz="4000" dirty="0" err="1"/>
              <a:t>have</a:t>
            </a:r>
            <a:r>
              <a:rPr lang="sv-SE" sz="4000" dirty="0"/>
              <a:t> a system….</a:t>
            </a:r>
          </a:p>
        </p:txBody>
      </p:sp>
      <p:sp>
        <p:nvSpPr>
          <p:cNvPr id="8" name="Rubrik 4"/>
          <p:cNvSpPr txBox="1">
            <a:spLocks/>
          </p:cNvSpPr>
          <p:nvPr/>
        </p:nvSpPr>
        <p:spPr>
          <a:xfrm>
            <a:off x="865825" y="1477885"/>
            <a:ext cx="9079117" cy="46460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800" b="1" kern="1200" spc="-80" baseline="0">
                <a:solidFill>
                  <a:schemeClr val="tx1"/>
                </a:solidFill>
                <a:latin typeface="+mj-lt"/>
                <a:ea typeface="+mj-ea"/>
                <a:cs typeface="+mj-cs"/>
              </a:defRPr>
            </a:lvl1pPr>
          </a:lstStyle>
          <a:p>
            <a:r>
              <a:rPr lang="sv-SE" sz="2000" dirty="0"/>
              <a:t>Men hur hänger KRISBEREDSKAP, CIVILT FÖRSVAR och </a:t>
            </a:r>
          </a:p>
          <a:p>
            <a:r>
              <a:rPr lang="sv-SE" sz="2000" dirty="0"/>
              <a:t>TOTALFÖRSVAR ihop?</a:t>
            </a:r>
          </a:p>
        </p:txBody>
      </p:sp>
      <p:pic>
        <p:nvPicPr>
          <p:cNvPr id="9" name="Bildobjekt 8">
            <a:extLst>
              <a:ext uri="{FF2B5EF4-FFF2-40B4-BE49-F238E27FC236}">
                <a16:creationId xmlns:a16="http://schemas.microsoft.com/office/drawing/2014/main" id="{BDEEEBC5-F123-3ECD-C720-F0069997D71A}"/>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2440218" y="1690586"/>
            <a:ext cx="6482299" cy="4522187"/>
          </a:xfrm>
          <a:prstGeom prst="rect">
            <a:avLst/>
          </a:prstGeom>
        </p:spPr>
      </p:pic>
      <p:sp>
        <p:nvSpPr>
          <p:cNvPr id="12" name="textruta 11">
            <a:extLst>
              <a:ext uri="{FF2B5EF4-FFF2-40B4-BE49-F238E27FC236}">
                <a16:creationId xmlns:a16="http://schemas.microsoft.com/office/drawing/2014/main" id="{D629012D-40DF-53A6-DE7D-4A2FA1F3EC28}"/>
              </a:ext>
            </a:extLst>
          </p:cNvPr>
          <p:cNvSpPr txBox="1"/>
          <p:nvPr/>
        </p:nvSpPr>
        <p:spPr>
          <a:xfrm>
            <a:off x="2440218" y="5178304"/>
            <a:ext cx="2910140" cy="313932"/>
          </a:xfrm>
          <a:prstGeom prst="rect">
            <a:avLst/>
          </a:prstGeom>
          <a:noFill/>
        </p:spPr>
        <p:txBody>
          <a:bodyPr wrap="square" rtlCol="0">
            <a:spAutoFit/>
          </a:bodyPr>
          <a:lstStyle/>
          <a:p>
            <a:pPr algn="ctr" defTabSz="822960">
              <a:defRPr/>
            </a:pPr>
            <a:r>
              <a:rPr lang="sv-SE" sz="1440" b="1" dirty="0">
                <a:solidFill>
                  <a:srgbClr val="4C4B45"/>
                </a:solidFill>
                <a:latin typeface="Century Gothic"/>
              </a:rPr>
              <a:t>Civil beredskap</a:t>
            </a:r>
          </a:p>
        </p:txBody>
      </p:sp>
      <p:sp>
        <p:nvSpPr>
          <p:cNvPr id="10" name="textruta 9">
            <a:extLst>
              <a:ext uri="{FF2B5EF4-FFF2-40B4-BE49-F238E27FC236}">
                <a16:creationId xmlns:a16="http://schemas.microsoft.com/office/drawing/2014/main" id="{C08FF00F-18B1-77B4-1E9B-CAF653B7A693}"/>
              </a:ext>
            </a:extLst>
          </p:cNvPr>
          <p:cNvSpPr txBox="1"/>
          <p:nvPr/>
        </p:nvSpPr>
        <p:spPr>
          <a:xfrm>
            <a:off x="2320265" y="4122647"/>
            <a:ext cx="1648463" cy="313932"/>
          </a:xfrm>
          <a:prstGeom prst="rect">
            <a:avLst/>
          </a:prstGeom>
          <a:noFill/>
        </p:spPr>
        <p:txBody>
          <a:bodyPr wrap="square" rtlCol="0">
            <a:spAutoFit/>
          </a:bodyPr>
          <a:lstStyle/>
          <a:p>
            <a:pPr algn="ctr" defTabSz="822960">
              <a:defRPr/>
            </a:pPr>
            <a:r>
              <a:rPr lang="sv-SE" sz="1440" b="1" dirty="0">
                <a:solidFill>
                  <a:srgbClr val="4C4B45"/>
                </a:solidFill>
                <a:latin typeface="Century Gothic"/>
              </a:rPr>
              <a:t>Krisberedskap</a:t>
            </a:r>
          </a:p>
        </p:txBody>
      </p:sp>
      <p:sp>
        <p:nvSpPr>
          <p:cNvPr id="11" name="textruta 10">
            <a:extLst>
              <a:ext uri="{FF2B5EF4-FFF2-40B4-BE49-F238E27FC236}">
                <a16:creationId xmlns:a16="http://schemas.microsoft.com/office/drawing/2014/main" id="{A1644B95-860D-7549-776A-80F13FF0CB9E}"/>
              </a:ext>
            </a:extLst>
          </p:cNvPr>
          <p:cNvSpPr txBox="1"/>
          <p:nvPr/>
        </p:nvSpPr>
        <p:spPr>
          <a:xfrm>
            <a:off x="4045020" y="4422299"/>
            <a:ext cx="1261678" cy="535531"/>
          </a:xfrm>
          <a:prstGeom prst="rect">
            <a:avLst/>
          </a:prstGeom>
          <a:noFill/>
        </p:spPr>
        <p:txBody>
          <a:bodyPr wrap="square" rtlCol="0">
            <a:spAutoFit/>
          </a:bodyPr>
          <a:lstStyle/>
          <a:p>
            <a:pPr algn="ctr" defTabSz="822960">
              <a:defRPr/>
            </a:pPr>
            <a:r>
              <a:rPr lang="sv-SE" sz="1440" b="1" dirty="0">
                <a:solidFill>
                  <a:srgbClr val="4C4B45"/>
                </a:solidFill>
                <a:latin typeface="Century Gothic"/>
              </a:rPr>
              <a:t>Civilt </a:t>
            </a:r>
            <a:br>
              <a:rPr lang="sv-SE" sz="1440" b="1" dirty="0">
                <a:solidFill>
                  <a:srgbClr val="4C4B45"/>
                </a:solidFill>
                <a:latin typeface="Century Gothic"/>
              </a:rPr>
            </a:br>
            <a:r>
              <a:rPr lang="sv-SE" sz="1440" b="1" dirty="0">
                <a:solidFill>
                  <a:srgbClr val="4C4B45"/>
                </a:solidFill>
                <a:latin typeface="Century Gothic"/>
              </a:rPr>
              <a:t>försvar</a:t>
            </a:r>
          </a:p>
        </p:txBody>
      </p:sp>
      <p:sp>
        <p:nvSpPr>
          <p:cNvPr id="14" name="textruta 13">
            <a:extLst>
              <a:ext uri="{FF2B5EF4-FFF2-40B4-BE49-F238E27FC236}">
                <a16:creationId xmlns:a16="http://schemas.microsoft.com/office/drawing/2014/main" id="{4D5B48A1-054B-2982-FBEC-CBA3B3301613}"/>
              </a:ext>
            </a:extLst>
          </p:cNvPr>
          <p:cNvSpPr txBox="1"/>
          <p:nvPr/>
        </p:nvSpPr>
        <p:spPr>
          <a:xfrm>
            <a:off x="5504500" y="4422299"/>
            <a:ext cx="1314110" cy="535531"/>
          </a:xfrm>
          <a:prstGeom prst="rect">
            <a:avLst/>
          </a:prstGeom>
          <a:noFill/>
        </p:spPr>
        <p:txBody>
          <a:bodyPr wrap="square" rtlCol="0">
            <a:spAutoFit/>
          </a:bodyPr>
          <a:lstStyle/>
          <a:p>
            <a:pPr algn="ctr" defTabSz="822960">
              <a:defRPr/>
            </a:pPr>
            <a:r>
              <a:rPr lang="sv-SE" sz="1440" b="1" dirty="0">
                <a:solidFill>
                  <a:srgbClr val="4C4B45"/>
                </a:solidFill>
                <a:latin typeface="Century Gothic"/>
              </a:rPr>
              <a:t>Militärt </a:t>
            </a:r>
            <a:br>
              <a:rPr lang="sv-SE" sz="1440" b="1" dirty="0">
                <a:solidFill>
                  <a:srgbClr val="4C4B45"/>
                </a:solidFill>
                <a:latin typeface="Century Gothic"/>
              </a:rPr>
            </a:br>
            <a:r>
              <a:rPr lang="sv-SE" sz="1440" b="1" dirty="0">
                <a:solidFill>
                  <a:srgbClr val="4C4B45"/>
                </a:solidFill>
                <a:latin typeface="Century Gothic"/>
              </a:rPr>
              <a:t>försvar</a:t>
            </a:r>
          </a:p>
        </p:txBody>
      </p:sp>
      <p:sp>
        <p:nvSpPr>
          <p:cNvPr id="15" name="textruta 14">
            <a:extLst>
              <a:ext uri="{FF2B5EF4-FFF2-40B4-BE49-F238E27FC236}">
                <a16:creationId xmlns:a16="http://schemas.microsoft.com/office/drawing/2014/main" id="{D6925C5C-9941-BC70-D541-0835E7513538}"/>
              </a:ext>
            </a:extLst>
          </p:cNvPr>
          <p:cNvSpPr txBox="1"/>
          <p:nvPr/>
        </p:nvSpPr>
        <p:spPr>
          <a:xfrm>
            <a:off x="4720258" y="3471571"/>
            <a:ext cx="1370252" cy="313932"/>
          </a:xfrm>
          <a:prstGeom prst="rect">
            <a:avLst/>
          </a:prstGeom>
          <a:noFill/>
        </p:spPr>
        <p:txBody>
          <a:bodyPr wrap="square" rtlCol="0">
            <a:spAutoFit/>
          </a:bodyPr>
          <a:lstStyle/>
          <a:p>
            <a:pPr algn="ctr" defTabSz="822960">
              <a:defRPr/>
            </a:pPr>
            <a:r>
              <a:rPr lang="sv-SE" sz="1440" b="1" dirty="0">
                <a:solidFill>
                  <a:srgbClr val="4C4B45"/>
                </a:solidFill>
                <a:latin typeface="Century Gothic"/>
              </a:rPr>
              <a:t>Totalförsvar</a:t>
            </a:r>
          </a:p>
        </p:txBody>
      </p:sp>
      <p:sp>
        <p:nvSpPr>
          <p:cNvPr id="16" name="textruta 15">
            <a:extLst>
              <a:ext uri="{FF2B5EF4-FFF2-40B4-BE49-F238E27FC236}">
                <a16:creationId xmlns:a16="http://schemas.microsoft.com/office/drawing/2014/main" id="{FC751E1B-1D42-106F-E5D0-9DF842A88893}"/>
              </a:ext>
            </a:extLst>
          </p:cNvPr>
          <p:cNvSpPr txBox="1"/>
          <p:nvPr/>
        </p:nvSpPr>
        <p:spPr>
          <a:xfrm>
            <a:off x="6976815" y="2432382"/>
            <a:ext cx="1679738" cy="535531"/>
          </a:xfrm>
          <a:prstGeom prst="rect">
            <a:avLst/>
          </a:prstGeom>
          <a:noFill/>
        </p:spPr>
        <p:txBody>
          <a:bodyPr wrap="square" rtlCol="0">
            <a:spAutoFit/>
          </a:bodyPr>
          <a:lstStyle/>
          <a:p>
            <a:pPr algn="ctr" defTabSz="822960">
              <a:defRPr/>
            </a:pPr>
            <a:r>
              <a:rPr lang="sv-SE" sz="1440" b="1" dirty="0">
                <a:solidFill>
                  <a:srgbClr val="4C4B45"/>
                </a:solidFill>
                <a:latin typeface="Century Gothic"/>
              </a:rPr>
              <a:t>Höjd </a:t>
            </a:r>
            <a:br>
              <a:rPr lang="sv-SE" sz="1440" b="1" dirty="0">
                <a:solidFill>
                  <a:srgbClr val="4C4B45"/>
                </a:solidFill>
                <a:latin typeface="Century Gothic"/>
              </a:rPr>
            </a:br>
            <a:r>
              <a:rPr lang="sv-SE" sz="1440" b="1" dirty="0">
                <a:solidFill>
                  <a:srgbClr val="4C4B45"/>
                </a:solidFill>
                <a:latin typeface="Century Gothic"/>
              </a:rPr>
              <a:t>beredskap</a:t>
            </a:r>
          </a:p>
        </p:txBody>
      </p:sp>
      <p:sp>
        <p:nvSpPr>
          <p:cNvPr id="17" name="Ellips 16">
            <a:extLst>
              <a:ext uri="{FF2B5EF4-FFF2-40B4-BE49-F238E27FC236}">
                <a16:creationId xmlns:a16="http://schemas.microsoft.com/office/drawing/2014/main" id="{A573FAA8-C51D-1591-2424-A04EFCF2CA38}"/>
              </a:ext>
            </a:extLst>
          </p:cNvPr>
          <p:cNvSpPr/>
          <p:nvPr/>
        </p:nvSpPr>
        <p:spPr>
          <a:xfrm>
            <a:off x="4017159" y="2841882"/>
            <a:ext cx="3274142" cy="256153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sv-SE" sz="1620" dirty="0">
              <a:solidFill>
                <a:prstClr val="white"/>
              </a:solidFill>
              <a:latin typeface="Arial"/>
            </a:endParaRPr>
          </a:p>
        </p:txBody>
      </p:sp>
      <p:sp>
        <p:nvSpPr>
          <p:cNvPr id="18" name="Ellips 17">
            <a:extLst>
              <a:ext uri="{FF2B5EF4-FFF2-40B4-BE49-F238E27FC236}">
                <a16:creationId xmlns:a16="http://schemas.microsoft.com/office/drawing/2014/main" id="{4908642D-F6C1-1B9C-AC86-C9BA64CA1C82}"/>
              </a:ext>
            </a:extLst>
          </p:cNvPr>
          <p:cNvSpPr/>
          <p:nvPr/>
        </p:nvSpPr>
        <p:spPr>
          <a:xfrm>
            <a:off x="2241782" y="3463830"/>
            <a:ext cx="3585421" cy="256153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sv-SE" sz="1620">
              <a:solidFill>
                <a:prstClr val="white"/>
              </a:solidFill>
              <a:latin typeface="Arial"/>
            </a:endParaRPr>
          </a:p>
        </p:txBody>
      </p:sp>
    </p:spTree>
    <p:extLst>
      <p:ext uri="{BB962C8B-B14F-4D97-AF65-F5344CB8AC3E}">
        <p14:creationId xmlns:p14="http://schemas.microsoft.com/office/powerpoint/2010/main" val="245698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1" grpId="0"/>
      <p:bldP spid="14" grpId="0"/>
      <p:bldP spid="15" grpId="0"/>
      <p:bldP spid="16" grpId="0"/>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F6D21284-FFDF-DDCD-A258-7A1F842BDA83}"/>
              </a:ext>
            </a:extLst>
          </p:cNvPr>
          <p:cNvSpPr>
            <a:spLocks noGrp="1"/>
          </p:cNvSpPr>
          <p:nvPr>
            <p:ph idx="1"/>
          </p:nvPr>
        </p:nvSpPr>
        <p:spPr>
          <a:xfrm>
            <a:off x="5883565" y="1969090"/>
            <a:ext cx="5708071" cy="3240000"/>
          </a:xfrm>
        </p:spPr>
        <p:txBody>
          <a:bodyPr>
            <a:normAutofit fontScale="92500" lnSpcReduction="10000"/>
          </a:bodyPr>
          <a:lstStyle/>
          <a:p>
            <a:pPr>
              <a:lnSpc>
                <a:spcPct val="100000"/>
              </a:lnSpc>
            </a:pPr>
            <a:r>
              <a:rPr lang="sv-SE" b="1" dirty="0"/>
              <a:t>Ansvarsprincipen</a:t>
            </a:r>
            <a:r>
              <a:rPr lang="sv-SE" dirty="0"/>
              <a:t> – Den som har ansvar för en verksamhet i normala situationer har motsvarande ansvar vid störningar i samhället.</a:t>
            </a:r>
            <a:br>
              <a:rPr lang="sv-SE" dirty="0"/>
            </a:br>
            <a:endParaRPr lang="sv-SE" dirty="0"/>
          </a:p>
          <a:p>
            <a:pPr>
              <a:lnSpc>
                <a:spcPct val="100000"/>
              </a:lnSpc>
            </a:pPr>
            <a:r>
              <a:rPr lang="sv-SE" b="1" dirty="0"/>
              <a:t>Närhetsprincipen</a:t>
            </a:r>
            <a:r>
              <a:rPr lang="sv-SE" dirty="0"/>
              <a:t> – Samhällsstörningar ska hanteras där de inträffar och av dem som är närmast berörda och ansvariga.</a:t>
            </a:r>
            <a:br>
              <a:rPr lang="sv-SE" dirty="0"/>
            </a:br>
            <a:endParaRPr lang="sv-SE" dirty="0"/>
          </a:p>
          <a:p>
            <a:pPr>
              <a:lnSpc>
                <a:spcPct val="100000"/>
              </a:lnSpc>
            </a:pPr>
            <a:r>
              <a:rPr lang="sv-SE" b="1" dirty="0"/>
              <a:t>Likhetsprincipen</a:t>
            </a:r>
            <a:r>
              <a:rPr lang="sv-SE" dirty="0"/>
              <a:t>– Verksamheten under samhällsstörningar ska så långt det är möjligt fungera som vid normala förhållanden.</a:t>
            </a:r>
          </a:p>
        </p:txBody>
      </p:sp>
      <p:pic>
        <p:nvPicPr>
          <p:cNvPr id="10" name="Bildobjekt 9">
            <a:extLst>
              <a:ext uri="{FF2B5EF4-FFF2-40B4-BE49-F238E27FC236}">
                <a16:creationId xmlns:a16="http://schemas.microsoft.com/office/drawing/2014/main" id="{BF6569E6-A165-C236-939B-286A212590EE}"/>
              </a:ext>
            </a:extLst>
          </p:cNvPr>
          <p:cNvPicPr>
            <a:picLocks noChangeAspect="1"/>
          </p:cNvPicPr>
          <p:nvPr/>
        </p:nvPicPr>
        <p:blipFill>
          <a:blip r:embed="rId3"/>
          <a:srcRect l="22032" r="3039" b="1"/>
          <a:stretch>
            <a:fillRect/>
          </a:stretch>
        </p:blipFill>
        <p:spPr>
          <a:xfrm>
            <a:off x="858639" y="1127283"/>
            <a:ext cx="4599146" cy="4603433"/>
          </a:xfrm>
          <a:prstGeom prst="rect">
            <a:avLst/>
          </a:prstGeom>
          <a:noFill/>
        </p:spPr>
      </p:pic>
      <p:sp>
        <p:nvSpPr>
          <p:cNvPr id="4" name="Rubrik 3">
            <a:extLst>
              <a:ext uri="{FF2B5EF4-FFF2-40B4-BE49-F238E27FC236}">
                <a16:creationId xmlns:a16="http://schemas.microsoft.com/office/drawing/2014/main" id="{54A44DCB-CDF4-F23E-1F49-1958A577DBAC}"/>
              </a:ext>
            </a:extLst>
          </p:cNvPr>
          <p:cNvSpPr>
            <a:spLocks noGrp="1"/>
          </p:cNvSpPr>
          <p:nvPr>
            <p:ph type="title"/>
          </p:nvPr>
        </p:nvSpPr>
        <p:spPr>
          <a:xfrm>
            <a:off x="5883565" y="1150250"/>
            <a:ext cx="5035384" cy="818840"/>
          </a:xfrm>
        </p:spPr>
        <p:txBody>
          <a:bodyPr anchor="t">
            <a:normAutofit/>
          </a:bodyPr>
          <a:lstStyle/>
          <a:p>
            <a:r>
              <a:rPr lang="sv-SE" dirty="0"/>
              <a:t>Tre principer</a:t>
            </a:r>
          </a:p>
        </p:txBody>
      </p:sp>
    </p:spTree>
    <p:extLst>
      <p:ext uri="{BB962C8B-B14F-4D97-AF65-F5344CB8AC3E}">
        <p14:creationId xmlns:p14="http://schemas.microsoft.com/office/powerpoint/2010/main" val="310796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F6D21284-FFDF-DDCD-A258-7A1F842BDA83}"/>
              </a:ext>
            </a:extLst>
          </p:cNvPr>
          <p:cNvSpPr>
            <a:spLocks noGrp="1"/>
          </p:cNvSpPr>
          <p:nvPr>
            <p:ph idx="1"/>
          </p:nvPr>
        </p:nvSpPr>
        <p:spPr>
          <a:xfrm>
            <a:off x="824399" y="2081398"/>
            <a:ext cx="9763390" cy="3960000"/>
          </a:xfrm>
        </p:spPr>
        <p:txBody>
          <a:bodyPr/>
          <a:lstStyle/>
          <a:p>
            <a:pPr marL="0" indent="0">
              <a:buNone/>
            </a:pPr>
            <a:r>
              <a:rPr lang="sv-SE" dirty="0">
                <a:ea typeface="Calibri" panose="020F0502020204030204" pitchFamily="34" charset="0"/>
                <a:cs typeface="Times New Roman" panose="02020603050405020304" pitchFamily="18" charset="0"/>
              </a:rPr>
              <a:t>Länsstyrelsen är regeringens företrädare på regional nivå och har en sammanhållande och stödjande roll i länen. </a:t>
            </a:r>
            <a:r>
              <a:rPr lang="sv-SE" dirty="0"/>
              <a:t>Länsstyrelsen är den </a:t>
            </a:r>
            <a:r>
              <a:rPr lang="sv-SE" b="1" dirty="0"/>
              <a:t>högsta </a:t>
            </a:r>
            <a:br>
              <a:rPr lang="sv-SE" b="1" dirty="0"/>
            </a:br>
            <a:r>
              <a:rPr lang="sv-SE" b="1" dirty="0"/>
              <a:t>civila totalförsvarsmyndighet </a:t>
            </a:r>
            <a:r>
              <a:rPr lang="sv-SE" dirty="0"/>
              <a:t>i länet och har det </a:t>
            </a:r>
            <a:r>
              <a:rPr lang="sv-SE" b="1" dirty="0"/>
              <a:t>geografiska </a:t>
            </a:r>
            <a:br>
              <a:rPr lang="sv-SE" b="1" dirty="0"/>
            </a:br>
            <a:r>
              <a:rPr lang="sv-SE" b="1" dirty="0"/>
              <a:t>områdesansvaret</a:t>
            </a:r>
            <a:r>
              <a:rPr lang="sv-SE" dirty="0"/>
              <a:t> för planering och samordning av civilt försvar och krisberedskap på den regionala och högre regionala nivån.</a:t>
            </a:r>
            <a:endParaRPr lang="sv-SE" dirty="0">
              <a:ea typeface="Calibri" panose="020F0502020204030204" pitchFamily="34" charset="0"/>
              <a:cs typeface="Times New Roman" panose="02020603050405020304" pitchFamily="18" charset="0"/>
            </a:endParaRPr>
          </a:p>
          <a:p>
            <a:r>
              <a:rPr lang="sv-SE" sz="1600" dirty="0"/>
              <a:t>På </a:t>
            </a:r>
            <a:r>
              <a:rPr lang="sv-SE" sz="1600" b="1" dirty="0"/>
              <a:t>högre regionala nivån </a:t>
            </a:r>
            <a:r>
              <a:rPr lang="sv-SE" sz="1600" dirty="0"/>
              <a:t>arbetar vi primärt tillsammans med sektorsansvariga </a:t>
            </a:r>
            <a:br>
              <a:rPr lang="sv-SE" sz="1600" dirty="0"/>
            </a:br>
            <a:r>
              <a:rPr lang="sv-SE" sz="1600" dirty="0"/>
              <a:t>myndigheter och Försvarsmakten för att utveckla förmågan inom civila försvaret.</a:t>
            </a:r>
          </a:p>
          <a:p>
            <a:r>
              <a:rPr lang="sv-SE" sz="1600" dirty="0"/>
              <a:t>På </a:t>
            </a:r>
            <a:r>
              <a:rPr lang="sv-SE" sz="1600" b="1" dirty="0"/>
              <a:t>regionala nivån </a:t>
            </a:r>
            <a:r>
              <a:rPr lang="sv-SE" sz="1600" dirty="0"/>
              <a:t>arbetar vi primärt med kommunerna och regionerna inom vårt län för att utveckla förmågan inom civila försvaret och krisberedskapen.</a:t>
            </a:r>
          </a:p>
          <a:p>
            <a:pPr marL="0" indent="0">
              <a:buNone/>
            </a:pPr>
            <a:r>
              <a:rPr lang="sv-SE" sz="1600" dirty="0"/>
              <a:t>* Länsstyrelsen ingår även i den </a:t>
            </a:r>
            <a:r>
              <a:rPr lang="sv-SE" sz="1600" b="1" dirty="0"/>
              <a:t>centrala</a:t>
            </a:r>
            <a:r>
              <a:rPr lang="sv-SE" sz="1600" dirty="0"/>
              <a:t> nivån som beredskapsmyndighet inom sektorerna livsmedel och dricksvatten samt Räddningstjänst och skydd av Civilbefolkningen.</a:t>
            </a:r>
          </a:p>
        </p:txBody>
      </p:sp>
      <p:sp>
        <p:nvSpPr>
          <p:cNvPr id="4" name="Rubrik 3">
            <a:extLst>
              <a:ext uri="{FF2B5EF4-FFF2-40B4-BE49-F238E27FC236}">
                <a16:creationId xmlns:a16="http://schemas.microsoft.com/office/drawing/2014/main" id="{54A44DCB-CDF4-F23E-1F49-1958A577DBAC}"/>
              </a:ext>
            </a:extLst>
          </p:cNvPr>
          <p:cNvSpPr>
            <a:spLocks noGrp="1"/>
          </p:cNvSpPr>
          <p:nvPr>
            <p:ph type="title"/>
          </p:nvPr>
        </p:nvSpPr>
        <p:spPr>
          <a:xfrm>
            <a:off x="823118" y="876300"/>
            <a:ext cx="9916769" cy="1404000"/>
          </a:xfrm>
        </p:spPr>
        <p:txBody>
          <a:bodyPr/>
          <a:lstStyle/>
          <a:p>
            <a:r>
              <a:rPr lang="sv-SE" sz="4000" dirty="0"/>
              <a:t>Den Civilområdesansvariga Länsstyrelsen</a:t>
            </a:r>
            <a:br>
              <a:rPr lang="en-US" sz="4000" dirty="0"/>
            </a:br>
            <a:endParaRPr lang="sv-SE" sz="4000" dirty="0"/>
          </a:p>
        </p:txBody>
      </p:sp>
      <p:grpSp>
        <p:nvGrpSpPr>
          <p:cNvPr id="2" name="Grupp 1">
            <a:extLst>
              <a:ext uri="{FF2B5EF4-FFF2-40B4-BE49-F238E27FC236}">
                <a16:creationId xmlns:a16="http://schemas.microsoft.com/office/drawing/2014/main" id="{40E61EF8-C027-7F40-2962-24EFF63AD842}"/>
              </a:ext>
            </a:extLst>
          </p:cNvPr>
          <p:cNvGrpSpPr/>
          <p:nvPr/>
        </p:nvGrpSpPr>
        <p:grpSpPr>
          <a:xfrm>
            <a:off x="9423132" y="1735196"/>
            <a:ext cx="2672572" cy="3305442"/>
            <a:chOff x="8190752" y="1264118"/>
            <a:chExt cx="3847202" cy="4476515"/>
          </a:xfrm>
        </p:grpSpPr>
        <p:pic>
          <p:nvPicPr>
            <p:cNvPr id="40" name="Bild 39">
              <a:extLst>
                <a:ext uri="{FF2B5EF4-FFF2-40B4-BE49-F238E27FC236}">
                  <a16:creationId xmlns:a16="http://schemas.microsoft.com/office/drawing/2014/main" id="{F71200FB-5638-680A-8B33-33FA5F68F84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258476" y="1264118"/>
              <a:ext cx="3779478" cy="4476515"/>
            </a:xfrm>
            <a:prstGeom prst="rect">
              <a:avLst/>
            </a:prstGeom>
          </p:spPr>
        </p:pic>
        <p:pic>
          <p:nvPicPr>
            <p:cNvPr id="3" name="Bildobjekt 2">
              <a:extLst>
                <a:ext uri="{FF2B5EF4-FFF2-40B4-BE49-F238E27FC236}">
                  <a16:creationId xmlns:a16="http://schemas.microsoft.com/office/drawing/2014/main" id="{9E0BCB1C-916C-DF83-C4AE-4E3BF5A6B2B6}"/>
                </a:ext>
              </a:extLst>
            </p:cNvPr>
            <p:cNvPicPr>
              <a:picLocks noChangeAspect="1"/>
            </p:cNvPicPr>
            <p:nvPr/>
          </p:nvPicPr>
          <p:blipFill>
            <a:blip r:embed="rId4"/>
            <a:stretch>
              <a:fillRect/>
            </a:stretch>
          </p:blipFill>
          <p:spPr>
            <a:xfrm>
              <a:off x="8190752" y="3832390"/>
              <a:ext cx="3847201" cy="956658"/>
            </a:xfrm>
            <a:prstGeom prst="rect">
              <a:avLst/>
            </a:prstGeom>
          </p:spPr>
        </p:pic>
      </p:grpSp>
      <p:sp>
        <p:nvSpPr>
          <p:cNvPr id="5" name="textruta 4">
            <a:extLst>
              <a:ext uri="{FF2B5EF4-FFF2-40B4-BE49-F238E27FC236}">
                <a16:creationId xmlns:a16="http://schemas.microsoft.com/office/drawing/2014/main" id="{1C873BD9-CA9D-9435-7086-F87449B9AB10}"/>
              </a:ext>
            </a:extLst>
          </p:cNvPr>
          <p:cNvSpPr txBox="1"/>
          <p:nvPr/>
        </p:nvSpPr>
        <p:spPr>
          <a:xfrm>
            <a:off x="9773729" y="2297334"/>
            <a:ext cx="353683" cy="369332"/>
          </a:xfrm>
          <a:prstGeom prst="rect">
            <a:avLst/>
          </a:prstGeom>
          <a:noFill/>
        </p:spPr>
        <p:txBody>
          <a:bodyPr wrap="square" rtlCol="0">
            <a:spAutoFit/>
          </a:bodyPr>
          <a:lstStyle/>
          <a:p>
            <a:r>
              <a:rPr lang="sv-SE" dirty="0"/>
              <a:t>*</a:t>
            </a:r>
          </a:p>
        </p:txBody>
      </p:sp>
    </p:spTree>
    <p:extLst>
      <p:ext uri="{BB962C8B-B14F-4D97-AF65-F5344CB8AC3E}">
        <p14:creationId xmlns:p14="http://schemas.microsoft.com/office/powerpoint/2010/main" val="4150371285"/>
      </p:ext>
    </p:extLst>
  </p:cSld>
  <p:clrMapOvr>
    <a:masterClrMapping/>
  </p:clrMapOvr>
</p:sld>
</file>

<file path=ppt/theme/theme1.xml><?xml version="1.0" encoding="utf-8"?>
<a:theme xmlns:a="http://schemas.openxmlformats.org/drawingml/2006/main" name="2_Länsstyrelsen 2023 Formell, lugn &amp; naturlig">
  <a:themeElements>
    <a:clrScheme name="Trovärdig &amp; stilfull">
      <a:dk1>
        <a:sysClr val="windowText" lastClr="000000"/>
      </a:dk1>
      <a:lt1>
        <a:sysClr val="window" lastClr="FFFFFF"/>
      </a:lt1>
      <a:dk2>
        <a:srgbClr val="000000"/>
      </a:dk2>
      <a:lt2>
        <a:srgbClr val="FFFFFF"/>
      </a:lt2>
      <a:accent1>
        <a:srgbClr val="F5BD41"/>
      </a:accent1>
      <a:accent2>
        <a:srgbClr val="28607E"/>
      </a:accent2>
      <a:accent3>
        <a:srgbClr val="7BA2B2"/>
      </a:accent3>
      <a:accent4>
        <a:srgbClr val="C2AB61"/>
      </a:accent4>
      <a:accent5>
        <a:srgbClr val="7BA2B2"/>
      </a:accent5>
      <a:accent6>
        <a:srgbClr val="FFFFFF"/>
      </a:accent6>
      <a:hlink>
        <a:srgbClr val="28607E"/>
      </a:hlink>
      <a:folHlink>
        <a:srgbClr val="7BA2B2"/>
      </a:folHlink>
    </a:clrScheme>
    <a:fontScheme name="Anpassat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mall_trovärdig-stilfull_Lst_VG.potx  -  Skrivskyddad" id="{A4CBB6D0-48D5-443B-8531-FA2D00FACF1E}" vid="{F725A25F-842A-4EAF-8506-50C1962DD4F1}"/>
    </a:ext>
  </a:extLst>
</a:theme>
</file>

<file path=ppt/theme/theme2.xml><?xml version="1.0" encoding="utf-8"?>
<a:theme xmlns:a="http://schemas.openxmlformats.org/drawingml/2006/main" name="Office-tema">
  <a:themeElements>
    <a:clrScheme name="Sveriges Stadsmissioner">
      <a:dk1>
        <a:srgbClr val="000000"/>
      </a:dk1>
      <a:lt1>
        <a:srgbClr val="FFFFFF"/>
      </a:lt1>
      <a:dk2>
        <a:srgbClr val="858684"/>
      </a:dk2>
      <a:lt2>
        <a:srgbClr val="E4E4E3"/>
      </a:lt2>
      <a:accent1>
        <a:srgbClr val="D22630"/>
      </a:accent1>
      <a:accent2>
        <a:srgbClr val="0071BA"/>
      </a:accent2>
      <a:accent3>
        <a:srgbClr val="007933"/>
      </a:accent3>
      <a:accent4>
        <a:srgbClr val="FFD100"/>
      </a:accent4>
      <a:accent5>
        <a:srgbClr val="ED8B00"/>
      </a:accent5>
      <a:accent6>
        <a:srgbClr val="000000"/>
      </a:accent6>
      <a:hlink>
        <a:srgbClr val="0071BA"/>
      </a:hlink>
      <a:folHlink>
        <a:srgbClr val="D226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PPT_SverigesStadsmissioner_2022" id="{4E7E1332-261A-1347-B2F5-0B407D6A8B13}" vid="{9AD7D698-21DD-C042-9FD3-5A09B9D1A532}"/>
    </a:ext>
  </a:extLst>
</a:theme>
</file>

<file path=ppt/theme/theme3.xml><?xml version="1.0" encoding="utf-8"?>
<a:theme xmlns:a="http://schemas.openxmlformats.org/drawingml/2006/main" name="Röda korset">
  <a:themeElements>
    <a:clrScheme name="Röda korset">
      <a:dk1>
        <a:sysClr val="windowText" lastClr="000000"/>
      </a:dk1>
      <a:lt1>
        <a:sysClr val="window" lastClr="FFFFFF"/>
      </a:lt1>
      <a:dk2>
        <a:srgbClr val="000000"/>
      </a:dk2>
      <a:lt2>
        <a:srgbClr val="FFFFFF"/>
      </a:lt2>
      <a:accent1>
        <a:srgbClr val="E20025"/>
      </a:accent1>
      <a:accent2>
        <a:srgbClr val="878787"/>
      </a:accent2>
      <a:accent3>
        <a:srgbClr val="FBD1D1"/>
      </a:accent3>
      <a:accent4>
        <a:srgbClr val="EE7884"/>
      </a:accent4>
      <a:accent5>
        <a:srgbClr val="E4E4E4"/>
      </a:accent5>
      <a:accent6>
        <a:srgbClr val="000000"/>
      </a:accent6>
      <a:hlink>
        <a:srgbClr val="0563C1"/>
      </a:hlink>
      <a:folHlink>
        <a:srgbClr val="954F72"/>
      </a:folHlink>
    </a:clrScheme>
    <a:fontScheme name="Röda kor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öda Korset Sv.potx" id="{49891452-B7FE-4E8D-88C5-81CED40E41D4}" vid="{905DCBEA-CF02-4487-8C2E-F7015BD6934D}"/>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C7D7F42364AD046910235F2E29F2B5A" ma:contentTypeVersion="11" ma:contentTypeDescription="Skapa ett nytt dokument." ma:contentTypeScope="" ma:versionID="a146b4b0880892b0578a1878ae9ec5c3">
  <xsd:schema xmlns:xsd="http://www.w3.org/2001/XMLSchema" xmlns:xs="http://www.w3.org/2001/XMLSchema" xmlns:p="http://schemas.microsoft.com/office/2006/metadata/properties" xmlns:ns2="8dfcbd46-eb79-4dc0-b3ad-467709f93d7f" xmlns:ns3="de4d183f-7ce5-4170-b059-5b32fe7afb79" targetNamespace="http://schemas.microsoft.com/office/2006/metadata/properties" ma:root="true" ma:fieldsID="c3009d582d1083cef345a0936b5622ec" ns2:_="" ns3:_="">
    <xsd:import namespace="8dfcbd46-eb79-4dc0-b3ad-467709f93d7f"/>
    <xsd:import namespace="de4d183f-7ce5-4170-b059-5b32fe7afb7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fcbd46-eb79-4dc0-b3ad-467709f93d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fe994498-4079-427d-8cb5-4fc827e27c2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4d183f-7ce5-4170-b059-5b32fe7afb7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e838bd2-4f0a-4484-acba-51e582738b2d}" ma:internalName="TaxCatchAll" ma:showField="CatchAllData" ma:web="de4d183f-7ce5-4170-b059-5b32fe7afb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fcbd46-eb79-4dc0-b3ad-467709f93d7f">
      <Terms xmlns="http://schemas.microsoft.com/office/infopath/2007/PartnerControls"/>
    </lcf76f155ced4ddcb4097134ff3c332f>
    <TaxCatchAll xmlns="de4d183f-7ce5-4170-b059-5b32fe7afb79" xsi:nil="true"/>
  </documentManagement>
</p:properties>
</file>

<file path=customXml/itemProps1.xml><?xml version="1.0" encoding="utf-8"?>
<ds:datastoreItem xmlns:ds="http://schemas.openxmlformats.org/officeDocument/2006/customXml" ds:itemID="{564E6147-9829-4133-B3C5-B8651C4E6174}"/>
</file>

<file path=customXml/itemProps2.xml><?xml version="1.0" encoding="utf-8"?>
<ds:datastoreItem xmlns:ds="http://schemas.openxmlformats.org/officeDocument/2006/customXml" ds:itemID="{AE719E21-8853-4025-8C3A-FB9BD03AB547}"/>
</file>

<file path=customXml/itemProps3.xml><?xml version="1.0" encoding="utf-8"?>
<ds:datastoreItem xmlns:ds="http://schemas.openxmlformats.org/officeDocument/2006/customXml" ds:itemID="{396D9D5A-484D-469B-AD15-356F816ECB46}"/>
</file>

<file path=docProps/app.xml><?xml version="1.0" encoding="utf-8"?>
<Properties xmlns="http://schemas.openxmlformats.org/officeDocument/2006/extended-properties" xmlns:vt="http://schemas.openxmlformats.org/officeDocument/2006/docPropsVTypes">
  <Template/>
  <TotalTime>4401</TotalTime>
  <Words>1351</Words>
  <Application>Microsoft Office PowerPoint</Application>
  <PresentationFormat>Bredbild</PresentationFormat>
  <Paragraphs>165</Paragraphs>
  <Slides>19</Slides>
  <Notes>8</Notes>
  <HiddenSlides>1</HiddenSlides>
  <MMClips>0</MMClips>
  <ScaleCrop>false</ScaleCrop>
  <HeadingPairs>
    <vt:vector size="6" baseType="variant">
      <vt:variant>
        <vt:lpstr>Använt teckensnitt</vt:lpstr>
      </vt:variant>
      <vt:variant>
        <vt:i4>10</vt:i4>
      </vt:variant>
      <vt:variant>
        <vt:lpstr>Tema</vt:lpstr>
      </vt:variant>
      <vt:variant>
        <vt:i4>3</vt:i4>
      </vt:variant>
      <vt:variant>
        <vt:lpstr>Bildrubriker</vt:lpstr>
      </vt:variant>
      <vt:variant>
        <vt:i4>19</vt:i4>
      </vt:variant>
    </vt:vector>
  </HeadingPairs>
  <TitlesOfParts>
    <vt:vector size="32" baseType="lpstr">
      <vt:lpstr>Arial</vt:lpstr>
      <vt:lpstr>Arial Black</vt:lpstr>
      <vt:lpstr>Averta for TBWA Light</vt:lpstr>
      <vt:lpstr>Calibri</vt:lpstr>
      <vt:lpstr>Century Gothic</vt:lpstr>
      <vt:lpstr>Forsvarsmakten Sans</vt:lpstr>
      <vt:lpstr>Forsvarsmakten Sans Condensed</vt:lpstr>
      <vt:lpstr>open sans</vt:lpstr>
      <vt:lpstr>open sans</vt:lpstr>
      <vt:lpstr>Segoe UI Semibold</vt:lpstr>
      <vt:lpstr>2_Länsstyrelsen 2023 Formell, lugn &amp; naturlig</vt:lpstr>
      <vt:lpstr>Office-tema</vt:lpstr>
      <vt:lpstr>Röda korset</vt:lpstr>
      <vt:lpstr>PowerPoint-presentation</vt:lpstr>
      <vt:lpstr>            </vt:lpstr>
      <vt:lpstr>PowerPoint-presentation</vt:lpstr>
      <vt:lpstr>Förändrat läge för säkerhet och demokrati</vt:lpstr>
      <vt:lpstr>Ryssland – invasionen 2022</vt:lpstr>
      <vt:lpstr>Ryssland – krigets realitet </vt:lpstr>
      <vt:lpstr>In Sweden we have a system….</vt:lpstr>
      <vt:lpstr>Tre principer</vt:lpstr>
      <vt:lpstr>Den Civilområdesansvariga Länsstyrelsen </vt:lpstr>
      <vt:lpstr>PowerPoint-presentation</vt:lpstr>
      <vt:lpstr>PowerPoint-presentation</vt:lpstr>
      <vt:lpstr>PowerPoint-presentation</vt:lpstr>
      <vt:lpstr>PowerPoint-presentation</vt:lpstr>
      <vt:lpstr>Tack !</vt:lpstr>
      <vt:lpstr>Civilsamhällets roll i krisberedskap och totalförsvar</vt:lpstr>
      <vt:lpstr>Civilsamhället i Sverige</vt:lpstr>
      <vt:lpstr>Frivillighet i kris </vt:lpstr>
      <vt:lpstr>Ambition och förmåga att bidra</vt:lpstr>
      <vt:lpstr>Vilken roll tar er organisation?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Arvidsson Andreas</dc:creator>
  <cp:lastModifiedBy>Martin Ärnlöv</cp:lastModifiedBy>
  <cp:revision>198</cp:revision>
  <dcterms:created xsi:type="dcterms:W3CDTF">2025-03-24T07:17:31Z</dcterms:created>
  <dcterms:modified xsi:type="dcterms:W3CDTF">2026-05-06T20:29:22Z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0x0101005C7D7F42364AD046910235F2E29F2B5A</vt:lpwstr>
  </property>
</Properties>
</file>