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67" r:id="rId5"/>
    <p:sldId id="268" r:id="rId6"/>
    <p:sldId id="274" r:id="rId7"/>
    <p:sldId id="257" r:id="rId8"/>
    <p:sldId id="256" r:id="rId9"/>
    <p:sldId id="266" r:id="rId10"/>
    <p:sldId id="258" r:id="rId11"/>
    <p:sldId id="269" r:id="rId12"/>
    <p:sldId id="270" r:id="rId13"/>
    <p:sldId id="271" r:id="rId14"/>
    <p:sldId id="272" r:id="rId15"/>
    <p:sldId id="273" r:id="rId16"/>
    <p:sldId id="264" r:id="rId17"/>
    <p:sldId id="275" r:id="rId18"/>
  </p:sldIdLst>
  <p:sldSz cx="12192000" cy="6858000"/>
  <p:notesSz cx="6858000" cy="9144000"/>
  <p:custDataLst>
    <p:tags r:id="rId20"/>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89"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BDDAED"/>
    <a:srgbClr val="C3DAEB"/>
    <a:srgbClr val="4D4D4D"/>
    <a:srgbClr val="D0E2EF"/>
    <a:srgbClr val="FFFFFF"/>
    <a:srgbClr val="D7D7D7"/>
    <a:srgbClr val="CCCCCC"/>
    <a:srgbClr val="999999"/>
    <a:srgbClr val="A2C5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0EA59E-88E1-43B2-8411-58FFA4771A50}" v="2" dt="2026-05-06T06:02:25.449"/>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81339" autoAdjust="0"/>
  </p:normalViewPr>
  <p:slideViewPr>
    <p:cSldViewPr snapToGrid="0" showGuides="1">
      <p:cViewPr varScale="1">
        <p:scale>
          <a:sx n="51" d="100"/>
          <a:sy n="51" d="100"/>
        </p:scale>
        <p:origin x="1232" y="48"/>
      </p:cViewPr>
      <p:guideLst>
        <p:guide orient="horz" pos="1389"/>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s Rydberg" userId="25e20395-3931-4abb-9502-af4606d43a75" providerId="ADAL" clId="{7D348DEA-F700-4170-BB52-10505642F5C1}"/>
    <pc:docChg chg="undo custSel addSld delSld modSld sldOrd">
      <pc:chgData name="Jonas Rydberg" userId="25e20395-3931-4abb-9502-af4606d43a75" providerId="ADAL" clId="{7D348DEA-F700-4170-BB52-10505642F5C1}" dt="2026-05-06T09:02:21.724" v="2209" actId="20577"/>
      <pc:docMkLst>
        <pc:docMk/>
      </pc:docMkLst>
      <pc:sldChg chg="modSp mod">
        <pc:chgData name="Jonas Rydberg" userId="25e20395-3931-4abb-9502-af4606d43a75" providerId="ADAL" clId="{7D348DEA-F700-4170-BB52-10505642F5C1}" dt="2026-05-06T09:01:07.718" v="2150" actId="20577"/>
        <pc:sldMkLst>
          <pc:docMk/>
          <pc:sldMk cId="0" sldId="258"/>
        </pc:sldMkLst>
        <pc:spChg chg="mod">
          <ac:chgData name="Jonas Rydberg" userId="25e20395-3931-4abb-9502-af4606d43a75" providerId="ADAL" clId="{7D348DEA-F700-4170-BB52-10505642F5C1}" dt="2026-05-06T09:01:07.718" v="2150" actId="20577"/>
          <ac:spMkLst>
            <pc:docMk/>
            <pc:sldMk cId="0" sldId="258"/>
            <ac:spMk id="4" creationId="{00000000-0000-0000-0000-000000000000}"/>
          </ac:spMkLst>
        </pc:spChg>
      </pc:sldChg>
      <pc:sldChg chg="addSp delSp modSp mod modClrScheme chgLayout">
        <pc:chgData name="Jonas Rydberg" userId="25e20395-3931-4abb-9502-af4606d43a75" providerId="ADAL" clId="{7D348DEA-F700-4170-BB52-10505642F5C1}" dt="2026-05-06T06:19:57.945" v="1752" actId="20577"/>
        <pc:sldMkLst>
          <pc:docMk/>
          <pc:sldMk cId="0" sldId="264"/>
        </pc:sldMkLst>
        <pc:spChg chg="mod ord">
          <ac:chgData name="Jonas Rydberg" userId="25e20395-3931-4abb-9502-af4606d43a75" providerId="ADAL" clId="{7D348DEA-F700-4170-BB52-10505642F5C1}" dt="2026-05-06T06:13:34.524" v="1586" actId="20577"/>
          <ac:spMkLst>
            <pc:docMk/>
            <pc:sldMk cId="0" sldId="264"/>
            <ac:spMk id="3" creationId="{00000000-0000-0000-0000-000000000000}"/>
          </ac:spMkLst>
        </pc:spChg>
        <pc:spChg chg="add mod">
          <ac:chgData name="Jonas Rydberg" userId="25e20395-3931-4abb-9502-af4606d43a75" providerId="ADAL" clId="{7D348DEA-F700-4170-BB52-10505642F5C1}" dt="2026-05-06T06:19:57.945" v="1752" actId="20577"/>
          <ac:spMkLst>
            <pc:docMk/>
            <pc:sldMk cId="0" sldId="264"/>
            <ac:spMk id="4" creationId="{00000000-0000-0000-0000-000000000000}"/>
          </ac:spMkLst>
        </pc:spChg>
        <pc:spChg chg="add del mod">
          <ac:chgData name="Jonas Rydberg" userId="25e20395-3931-4abb-9502-af4606d43a75" providerId="ADAL" clId="{7D348DEA-F700-4170-BB52-10505642F5C1}" dt="2026-05-06T06:10:39.407" v="1471" actId="931"/>
          <ac:spMkLst>
            <pc:docMk/>
            <pc:sldMk cId="0" sldId="264"/>
            <ac:spMk id="6" creationId="{780964AB-D34B-11DD-FED6-783218304160}"/>
          </ac:spMkLst>
        </pc:spChg>
        <pc:spChg chg="del mod replId">
          <ac:chgData name="Jonas Rydberg" userId="25e20395-3931-4abb-9502-af4606d43a75" providerId="ADAL" clId="{7D348DEA-F700-4170-BB52-10505642F5C1}" dt="2026-05-06T06:11:44.091" v="1512" actId="26606"/>
          <ac:spMkLst>
            <pc:docMk/>
            <pc:sldMk cId="0" sldId="264"/>
            <ac:spMk id="10" creationId="{00000000-0000-0000-0000-000000000000}"/>
          </ac:spMkLst>
        </pc:spChg>
        <pc:picChg chg="del">
          <ac:chgData name="Jonas Rydberg" userId="25e20395-3931-4abb-9502-af4606d43a75" providerId="ADAL" clId="{7D348DEA-F700-4170-BB52-10505642F5C1}" dt="2026-05-06T06:10:28.319" v="1470" actId="478"/>
          <ac:picMkLst>
            <pc:docMk/>
            <pc:sldMk cId="0" sldId="264"/>
            <ac:picMk id="2" creationId="{00000000-0000-0000-0000-000000000000}"/>
          </ac:picMkLst>
        </pc:picChg>
        <pc:picChg chg="add mod ord">
          <ac:chgData name="Jonas Rydberg" userId="25e20395-3931-4abb-9502-af4606d43a75" providerId="ADAL" clId="{7D348DEA-F700-4170-BB52-10505642F5C1}" dt="2026-05-06T06:11:44.091" v="1512" actId="26606"/>
          <ac:picMkLst>
            <pc:docMk/>
            <pc:sldMk cId="0" sldId="264"/>
            <ac:picMk id="8" creationId="{BFE6CCCA-F899-E010-6460-5F9B2F10B067}"/>
          </ac:picMkLst>
        </pc:picChg>
      </pc:sldChg>
      <pc:sldChg chg="addSp delSp modSp del mod">
        <pc:chgData name="Jonas Rydberg" userId="25e20395-3931-4abb-9502-af4606d43a75" providerId="ADAL" clId="{7D348DEA-F700-4170-BB52-10505642F5C1}" dt="2026-05-06T06:23:24.172" v="2141" actId="2696"/>
        <pc:sldMkLst>
          <pc:docMk/>
          <pc:sldMk cId="0" sldId="265"/>
        </pc:sldMkLst>
        <pc:spChg chg="del mod">
          <ac:chgData name="Jonas Rydberg" userId="25e20395-3931-4abb-9502-af4606d43a75" providerId="ADAL" clId="{7D348DEA-F700-4170-BB52-10505642F5C1}" dt="2026-05-05T21:01:09.589" v="478" actId="478"/>
          <ac:spMkLst>
            <pc:docMk/>
            <pc:sldMk cId="0" sldId="265"/>
            <ac:spMk id="3" creationId="{00000000-0000-0000-0000-000000000000}"/>
          </ac:spMkLst>
        </pc:spChg>
        <pc:spChg chg="del">
          <ac:chgData name="Jonas Rydberg" userId="25e20395-3931-4abb-9502-af4606d43a75" providerId="ADAL" clId="{7D348DEA-F700-4170-BB52-10505642F5C1}" dt="2026-05-05T21:01:01.776" v="474" actId="478"/>
          <ac:spMkLst>
            <pc:docMk/>
            <pc:sldMk cId="0" sldId="265"/>
            <ac:spMk id="4" creationId="{00000000-0000-0000-0000-000000000000}"/>
          </ac:spMkLst>
        </pc:spChg>
        <pc:spChg chg="del">
          <ac:chgData name="Jonas Rydberg" userId="25e20395-3931-4abb-9502-af4606d43a75" providerId="ADAL" clId="{7D348DEA-F700-4170-BB52-10505642F5C1}" dt="2026-05-05T21:00:55.138" v="471" actId="478"/>
          <ac:spMkLst>
            <pc:docMk/>
            <pc:sldMk cId="0" sldId="265"/>
            <ac:spMk id="5" creationId="{00000000-0000-0000-0000-000000000000}"/>
          </ac:spMkLst>
        </pc:spChg>
        <pc:spChg chg="del">
          <ac:chgData name="Jonas Rydberg" userId="25e20395-3931-4abb-9502-af4606d43a75" providerId="ADAL" clId="{7D348DEA-F700-4170-BB52-10505642F5C1}" dt="2026-05-05T21:00:51.834" v="470" actId="478"/>
          <ac:spMkLst>
            <pc:docMk/>
            <pc:sldMk cId="0" sldId="265"/>
            <ac:spMk id="6" creationId="{00000000-0000-0000-0000-000000000000}"/>
          </ac:spMkLst>
        </pc:spChg>
        <pc:spChg chg="add del mod">
          <ac:chgData name="Jonas Rydberg" userId="25e20395-3931-4abb-9502-af4606d43a75" providerId="ADAL" clId="{7D348DEA-F700-4170-BB52-10505642F5C1}" dt="2026-05-05T21:00:43.594" v="469" actId="478"/>
          <ac:spMkLst>
            <pc:docMk/>
            <pc:sldMk cId="0" sldId="265"/>
            <ac:spMk id="8" creationId="{1D2E0492-B804-3F74-40A4-8E332953621E}"/>
          </ac:spMkLst>
        </pc:spChg>
        <pc:spChg chg="add del mod">
          <ac:chgData name="Jonas Rydberg" userId="25e20395-3931-4abb-9502-af4606d43a75" providerId="ADAL" clId="{7D348DEA-F700-4170-BB52-10505642F5C1}" dt="2026-05-05T21:00:58.945" v="473" actId="478"/>
          <ac:spMkLst>
            <pc:docMk/>
            <pc:sldMk cId="0" sldId="265"/>
            <ac:spMk id="10" creationId="{866E07CF-7810-5D31-7645-6BC7CDD605FC}"/>
          </ac:spMkLst>
        </pc:spChg>
        <pc:spChg chg="add del mod">
          <ac:chgData name="Jonas Rydberg" userId="25e20395-3931-4abb-9502-af4606d43a75" providerId="ADAL" clId="{7D348DEA-F700-4170-BB52-10505642F5C1}" dt="2026-05-05T21:01:07.157" v="476" actId="478"/>
          <ac:spMkLst>
            <pc:docMk/>
            <pc:sldMk cId="0" sldId="265"/>
            <ac:spMk id="12" creationId="{9FC6601A-9697-2E76-3380-8ABD2C335433}"/>
          </ac:spMkLst>
        </pc:spChg>
        <pc:picChg chg="add del">
          <ac:chgData name="Jonas Rydberg" userId="25e20395-3931-4abb-9502-af4606d43a75" providerId="ADAL" clId="{7D348DEA-F700-4170-BB52-10505642F5C1}" dt="2026-05-05T21:01:05.345" v="475" actId="478"/>
          <ac:picMkLst>
            <pc:docMk/>
            <pc:sldMk cId="0" sldId="265"/>
            <ac:picMk id="2" creationId="{00000000-0000-0000-0000-000000000000}"/>
          </ac:picMkLst>
        </pc:picChg>
      </pc:sldChg>
      <pc:sldChg chg="modSp mod modNotesTx">
        <pc:chgData name="Jonas Rydberg" userId="25e20395-3931-4abb-9502-af4606d43a75" providerId="ADAL" clId="{7D348DEA-F700-4170-BB52-10505642F5C1}" dt="2026-05-06T09:00:43.135" v="2149" actId="20577"/>
        <pc:sldMkLst>
          <pc:docMk/>
          <pc:sldMk cId="1153103196" sldId="266"/>
        </pc:sldMkLst>
        <pc:spChg chg="mod">
          <ac:chgData name="Jonas Rydberg" userId="25e20395-3931-4abb-9502-af4606d43a75" providerId="ADAL" clId="{7D348DEA-F700-4170-BB52-10505642F5C1}" dt="2026-05-06T09:00:43.135" v="2149" actId="20577"/>
          <ac:spMkLst>
            <pc:docMk/>
            <pc:sldMk cId="1153103196" sldId="266"/>
            <ac:spMk id="4" creationId="{49EAC671-2F80-FB3E-88BB-A52777516364}"/>
          </ac:spMkLst>
        </pc:spChg>
      </pc:sldChg>
      <pc:sldChg chg="modSp mod">
        <pc:chgData name="Jonas Rydberg" userId="25e20395-3931-4abb-9502-af4606d43a75" providerId="ADAL" clId="{7D348DEA-F700-4170-BB52-10505642F5C1}" dt="2026-05-06T05:57:09.817" v="483" actId="20577"/>
        <pc:sldMkLst>
          <pc:docMk/>
          <pc:sldMk cId="719693077" sldId="267"/>
        </pc:sldMkLst>
        <pc:spChg chg="mod">
          <ac:chgData name="Jonas Rydberg" userId="25e20395-3931-4abb-9502-af4606d43a75" providerId="ADAL" clId="{7D348DEA-F700-4170-BB52-10505642F5C1}" dt="2026-05-06T05:57:09.817" v="483" actId="20577"/>
          <ac:spMkLst>
            <pc:docMk/>
            <pc:sldMk cId="719693077" sldId="267"/>
            <ac:spMk id="2" creationId="{950FF33B-2F0B-46F0-5BC4-57E827BFC3D3}"/>
          </ac:spMkLst>
        </pc:spChg>
      </pc:sldChg>
      <pc:sldChg chg="modSp mod">
        <pc:chgData name="Jonas Rydberg" userId="25e20395-3931-4abb-9502-af4606d43a75" providerId="ADAL" clId="{7D348DEA-F700-4170-BB52-10505642F5C1}" dt="2026-05-06T05:57:16.755" v="497" actId="20577"/>
        <pc:sldMkLst>
          <pc:docMk/>
          <pc:sldMk cId="3111568006" sldId="268"/>
        </pc:sldMkLst>
        <pc:spChg chg="mod">
          <ac:chgData name="Jonas Rydberg" userId="25e20395-3931-4abb-9502-af4606d43a75" providerId="ADAL" clId="{7D348DEA-F700-4170-BB52-10505642F5C1}" dt="2026-05-06T05:57:16.755" v="497" actId="20577"/>
          <ac:spMkLst>
            <pc:docMk/>
            <pc:sldMk cId="3111568006" sldId="268"/>
            <ac:spMk id="5" creationId="{DC9C4A4C-334C-7030-200C-89283051EEB8}"/>
          </ac:spMkLst>
        </pc:spChg>
      </pc:sldChg>
      <pc:sldChg chg="modSp mod">
        <pc:chgData name="Jonas Rydberg" userId="25e20395-3931-4abb-9502-af4606d43a75" providerId="ADAL" clId="{7D348DEA-F700-4170-BB52-10505642F5C1}" dt="2026-05-06T09:01:46.195" v="2175" actId="20577"/>
        <pc:sldMkLst>
          <pc:docMk/>
          <pc:sldMk cId="2370936434" sldId="269"/>
        </pc:sldMkLst>
        <pc:spChg chg="mod">
          <ac:chgData name="Jonas Rydberg" userId="25e20395-3931-4abb-9502-af4606d43a75" providerId="ADAL" clId="{7D348DEA-F700-4170-BB52-10505642F5C1}" dt="2026-05-06T09:01:46.195" v="2175" actId="20577"/>
          <ac:spMkLst>
            <pc:docMk/>
            <pc:sldMk cId="2370936434" sldId="269"/>
            <ac:spMk id="10" creationId="{6A7053AA-8044-1458-613B-A2F34C45C387}"/>
          </ac:spMkLst>
        </pc:spChg>
      </pc:sldChg>
      <pc:sldChg chg="modSp mod">
        <pc:chgData name="Jonas Rydberg" userId="25e20395-3931-4abb-9502-af4606d43a75" providerId="ADAL" clId="{7D348DEA-F700-4170-BB52-10505642F5C1}" dt="2026-05-06T09:02:21.724" v="2209" actId="20577"/>
        <pc:sldMkLst>
          <pc:docMk/>
          <pc:sldMk cId="3340188178" sldId="270"/>
        </pc:sldMkLst>
        <pc:spChg chg="mod">
          <ac:chgData name="Jonas Rydberg" userId="25e20395-3931-4abb-9502-af4606d43a75" providerId="ADAL" clId="{7D348DEA-F700-4170-BB52-10505642F5C1}" dt="2026-05-06T06:04:34.236" v="890" actId="5793"/>
          <ac:spMkLst>
            <pc:docMk/>
            <pc:sldMk cId="3340188178" sldId="270"/>
            <ac:spMk id="6" creationId="{25D35D16-2EEB-2F0C-3C58-7BF22C42F93C}"/>
          </ac:spMkLst>
        </pc:spChg>
        <pc:spChg chg="mod">
          <ac:chgData name="Jonas Rydberg" userId="25e20395-3931-4abb-9502-af4606d43a75" providerId="ADAL" clId="{7D348DEA-F700-4170-BB52-10505642F5C1}" dt="2026-05-06T09:02:21.724" v="2209" actId="20577"/>
          <ac:spMkLst>
            <pc:docMk/>
            <pc:sldMk cId="3340188178" sldId="270"/>
            <ac:spMk id="7" creationId="{00000000-0000-0000-0000-000000000000}"/>
          </ac:spMkLst>
        </pc:spChg>
      </pc:sldChg>
      <pc:sldChg chg="modSp mod modNotesTx">
        <pc:chgData name="Jonas Rydberg" userId="25e20395-3931-4abb-9502-af4606d43a75" providerId="ADAL" clId="{7D348DEA-F700-4170-BB52-10505642F5C1}" dt="2026-05-06T06:06:53.026" v="1232" actId="20577"/>
        <pc:sldMkLst>
          <pc:docMk/>
          <pc:sldMk cId="4069614051" sldId="271"/>
        </pc:sldMkLst>
        <pc:spChg chg="mod">
          <ac:chgData name="Jonas Rydberg" userId="25e20395-3931-4abb-9502-af4606d43a75" providerId="ADAL" clId="{7D348DEA-F700-4170-BB52-10505642F5C1}" dt="2026-05-05T20:53:46.040" v="230" actId="20577"/>
          <ac:spMkLst>
            <pc:docMk/>
            <pc:sldMk cId="4069614051" sldId="271"/>
            <ac:spMk id="9" creationId="{3CC96649-90DF-CCCC-6C80-835D04A6E3F9}"/>
          </ac:spMkLst>
        </pc:spChg>
        <pc:spChg chg="mod">
          <ac:chgData name="Jonas Rydberg" userId="25e20395-3931-4abb-9502-af4606d43a75" providerId="ADAL" clId="{7D348DEA-F700-4170-BB52-10505642F5C1}" dt="2026-05-06T06:06:53.026" v="1232" actId="20577"/>
          <ac:spMkLst>
            <pc:docMk/>
            <pc:sldMk cId="4069614051" sldId="271"/>
            <ac:spMk id="10" creationId="{C7BF137C-851A-025E-C1BE-288C3DED5401}"/>
          </ac:spMkLst>
        </pc:spChg>
      </pc:sldChg>
      <pc:sldChg chg="modSp mod modNotesTx">
        <pc:chgData name="Jonas Rydberg" userId="25e20395-3931-4abb-9502-af4606d43a75" providerId="ADAL" clId="{7D348DEA-F700-4170-BB52-10505642F5C1}" dt="2026-05-05T20:58:40.979" v="429" actId="20577"/>
        <pc:sldMkLst>
          <pc:docMk/>
          <pc:sldMk cId="3137444197" sldId="272"/>
        </pc:sldMkLst>
        <pc:spChg chg="mod">
          <ac:chgData name="Jonas Rydberg" userId="25e20395-3931-4abb-9502-af4606d43a75" providerId="ADAL" clId="{7D348DEA-F700-4170-BB52-10505642F5C1}" dt="2026-05-05T20:56:15.543" v="314" actId="27636"/>
          <ac:spMkLst>
            <pc:docMk/>
            <pc:sldMk cId="3137444197" sldId="272"/>
            <ac:spMk id="12" creationId="{CAB1B528-F709-0617-2FF6-B5C24BA538B2}"/>
          </ac:spMkLst>
        </pc:spChg>
      </pc:sldChg>
      <pc:sldChg chg="modSp mod">
        <pc:chgData name="Jonas Rydberg" userId="25e20395-3931-4abb-9502-af4606d43a75" providerId="ADAL" clId="{7D348DEA-F700-4170-BB52-10505642F5C1}" dt="2026-05-06T06:09:35.681" v="1469" actId="20577"/>
        <pc:sldMkLst>
          <pc:docMk/>
          <pc:sldMk cId="2276484696" sldId="273"/>
        </pc:sldMkLst>
        <pc:spChg chg="mod">
          <ac:chgData name="Jonas Rydberg" userId="25e20395-3931-4abb-9502-af4606d43a75" providerId="ADAL" clId="{7D348DEA-F700-4170-BB52-10505642F5C1}" dt="2026-05-06T06:09:35.681" v="1469" actId="20577"/>
          <ac:spMkLst>
            <pc:docMk/>
            <pc:sldMk cId="2276484696" sldId="273"/>
            <ac:spMk id="9" creationId="{00000000-0000-0000-0000-000000000000}"/>
          </ac:spMkLst>
        </pc:spChg>
      </pc:sldChg>
      <pc:sldChg chg="add ord">
        <pc:chgData name="Jonas Rydberg" userId="25e20395-3931-4abb-9502-af4606d43a75" providerId="ADAL" clId="{7D348DEA-F700-4170-BB52-10505642F5C1}" dt="2026-05-06T05:57:48.120" v="500"/>
        <pc:sldMkLst>
          <pc:docMk/>
          <pc:sldMk cId="4005609242" sldId="274"/>
        </pc:sldMkLst>
      </pc:sldChg>
      <pc:sldChg chg="addSp delSp modSp add mod">
        <pc:chgData name="Jonas Rydberg" userId="25e20395-3931-4abb-9502-af4606d43a75" providerId="ADAL" clId="{7D348DEA-F700-4170-BB52-10505642F5C1}" dt="2026-05-06T06:23:08.216" v="2140" actId="26606"/>
        <pc:sldMkLst>
          <pc:docMk/>
          <pc:sldMk cId="322532452" sldId="275"/>
        </pc:sldMkLst>
        <pc:spChg chg="mod ord">
          <ac:chgData name="Jonas Rydberg" userId="25e20395-3931-4abb-9502-af4606d43a75" providerId="ADAL" clId="{7D348DEA-F700-4170-BB52-10505642F5C1}" dt="2026-05-06T06:23:08.216" v="2140" actId="26606"/>
          <ac:spMkLst>
            <pc:docMk/>
            <pc:sldMk cId="322532452" sldId="275"/>
            <ac:spMk id="3" creationId="{D6D90426-79A7-433F-B5BC-72F22F83CDC7}"/>
          </ac:spMkLst>
        </pc:spChg>
        <pc:spChg chg="mod">
          <ac:chgData name="Jonas Rydberg" userId="25e20395-3931-4abb-9502-af4606d43a75" providerId="ADAL" clId="{7D348DEA-F700-4170-BB52-10505642F5C1}" dt="2026-05-06T06:23:08.216" v="2140" actId="26606"/>
          <ac:spMkLst>
            <pc:docMk/>
            <pc:sldMk cId="322532452" sldId="275"/>
            <ac:spMk id="4" creationId="{F64D5311-C9D3-60C0-AFBA-0CC1DD52E791}"/>
          </ac:spMkLst>
        </pc:spChg>
        <pc:spChg chg="add del mod">
          <ac:chgData name="Jonas Rydberg" userId="25e20395-3931-4abb-9502-af4606d43a75" providerId="ADAL" clId="{7D348DEA-F700-4170-BB52-10505642F5C1}" dt="2026-05-06T06:21:04.292" v="1755" actId="22"/>
          <ac:spMkLst>
            <pc:docMk/>
            <pc:sldMk cId="322532452" sldId="275"/>
            <ac:spMk id="5" creationId="{38068876-7CCB-09AB-575A-DCE76C6985C5}"/>
          </ac:spMkLst>
        </pc:spChg>
        <pc:picChg chg="add mod ord">
          <ac:chgData name="Jonas Rydberg" userId="25e20395-3931-4abb-9502-af4606d43a75" providerId="ADAL" clId="{7D348DEA-F700-4170-BB52-10505642F5C1}" dt="2026-05-06T06:23:08.216" v="2140" actId="26606"/>
          <ac:picMkLst>
            <pc:docMk/>
            <pc:sldMk cId="322532452" sldId="275"/>
            <ac:picMk id="7" creationId="{67A65160-BC7A-DED7-0B36-51513FE17364}"/>
          </ac:picMkLst>
        </pc:picChg>
        <pc:picChg chg="del">
          <ac:chgData name="Jonas Rydberg" userId="25e20395-3931-4abb-9502-af4606d43a75" providerId="ADAL" clId="{7D348DEA-F700-4170-BB52-10505642F5C1}" dt="2026-05-06T06:20:09.486" v="1754" actId="478"/>
          <ac:picMkLst>
            <pc:docMk/>
            <pc:sldMk cId="322532452" sldId="275"/>
            <ac:picMk id="8" creationId="{A07FE490-FCC8-ABC0-C038-70149CBC678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118C5F-93F2-42C8-9634-9D84965F10F9}" type="datetimeFigureOut">
              <a:rPr lang="sv-SE" smtClean="0"/>
              <a:t>2026-05-06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EAF717-A70A-4FE7-8FBC-17424440763D}" type="slidenum">
              <a:rPr lang="sv-SE" smtClean="0"/>
              <a:t>‹#›</a:t>
            </a:fld>
            <a:endParaRPr lang="sv-SE"/>
          </a:p>
        </p:txBody>
      </p:sp>
    </p:spTree>
    <p:extLst>
      <p:ext uri="{BB962C8B-B14F-4D97-AF65-F5344CB8AC3E}">
        <p14:creationId xmlns:p14="http://schemas.microsoft.com/office/powerpoint/2010/main" val="43218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Inneboende värdighet kan förklaras med att få självrespekt och integritet genom att bli lyssnad på och känna sig sedd</a:t>
            </a:r>
          </a:p>
        </p:txBody>
      </p:sp>
      <p:sp>
        <p:nvSpPr>
          <p:cNvPr id="4" name="Platshållare för bildnummer 3"/>
          <p:cNvSpPr>
            <a:spLocks noGrp="1"/>
          </p:cNvSpPr>
          <p:nvPr>
            <p:ph type="sldNum" sz="quarter" idx="5"/>
          </p:nvPr>
        </p:nvSpPr>
        <p:spPr/>
        <p:txBody>
          <a:bodyPr/>
          <a:lstStyle/>
          <a:p>
            <a:fld id="{15EAF717-A70A-4FE7-8FBC-17424440763D}" type="slidenum">
              <a:rPr lang="sv-SE" smtClean="0"/>
              <a:t>6</a:t>
            </a:fld>
            <a:endParaRPr lang="sv-SE"/>
          </a:p>
        </p:txBody>
      </p:sp>
    </p:spTree>
    <p:extLst>
      <p:ext uri="{BB962C8B-B14F-4D97-AF65-F5344CB8AC3E}">
        <p14:creationId xmlns:p14="http://schemas.microsoft.com/office/powerpoint/2010/main" val="2508638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Vi ser olika ut, har olika fysiska och psykiska behov och olika livserfarenheter. Det finns lika många verkligheter som det finns människor och ingen människa kan beskrivas enbart utifrån sina problem. Varje människa bär på en unik livsberättelse och är mer än det du ser. </a:t>
            </a:r>
          </a:p>
          <a:p>
            <a:r>
              <a:rPr lang="sv-SE" sz="1200" kern="1200" dirty="0">
                <a:solidFill>
                  <a:schemeClr val="tx1"/>
                </a:solidFill>
                <a:effectLst/>
                <a:latin typeface="+mn-lt"/>
                <a:ea typeface="+mn-ea"/>
                <a:cs typeface="+mn-cs"/>
              </a:rPr>
              <a:t> Tycker detta stycke är bra, men funderar på om vi ska lägga till tex "det innebär att vi ser på människan med tillit och hopp istället för problem och brister.</a:t>
            </a:r>
          </a:p>
          <a:p>
            <a:endParaRPr lang="sv-SE" dirty="0"/>
          </a:p>
        </p:txBody>
      </p:sp>
      <p:sp>
        <p:nvSpPr>
          <p:cNvPr id="4" name="Platshållare för bildnummer 3"/>
          <p:cNvSpPr>
            <a:spLocks noGrp="1"/>
          </p:cNvSpPr>
          <p:nvPr>
            <p:ph type="sldNum" sz="quarter" idx="5"/>
          </p:nvPr>
        </p:nvSpPr>
        <p:spPr/>
        <p:txBody>
          <a:bodyPr/>
          <a:lstStyle/>
          <a:p>
            <a:fld id="{15EAF717-A70A-4FE7-8FBC-17424440763D}" type="slidenum">
              <a:rPr lang="sv-SE" smtClean="0"/>
              <a:t>7</a:t>
            </a:fld>
            <a:endParaRPr lang="sv-SE"/>
          </a:p>
        </p:txBody>
      </p:sp>
    </p:spTree>
    <p:extLst>
      <p:ext uri="{BB962C8B-B14F-4D97-AF65-F5344CB8AC3E}">
        <p14:creationId xmlns:p14="http://schemas.microsoft.com/office/powerpoint/2010/main" val="1440767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har gjorts en hel del forskning av vår slags organisation runt om i världen. Forskningen säger att den allra största risk vi har – är att vi blir en del av välfärdssystem – en leverantör utan udd! Blandar ihop vårt språk med övriga sektorers… </a:t>
            </a:r>
          </a:p>
        </p:txBody>
      </p:sp>
      <p:sp>
        <p:nvSpPr>
          <p:cNvPr id="4" name="Platshållare för bildnummer 3"/>
          <p:cNvSpPr>
            <a:spLocks noGrp="1"/>
          </p:cNvSpPr>
          <p:nvPr>
            <p:ph type="sldNum" sz="quarter" idx="5"/>
          </p:nvPr>
        </p:nvSpPr>
        <p:spPr/>
        <p:txBody>
          <a:bodyPr/>
          <a:lstStyle/>
          <a:p>
            <a:fld id="{15EAF717-A70A-4FE7-8FBC-17424440763D}" type="slidenum">
              <a:rPr lang="sv-SE" smtClean="0"/>
              <a:t>10</a:t>
            </a:fld>
            <a:endParaRPr lang="sv-SE"/>
          </a:p>
        </p:txBody>
      </p:sp>
    </p:spTree>
    <p:extLst>
      <p:ext uri="{BB962C8B-B14F-4D97-AF65-F5344CB8AC3E}">
        <p14:creationId xmlns:p14="http://schemas.microsoft.com/office/powerpoint/2010/main" val="1757757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5EAF717-A70A-4FE7-8FBC-17424440763D}" type="slidenum">
              <a:rPr lang="sv-SE" smtClean="0"/>
              <a:t>11</a:t>
            </a:fld>
            <a:endParaRPr lang="sv-SE"/>
          </a:p>
        </p:txBody>
      </p:sp>
    </p:spTree>
    <p:extLst>
      <p:ext uri="{BB962C8B-B14F-4D97-AF65-F5344CB8AC3E}">
        <p14:creationId xmlns:p14="http://schemas.microsoft.com/office/powerpoint/2010/main" val="3720484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Det betyder att vi skapar plats för människors tro och livsåskådningar. Livssynsöppenhet är inte bara en acceptans av olikheter utan att möta olikheterna med en nyfikenhet och öppenhet. Den mångfalden är en positiv kraft och en resurs i arbetet.</a:t>
            </a:r>
          </a:p>
          <a:p>
            <a:endParaRPr lang="sv-SE" dirty="0"/>
          </a:p>
        </p:txBody>
      </p:sp>
      <p:sp>
        <p:nvSpPr>
          <p:cNvPr id="4" name="Platshållare för bildnummer 3"/>
          <p:cNvSpPr>
            <a:spLocks noGrp="1"/>
          </p:cNvSpPr>
          <p:nvPr>
            <p:ph type="sldNum" sz="quarter" idx="5"/>
          </p:nvPr>
        </p:nvSpPr>
        <p:spPr/>
        <p:txBody>
          <a:bodyPr/>
          <a:lstStyle/>
          <a:p>
            <a:fld id="{15EAF717-A70A-4FE7-8FBC-17424440763D}" type="slidenum">
              <a:rPr lang="sv-SE" smtClean="0"/>
              <a:t>12</a:t>
            </a:fld>
            <a:endParaRPr lang="sv-SE"/>
          </a:p>
        </p:txBody>
      </p:sp>
    </p:spTree>
    <p:extLst>
      <p:ext uri="{BB962C8B-B14F-4D97-AF65-F5344CB8AC3E}">
        <p14:creationId xmlns:p14="http://schemas.microsoft.com/office/powerpoint/2010/main" val="34155869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3.emf"/><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2.emf"/><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5" Type="http://schemas.openxmlformats.org/officeDocument/2006/relationships/image" Target="../media/image4.png"/><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10.xml"/><Relationship Id="rId5" Type="http://schemas.openxmlformats.org/officeDocument/2006/relationships/image" Target="../media/image5.png"/><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4B1A116C-959D-D58E-C739-93ABE78AD630}"/>
              </a:ext>
            </a:extLst>
          </p:cNvPr>
          <p:cNvGraphicFramePr>
            <a:graphicFrameLocks noChangeAspect="1"/>
          </p:cNvGraphicFramePr>
          <p:nvPr userDrawn="1">
            <p:custDataLst>
              <p:tags r:id="rId1"/>
            </p:custDataLst>
            <p:extLst>
              <p:ext uri="{D42A27DB-BD31-4B8C-83A1-F6EECF244321}">
                <p14:modId xmlns:p14="http://schemas.microsoft.com/office/powerpoint/2010/main" val="36037755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2" name="think-cell data - do not delete" hidden="1">
                        <a:extLst>
                          <a:ext uri="{FF2B5EF4-FFF2-40B4-BE49-F238E27FC236}">
                            <a16:creationId xmlns:a16="http://schemas.microsoft.com/office/drawing/2014/main" id="{4B1A116C-959D-D58E-C739-93ABE78AD63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ktangel 6">
            <a:extLst>
              <a:ext uri="{FF2B5EF4-FFF2-40B4-BE49-F238E27FC236}">
                <a16:creationId xmlns:a16="http://schemas.microsoft.com/office/drawing/2014/main" id="{8D88B72A-1E86-5E07-1A19-00A3EC71AAC8}"/>
              </a:ext>
            </a:extLst>
          </p:cNvPr>
          <p:cNvSpPr/>
          <p:nvPr userDrawn="1"/>
        </p:nvSpPr>
        <p:spPr>
          <a:xfrm>
            <a:off x="0" y="0"/>
            <a:ext cx="12191999" cy="689133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DA663A2-8350-4C25-DD9E-19F8C01F021F}"/>
              </a:ext>
            </a:extLst>
          </p:cNvPr>
          <p:cNvSpPr>
            <a:spLocks noGrp="1"/>
          </p:cNvSpPr>
          <p:nvPr>
            <p:ph type="ctrTitle"/>
          </p:nvPr>
        </p:nvSpPr>
        <p:spPr>
          <a:xfrm>
            <a:off x="1524000" y="2036763"/>
            <a:ext cx="9144000" cy="2387600"/>
          </a:xfrm>
        </p:spPr>
        <p:txBody>
          <a:bodyPr vert="horz" anchor="b"/>
          <a:lstStyle>
            <a:lvl1pPr algn="ctr">
              <a:defRPr sz="6000">
                <a:solidFill>
                  <a:schemeClr val="bg1"/>
                </a:solidFill>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A40CD99C-4557-0D7B-8399-FED53F42ED5F}"/>
              </a:ext>
            </a:extLst>
          </p:cNvPr>
          <p:cNvSpPr>
            <a:spLocks noGrp="1"/>
          </p:cNvSpPr>
          <p:nvPr>
            <p:ph type="subTitle" idx="1"/>
          </p:nvPr>
        </p:nvSpPr>
        <p:spPr>
          <a:xfrm>
            <a:off x="1524000" y="45164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4" name="Platshållare för datum 3">
            <a:extLst>
              <a:ext uri="{FF2B5EF4-FFF2-40B4-BE49-F238E27FC236}">
                <a16:creationId xmlns:a16="http://schemas.microsoft.com/office/drawing/2014/main" id="{E87B80BC-E124-C618-5ACF-D59D1C0E17D2}"/>
              </a:ext>
            </a:extLst>
          </p:cNvPr>
          <p:cNvSpPr>
            <a:spLocks noGrp="1"/>
          </p:cNvSpPr>
          <p:nvPr>
            <p:ph type="dt" sz="half" idx="10"/>
          </p:nvPr>
        </p:nvSpPr>
        <p:spPr/>
        <p:txBody>
          <a:bodyPr/>
          <a:lstStyle/>
          <a:p>
            <a:fld id="{56C96A24-7DFA-46B5-B5E6-08A4E62AA378}" type="datetimeFigureOut">
              <a:rPr lang="sv-SE" smtClean="0"/>
              <a:t>2026-05-06</a:t>
            </a:fld>
            <a:endParaRPr lang="sv-SE"/>
          </a:p>
        </p:txBody>
      </p:sp>
      <p:sp>
        <p:nvSpPr>
          <p:cNvPr id="5" name="Platshållare för sidfot 4">
            <a:extLst>
              <a:ext uri="{FF2B5EF4-FFF2-40B4-BE49-F238E27FC236}">
                <a16:creationId xmlns:a16="http://schemas.microsoft.com/office/drawing/2014/main" id="{81BFB3DE-668A-A2A2-CF3E-07FBB4424EF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0DFBDC7-2145-653E-08C1-E883ED0E72C1}"/>
              </a:ext>
            </a:extLst>
          </p:cNvPr>
          <p:cNvSpPr>
            <a:spLocks noGrp="1"/>
          </p:cNvSpPr>
          <p:nvPr>
            <p:ph type="sldNum" sz="quarter" idx="12"/>
          </p:nvPr>
        </p:nvSpPr>
        <p:spPr/>
        <p:txBody>
          <a:bodyPr/>
          <a:lstStyle/>
          <a:p>
            <a:fld id="{2E9323D4-22B5-4377-BA28-D029C18F0F02}" type="slidenum">
              <a:rPr lang="sv-SE" smtClean="0"/>
              <a:t>‹#›</a:t>
            </a:fld>
            <a:endParaRPr lang="sv-SE"/>
          </a:p>
        </p:txBody>
      </p:sp>
      <p:pic>
        <p:nvPicPr>
          <p:cNvPr id="8" name="Bildobjekt 7">
            <a:extLst>
              <a:ext uri="{FF2B5EF4-FFF2-40B4-BE49-F238E27FC236}">
                <a16:creationId xmlns:a16="http://schemas.microsoft.com/office/drawing/2014/main" id="{51B90E7E-C31A-3112-84C0-A08DC0BEC0CD}"/>
              </a:ext>
            </a:extLst>
          </p:cNvPr>
          <p:cNvPicPr>
            <a:picLocks noChangeAspect="1"/>
          </p:cNvPicPr>
          <p:nvPr userDrawn="1"/>
        </p:nvPicPr>
        <p:blipFill>
          <a:blip r:embed="rId5"/>
          <a:stretch>
            <a:fillRect/>
          </a:stretch>
        </p:blipFill>
        <p:spPr>
          <a:xfrm>
            <a:off x="321899" y="308299"/>
            <a:ext cx="1354809" cy="543455"/>
          </a:xfrm>
          <a:prstGeom prst="rect">
            <a:avLst/>
          </a:prstGeom>
        </p:spPr>
      </p:pic>
      <p:cxnSp>
        <p:nvCxnSpPr>
          <p:cNvPr id="9" name="Rak 8">
            <a:extLst>
              <a:ext uri="{FF2B5EF4-FFF2-40B4-BE49-F238E27FC236}">
                <a16:creationId xmlns:a16="http://schemas.microsoft.com/office/drawing/2014/main" id="{A9E10D1F-31D0-7656-C54E-EB7B6642DC38}"/>
              </a:ext>
            </a:extLst>
          </p:cNvPr>
          <p:cNvCxnSpPr>
            <a:cxnSpLocks/>
          </p:cNvCxnSpPr>
          <p:nvPr userDrawn="1"/>
        </p:nvCxnSpPr>
        <p:spPr>
          <a:xfrm flipV="1">
            <a:off x="321899" y="964647"/>
            <a:ext cx="11539901" cy="386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3565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och innehåll och 2 bilder höger">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99EB0AA8-FF6D-84E0-AB6E-E08699CD8F2C}"/>
              </a:ext>
            </a:extLst>
          </p:cNvPr>
          <p:cNvGraphicFramePr>
            <a:graphicFrameLocks noChangeAspect="1"/>
          </p:cNvGraphicFramePr>
          <p:nvPr userDrawn="1">
            <p:custDataLst>
              <p:tags r:id="rId1"/>
            </p:custDataLst>
            <p:extLst>
              <p:ext uri="{D42A27DB-BD31-4B8C-83A1-F6EECF244321}">
                <p14:modId xmlns:p14="http://schemas.microsoft.com/office/powerpoint/2010/main" val="15658483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9" name="think-cell data - do not delete" hidden="1">
                        <a:extLst>
                          <a:ext uri="{FF2B5EF4-FFF2-40B4-BE49-F238E27FC236}">
                            <a16:creationId xmlns:a16="http://schemas.microsoft.com/office/drawing/2014/main" id="{99EB0AA8-FF6D-84E0-AB6E-E08699CD8F2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Platshållare för datum 3">
            <a:extLst>
              <a:ext uri="{FF2B5EF4-FFF2-40B4-BE49-F238E27FC236}">
                <a16:creationId xmlns:a16="http://schemas.microsoft.com/office/drawing/2014/main" id="{EFBFF8E6-08EC-08EF-4868-314783205897}"/>
              </a:ext>
            </a:extLst>
          </p:cNvPr>
          <p:cNvSpPr>
            <a:spLocks noGrp="1"/>
          </p:cNvSpPr>
          <p:nvPr>
            <p:ph type="dt" sz="half" idx="10"/>
          </p:nvPr>
        </p:nvSpPr>
        <p:spPr/>
        <p:txBody>
          <a:bodyPr/>
          <a:lstStyle/>
          <a:p>
            <a:fld id="{56C96A24-7DFA-46B5-B5E6-08A4E62AA378}" type="datetimeFigureOut">
              <a:rPr lang="sv-SE" smtClean="0"/>
              <a:t>2026-05-06</a:t>
            </a:fld>
            <a:endParaRPr lang="sv-SE"/>
          </a:p>
        </p:txBody>
      </p:sp>
      <p:sp>
        <p:nvSpPr>
          <p:cNvPr id="5" name="Platshållare för sidfot 4">
            <a:extLst>
              <a:ext uri="{FF2B5EF4-FFF2-40B4-BE49-F238E27FC236}">
                <a16:creationId xmlns:a16="http://schemas.microsoft.com/office/drawing/2014/main" id="{D5DE121B-7B73-1CEC-54D8-01BE602AD6F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8F569B7-261E-22EE-2183-1AB7F61433C6}"/>
              </a:ext>
            </a:extLst>
          </p:cNvPr>
          <p:cNvSpPr>
            <a:spLocks noGrp="1"/>
          </p:cNvSpPr>
          <p:nvPr>
            <p:ph type="sldNum" sz="quarter" idx="12"/>
          </p:nvPr>
        </p:nvSpPr>
        <p:spPr/>
        <p:txBody>
          <a:bodyPr/>
          <a:lstStyle/>
          <a:p>
            <a:fld id="{2E9323D4-22B5-4377-BA28-D029C18F0F02}" type="slidenum">
              <a:rPr lang="sv-SE" smtClean="0"/>
              <a:t>‹#›</a:t>
            </a:fld>
            <a:endParaRPr lang="sv-SE"/>
          </a:p>
        </p:txBody>
      </p:sp>
      <p:sp>
        <p:nvSpPr>
          <p:cNvPr id="8" name="Platshållare för bild 7">
            <a:extLst>
              <a:ext uri="{FF2B5EF4-FFF2-40B4-BE49-F238E27FC236}">
                <a16:creationId xmlns:a16="http://schemas.microsoft.com/office/drawing/2014/main" id="{7A54D941-016C-A429-B73F-0477CDC70E11}"/>
              </a:ext>
            </a:extLst>
          </p:cNvPr>
          <p:cNvSpPr>
            <a:spLocks noGrp="1"/>
          </p:cNvSpPr>
          <p:nvPr>
            <p:ph type="pic" sz="quarter" idx="13" hasCustomPrompt="1"/>
          </p:nvPr>
        </p:nvSpPr>
        <p:spPr>
          <a:xfrm>
            <a:off x="9228138" y="1160464"/>
            <a:ext cx="2620185" cy="2598736"/>
          </a:xfrm>
        </p:spPr>
        <p:txBody>
          <a:bodyPr/>
          <a:lstStyle>
            <a:lvl1pPr marL="0" indent="0">
              <a:buNone/>
              <a:defRPr/>
            </a:lvl1pPr>
          </a:lstStyle>
          <a:p>
            <a:r>
              <a:rPr lang="sv-SE" dirty="0"/>
              <a:t> </a:t>
            </a:r>
          </a:p>
        </p:txBody>
      </p:sp>
      <p:sp>
        <p:nvSpPr>
          <p:cNvPr id="10" name="Rubrik 9">
            <a:extLst>
              <a:ext uri="{FF2B5EF4-FFF2-40B4-BE49-F238E27FC236}">
                <a16:creationId xmlns:a16="http://schemas.microsoft.com/office/drawing/2014/main" id="{00F30730-55AA-D8F3-0F42-737B8B58AA44}"/>
              </a:ext>
            </a:extLst>
          </p:cNvPr>
          <p:cNvSpPr>
            <a:spLocks noGrp="1"/>
          </p:cNvSpPr>
          <p:nvPr>
            <p:ph type="title"/>
          </p:nvPr>
        </p:nvSpPr>
        <p:spPr>
          <a:xfrm>
            <a:off x="343677" y="1237096"/>
            <a:ext cx="8560178" cy="753404"/>
          </a:xfrm>
        </p:spPr>
        <p:txBody>
          <a:bodyPr vert="horz"/>
          <a:lstStyle/>
          <a:p>
            <a:r>
              <a:rPr lang="sv-SE"/>
              <a:t>Klicka här för att ändra mall för rubrikformat</a:t>
            </a:r>
            <a:endParaRPr lang="sv-SE" dirty="0"/>
          </a:p>
        </p:txBody>
      </p:sp>
      <p:sp>
        <p:nvSpPr>
          <p:cNvPr id="11" name="Platshållare för innehåll 2">
            <a:extLst>
              <a:ext uri="{FF2B5EF4-FFF2-40B4-BE49-F238E27FC236}">
                <a16:creationId xmlns:a16="http://schemas.microsoft.com/office/drawing/2014/main" id="{83B0DAE6-A35D-06AA-3AED-867834C5567B}"/>
              </a:ext>
            </a:extLst>
          </p:cNvPr>
          <p:cNvSpPr>
            <a:spLocks noGrp="1"/>
          </p:cNvSpPr>
          <p:nvPr>
            <p:ph idx="1"/>
          </p:nvPr>
        </p:nvSpPr>
        <p:spPr>
          <a:xfrm>
            <a:off x="343676" y="2218228"/>
            <a:ext cx="8560180" cy="416352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Platshållare för bild 7">
            <a:extLst>
              <a:ext uri="{FF2B5EF4-FFF2-40B4-BE49-F238E27FC236}">
                <a16:creationId xmlns:a16="http://schemas.microsoft.com/office/drawing/2014/main" id="{06501F31-84EE-851C-0C78-6F4A0F89601D}"/>
              </a:ext>
            </a:extLst>
          </p:cNvPr>
          <p:cNvSpPr>
            <a:spLocks noGrp="1"/>
          </p:cNvSpPr>
          <p:nvPr>
            <p:ph type="pic" sz="quarter" idx="14" hasCustomPrompt="1"/>
          </p:nvPr>
        </p:nvSpPr>
        <p:spPr>
          <a:xfrm>
            <a:off x="9228138" y="3759200"/>
            <a:ext cx="2620185" cy="2620097"/>
          </a:xfrm>
        </p:spPr>
        <p:txBody>
          <a:bodyPr/>
          <a:lstStyle>
            <a:lvl1pPr marL="0" indent="0">
              <a:buNone/>
              <a:defRPr/>
            </a:lvl1pPr>
          </a:lstStyle>
          <a:p>
            <a:r>
              <a:rPr lang="sv-SE" dirty="0"/>
              <a:t> </a:t>
            </a:r>
          </a:p>
        </p:txBody>
      </p:sp>
    </p:spTree>
    <p:extLst>
      <p:ext uri="{BB962C8B-B14F-4D97-AF65-F5344CB8AC3E}">
        <p14:creationId xmlns:p14="http://schemas.microsoft.com/office/powerpoint/2010/main" val="21381449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och innehåll en 1/2 bild höger">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99EB0AA8-FF6D-84E0-AB6E-E08699CD8F2C}"/>
              </a:ext>
            </a:extLst>
          </p:cNvPr>
          <p:cNvGraphicFramePr>
            <a:graphicFrameLocks noChangeAspect="1"/>
          </p:cNvGraphicFramePr>
          <p:nvPr userDrawn="1">
            <p:custDataLst>
              <p:tags r:id="rId1"/>
            </p:custDataLst>
            <p:extLst>
              <p:ext uri="{D42A27DB-BD31-4B8C-83A1-F6EECF244321}">
                <p14:modId xmlns:p14="http://schemas.microsoft.com/office/powerpoint/2010/main" val="7545477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9" name="think-cell data - do not delete" hidden="1">
                        <a:extLst>
                          <a:ext uri="{FF2B5EF4-FFF2-40B4-BE49-F238E27FC236}">
                            <a16:creationId xmlns:a16="http://schemas.microsoft.com/office/drawing/2014/main" id="{99EB0AA8-FF6D-84E0-AB6E-E08699CD8F2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Platshållare för datum 3">
            <a:extLst>
              <a:ext uri="{FF2B5EF4-FFF2-40B4-BE49-F238E27FC236}">
                <a16:creationId xmlns:a16="http://schemas.microsoft.com/office/drawing/2014/main" id="{EFBFF8E6-08EC-08EF-4868-314783205897}"/>
              </a:ext>
            </a:extLst>
          </p:cNvPr>
          <p:cNvSpPr>
            <a:spLocks noGrp="1"/>
          </p:cNvSpPr>
          <p:nvPr>
            <p:ph type="dt" sz="half" idx="10"/>
          </p:nvPr>
        </p:nvSpPr>
        <p:spPr/>
        <p:txBody>
          <a:bodyPr/>
          <a:lstStyle/>
          <a:p>
            <a:fld id="{56C96A24-7DFA-46B5-B5E6-08A4E62AA378}" type="datetimeFigureOut">
              <a:rPr lang="sv-SE" smtClean="0"/>
              <a:t>2026-05-06</a:t>
            </a:fld>
            <a:endParaRPr lang="sv-SE"/>
          </a:p>
        </p:txBody>
      </p:sp>
      <p:sp>
        <p:nvSpPr>
          <p:cNvPr id="5" name="Platshållare för sidfot 4">
            <a:extLst>
              <a:ext uri="{FF2B5EF4-FFF2-40B4-BE49-F238E27FC236}">
                <a16:creationId xmlns:a16="http://schemas.microsoft.com/office/drawing/2014/main" id="{D5DE121B-7B73-1CEC-54D8-01BE602AD6F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8F569B7-261E-22EE-2183-1AB7F61433C6}"/>
              </a:ext>
            </a:extLst>
          </p:cNvPr>
          <p:cNvSpPr>
            <a:spLocks noGrp="1"/>
          </p:cNvSpPr>
          <p:nvPr>
            <p:ph type="sldNum" sz="quarter" idx="12"/>
          </p:nvPr>
        </p:nvSpPr>
        <p:spPr/>
        <p:txBody>
          <a:bodyPr/>
          <a:lstStyle/>
          <a:p>
            <a:fld id="{2E9323D4-22B5-4377-BA28-D029C18F0F02}" type="slidenum">
              <a:rPr lang="sv-SE" smtClean="0"/>
              <a:t>‹#›</a:t>
            </a:fld>
            <a:endParaRPr lang="sv-SE"/>
          </a:p>
        </p:txBody>
      </p:sp>
      <p:sp>
        <p:nvSpPr>
          <p:cNvPr id="8" name="Platshållare för bild 7">
            <a:extLst>
              <a:ext uri="{FF2B5EF4-FFF2-40B4-BE49-F238E27FC236}">
                <a16:creationId xmlns:a16="http://schemas.microsoft.com/office/drawing/2014/main" id="{7A54D941-016C-A429-B73F-0477CDC70E11}"/>
              </a:ext>
            </a:extLst>
          </p:cNvPr>
          <p:cNvSpPr>
            <a:spLocks noGrp="1"/>
          </p:cNvSpPr>
          <p:nvPr>
            <p:ph type="pic" sz="quarter" idx="13" hasCustomPrompt="1"/>
          </p:nvPr>
        </p:nvSpPr>
        <p:spPr>
          <a:xfrm>
            <a:off x="6096000" y="1160463"/>
            <a:ext cx="5752323" cy="5221287"/>
          </a:xfrm>
        </p:spPr>
        <p:txBody>
          <a:bodyPr/>
          <a:lstStyle>
            <a:lvl1pPr marL="0" indent="0">
              <a:buNone/>
              <a:defRPr/>
            </a:lvl1pPr>
          </a:lstStyle>
          <a:p>
            <a:r>
              <a:rPr lang="sv-SE" dirty="0"/>
              <a:t> </a:t>
            </a:r>
          </a:p>
        </p:txBody>
      </p:sp>
      <p:sp>
        <p:nvSpPr>
          <p:cNvPr id="10" name="Rubrik 9">
            <a:extLst>
              <a:ext uri="{FF2B5EF4-FFF2-40B4-BE49-F238E27FC236}">
                <a16:creationId xmlns:a16="http://schemas.microsoft.com/office/drawing/2014/main" id="{00F30730-55AA-D8F3-0F42-737B8B58AA44}"/>
              </a:ext>
            </a:extLst>
          </p:cNvPr>
          <p:cNvSpPr>
            <a:spLocks noGrp="1"/>
          </p:cNvSpPr>
          <p:nvPr>
            <p:ph type="title"/>
          </p:nvPr>
        </p:nvSpPr>
        <p:spPr>
          <a:xfrm>
            <a:off x="343677" y="1237096"/>
            <a:ext cx="5429050" cy="753404"/>
          </a:xfrm>
        </p:spPr>
        <p:txBody>
          <a:bodyPr vert="horz"/>
          <a:lstStyle/>
          <a:p>
            <a:r>
              <a:rPr lang="sv-SE"/>
              <a:t>Klicka här för att ändra mall för rubrikformat</a:t>
            </a:r>
            <a:endParaRPr lang="sv-SE" dirty="0"/>
          </a:p>
        </p:txBody>
      </p:sp>
      <p:sp>
        <p:nvSpPr>
          <p:cNvPr id="11" name="Platshållare för innehåll 2">
            <a:extLst>
              <a:ext uri="{FF2B5EF4-FFF2-40B4-BE49-F238E27FC236}">
                <a16:creationId xmlns:a16="http://schemas.microsoft.com/office/drawing/2014/main" id="{83B0DAE6-A35D-06AA-3AED-867834C5567B}"/>
              </a:ext>
            </a:extLst>
          </p:cNvPr>
          <p:cNvSpPr>
            <a:spLocks noGrp="1"/>
          </p:cNvSpPr>
          <p:nvPr>
            <p:ph idx="1"/>
          </p:nvPr>
        </p:nvSpPr>
        <p:spPr>
          <a:xfrm>
            <a:off x="343676" y="2218228"/>
            <a:ext cx="5429051" cy="416352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8427581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innehåll en 2/3 bild höger">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99EB0AA8-FF6D-84E0-AB6E-E08699CD8F2C}"/>
              </a:ext>
            </a:extLst>
          </p:cNvPr>
          <p:cNvGraphicFramePr>
            <a:graphicFrameLocks noChangeAspect="1"/>
          </p:cNvGraphicFramePr>
          <p:nvPr userDrawn="1">
            <p:custDataLst>
              <p:tags r:id="rId1"/>
            </p:custDataLst>
            <p:extLst>
              <p:ext uri="{D42A27DB-BD31-4B8C-83A1-F6EECF244321}">
                <p14:modId xmlns:p14="http://schemas.microsoft.com/office/powerpoint/2010/main" val="26289318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9" name="think-cell data - do not delete" hidden="1">
                        <a:extLst>
                          <a:ext uri="{FF2B5EF4-FFF2-40B4-BE49-F238E27FC236}">
                            <a16:creationId xmlns:a16="http://schemas.microsoft.com/office/drawing/2014/main" id="{99EB0AA8-FF6D-84E0-AB6E-E08699CD8F2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Platshållare för datum 3">
            <a:extLst>
              <a:ext uri="{FF2B5EF4-FFF2-40B4-BE49-F238E27FC236}">
                <a16:creationId xmlns:a16="http://schemas.microsoft.com/office/drawing/2014/main" id="{EFBFF8E6-08EC-08EF-4868-314783205897}"/>
              </a:ext>
            </a:extLst>
          </p:cNvPr>
          <p:cNvSpPr>
            <a:spLocks noGrp="1"/>
          </p:cNvSpPr>
          <p:nvPr>
            <p:ph type="dt" sz="half" idx="10"/>
          </p:nvPr>
        </p:nvSpPr>
        <p:spPr/>
        <p:txBody>
          <a:bodyPr/>
          <a:lstStyle/>
          <a:p>
            <a:fld id="{56C96A24-7DFA-46B5-B5E6-08A4E62AA378}" type="datetimeFigureOut">
              <a:rPr lang="sv-SE" smtClean="0"/>
              <a:t>2026-05-06</a:t>
            </a:fld>
            <a:endParaRPr lang="sv-SE"/>
          </a:p>
        </p:txBody>
      </p:sp>
      <p:sp>
        <p:nvSpPr>
          <p:cNvPr id="5" name="Platshållare för sidfot 4">
            <a:extLst>
              <a:ext uri="{FF2B5EF4-FFF2-40B4-BE49-F238E27FC236}">
                <a16:creationId xmlns:a16="http://schemas.microsoft.com/office/drawing/2014/main" id="{D5DE121B-7B73-1CEC-54D8-01BE602AD6F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8F569B7-261E-22EE-2183-1AB7F61433C6}"/>
              </a:ext>
            </a:extLst>
          </p:cNvPr>
          <p:cNvSpPr>
            <a:spLocks noGrp="1"/>
          </p:cNvSpPr>
          <p:nvPr>
            <p:ph type="sldNum" sz="quarter" idx="12"/>
          </p:nvPr>
        </p:nvSpPr>
        <p:spPr/>
        <p:txBody>
          <a:bodyPr/>
          <a:lstStyle/>
          <a:p>
            <a:fld id="{2E9323D4-22B5-4377-BA28-D029C18F0F02}" type="slidenum">
              <a:rPr lang="sv-SE" smtClean="0"/>
              <a:t>‹#›</a:t>
            </a:fld>
            <a:endParaRPr lang="sv-SE"/>
          </a:p>
        </p:txBody>
      </p:sp>
      <p:sp>
        <p:nvSpPr>
          <p:cNvPr id="8" name="Platshållare för bild 7">
            <a:extLst>
              <a:ext uri="{FF2B5EF4-FFF2-40B4-BE49-F238E27FC236}">
                <a16:creationId xmlns:a16="http://schemas.microsoft.com/office/drawing/2014/main" id="{7A54D941-016C-A429-B73F-0477CDC70E11}"/>
              </a:ext>
            </a:extLst>
          </p:cNvPr>
          <p:cNvSpPr>
            <a:spLocks noGrp="1"/>
          </p:cNvSpPr>
          <p:nvPr>
            <p:ph type="pic" sz="quarter" idx="13" hasCustomPrompt="1"/>
          </p:nvPr>
        </p:nvSpPr>
        <p:spPr>
          <a:xfrm>
            <a:off x="2963864" y="1160463"/>
            <a:ext cx="8884460" cy="5221287"/>
          </a:xfrm>
        </p:spPr>
        <p:txBody>
          <a:bodyPr/>
          <a:lstStyle>
            <a:lvl1pPr marL="0" indent="0">
              <a:buNone/>
              <a:defRPr/>
            </a:lvl1pPr>
          </a:lstStyle>
          <a:p>
            <a:r>
              <a:rPr lang="sv-SE" dirty="0"/>
              <a:t> </a:t>
            </a:r>
          </a:p>
        </p:txBody>
      </p:sp>
      <p:sp>
        <p:nvSpPr>
          <p:cNvPr id="10" name="Rubrik 9">
            <a:extLst>
              <a:ext uri="{FF2B5EF4-FFF2-40B4-BE49-F238E27FC236}">
                <a16:creationId xmlns:a16="http://schemas.microsoft.com/office/drawing/2014/main" id="{00F30730-55AA-D8F3-0F42-737B8B58AA44}"/>
              </a:ext>
            </a:extLst>
          </p:cNvPr>
          <p:cNvSpPr>
            <a:spLocks noGrp="1"/>
          </p:cNvSpPr>
          <p:nvPr>
            <p:ph type="title"/>
          </p:nvPr>
        </p:nvSpPr>
        <p:spPr>
          <a:xfrm>
            <a:off x="343677" y="1237096"/>
            <a:ext cx="2482650" cy="753404"/>
          </a:xfrm>
        </p:spPr>
        <p:txBody>
          <a:bodyPr vert="horz"/>
          <a:lstStyle/>
          <a:p>
            <a:r>
              <a:rPr lang="sv-SE"/>
              <a:t>Klicka här för att ändra mall för rubrikformat</a:t>
            </a:r>
            <a:endParaRPr lang="sv-SE" dirty="0"/>
          </a:p>
        </p:txBody>
      </p:sp>
      <p:sp>
        <p:nvSpPr>
          <p:cNvPr id="11" name="Platshållare för innehåll 2">
            <a:extLst>
              <a:ext uri="{FF2B5EF4-FFF2-40B4-BE49-F238E27FC236}">
                <a16:creationId xmlns:a16="http://schemas.microsoft.com/office/drawing/2014/main" id="{83B0DAE6-A35D-06AA-3AED-867834C5567B}"/>
              </a:ext>
            </a:extLst>
          </p:cNvPr>
          <p:cNvSpPr>
            <a:spLocks noGrp="1"/>
          </p:cNvSpPr>
          <p:nvPr>
            <p:ph idx="1"/>
          </p:nvPr>
        </p:nvSpPr>
        <p:spPr>
          <a:xfrm>
            <a:off x="343676" y="2218228"/>
            <a:ext cx="2482650" cy="416352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5879394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och innehåll (grå) en 1/2 bild höger">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99EB0AA8-FF6D-84E0-AB6E-E08699CD8F2C}"/>
              </a:ext>
            </a:extLst>
          </p:cNvPr>
          <p:cNvGraphicFramePr>
            <a:graphicFrameLocks noChangeAspect="1"/>
          </p:cNvGraphicFramePr>
          <p:nvPr userDrawn="1">
            <p:custDataLst>
              <p:tags r:id="rId1"/>
            </p:custDataLst>
            <p:extLst>
              <p:ext uri="{D42A27DB-BD31-4B8C-83A1-F6EECF244321}">
                <p14:modId xmlns:p14="http://schemas.microsoft.com/office/powerpoint/2010/main" val="27297348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9" name="think-cell data - do not delete" hidden="1">
                        <a:extLst>
                          <a:ext uri="{FF2B5EF4-FFF2-40B4-BE49-F238E27FC236}">
                            <a16:creationId xmlns:a16="http://schemas.microsoft.com/office/drawing/2014/main" id="{99EB0AA8-FF6D-84E0-AB6E-E08699CD8F2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Rektangel 1">
            <a:extLst>
              <a:ext uri="{FF2B5EF4-FFF2-40B4-BE49-F238E27FC236}">
                <a16:creationId xmlns:a16="http://schemas.microsoft.com/office/drawing/2014/main" id="{C36BD4E3-41C4-182E-FF0C-DA307A325022}"/>
              </a:ext>
            </a:extLst>
          </p:cNvPr>
          <p:cNvSpPr/>
          <p:nvPr userDrawn="1"/>
        </p:nvSpPr>
        <p:spPr>
          <a:xfrm>
            <a:off x="343676" y="1160463"/>
            <a:ext cx="5752324" cy="5221287"/>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Platshållare för datum 3">
            <a:extLst>
              <a:ext uri="{FF2B5EF4-FFF2-40B4-BE49-F238E27FC236}">
                <a16:creationId xmlns:a16="http://schemas.microsoft.com/office/drawing/2014/main" id="{EFBFF8E6-08EC-08EF-4868-314783205897}"/>
              </a:ext>
            </a:extLst>
          </p:cNvPr>
          <p:cNvSpPr>
            <a:spLocks noGrp="1"/>
          </p:cNvSpPr>
          <p:nvPr>
            <p:ph type="dt" sz="half" idx="10"/>
          </p:nvPr>
        </p:nvSpPr>
        <p:spPr/>
        <p:txBody>
          <a:bodyPr/>
          <a:lstStyle/>
          <a:p>
            <a:fld id="{56C96A24-7DFA-46B5-B5E6-08A4E62AA378}" type="datetimeFigureOut">
              <a:rPr lang="sv-SE" smtClean="0"/>
              <a:t>2026-05-06</a:t>
            </a:fld>
            <a:endParaRPr lang="sv-SE"/>
          </a:p>
        </p:txBody>
      </p:sp>
      <p:sp>
        <p:nvSpPr>
          <p:cNvPr id="5" name="Platshållare för sidfot 4">
            <a:extLst>
              <a:ext uri="{FF2B5EF4-FFF2-40B4-BE49-F238E27FC236}">
                <a16:creationId xmlns:a16="http://schemas.microsoft.com/office/drawing/2014/main" id="{D5DE121B-7B73-1CEC-54D8-01BE602AD6F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8F569B7-261E-22EE-2183-1AB7F61433C6}"/>
              </a:ext>
            </a:extLst>
          </p:cNvPr>
          <p:cNvSpPr>
            <a:spLocks noGrp="1"/>
          </p:cNvSpPr>
          <p:nvPr>
            <p:ph type="sldNum" sz="quarter" idx="12"/>
          </p:nvPr>
        </p:nvSpPr>
        <p:spPr/>
        <p:txBody>
          <a:bodyPr/>
          <a:lstStyle/>
          <a:p>
            <a:fld id="{2E9323D4-22B5-4377-BA28-D029C18F0F02}" type="slidenum">
              <a:rPr lang="sv-SE" smtClean="0"/>
              <a:t>‹#›</a:t>
            </a:fld>
            <a:endParaRPr lang="sv-SE"/>
          </a:p>
        </p:txBody>
      </p:sp>
      <p:sp>
        <p:nvSpPr>
          <p:cNvPr id="8" name="Platshållare för bild 7">
            <a:extLst>
              <a:ext uri="{FF2B5EF4-FFF2-40B4-BE49-F238E27FC236}">
                <a16:creationId xmlns:a16="http://schemas.microsoft.com/office/drawing/2014/main" id="{7A54D941-016C-A429-B73F-0477CDC70E11}"/>
              </a:ext>
            </a:extLst>
          </p:cNvPr>
          <p:cNvSpPr>
            <a:spLocks noGrp="1"/>
          </p:cNvSpPr>
          <p:nvPr>
            <p:ph type="pic" sz="quarter" idx="13" hasCustomPrompt="1"/>
          </p:nvPr>
        </p:nvSpPr>
        <p:spPr>
          <a:xfrm>
            <a:off x="6096000" y="1160463"/>
            <a:ext cx="5761038" cy="5221287"/>
          </a:xfrm>
        </p:spPr>
        <p:txBody>
          <a:bodyPr/>
          <a:lstStyle>
            <a:lvl1pPr marL="0" indent="0">
              <a:buNone/>
              <a:defRPr/>
            </a:lvl1pPr>
          </a:lstStyle>
          <a:p>
            <a:r>
              <a:rPr lang="sv-SE" dirty="0"/>
              <a:t> </a:t>
            </a:r>
          </a:p>
        </p:txBody>
      </p:sp>
      <p:sp>
        <p:nvSpPr>
          <p:cNvPr id="10" name="Rubrik 9">
            <a:extLst>
              <a:ext uri="{FF2B5EF4-FFF2-40B4-BE49-F238E27FC236}">
                <a16:creationId xmlns:a16="http://schemas.microsoft.com/office/drawing/2014/main" id="{00F30730-55AA-D8F3-0F42-737B8B58AA44}"/>
              </a:ext>
            </a:extLst>
          </p:cNvPr>
          <p:cNvSpPr>
            <a:spLocks noGrp="1"/>
          </p:cNvSpPr>
          <p:nvPr>
            <p:ph type="title"/>
          </p:nvPr>
        </p:nvSpPr>
        <p:spPr>
          <a:xfrm>
            <a:off x="541294" y="1237096"/>
            <a:ext cx="5357090" cy="753404"/>
          </a:xfrm>
        </p:spPr>
        <p:txBody>
          <a:bodyPr vert="horz"/>
          <a:lstStyle/>
          <a:p>
            <a:r>
              <a:rPr lang="sv-SE"/>
              <a:t>Klicka här för att ändra mall för rubrikformat</a:t>
            </a:r>
            <a:endParaRPr lang="sv-SE" dirty="0"/>
          </a:p>
        </p:txBody>
      </p:sp>
      <p:sp>
        <p:nvSpPr>
          <p:cNvPr id="11" name="Platshållare för innehåll 2">
            <a:extLst>
              <a:ext uri="{FF2B5EF4-FFF2-40B4-BE49-F238E27FC236}">
                <a16:creationId xmlns:a16="http://schemas.microsoft.com/office/drawing/2014/main" id="{83B0DAE6-A35D-06AA-3AED-867834C5567B}"/>
              </a:ext>
            </a:extLst>
          </p:cNvPr>
          <p:cNvSpPr>
            <a:spLocks noGrp="1"/>
          </p:cNvSpPr>
          <p:nvPr>
            <p:ph idx="1"/>
          </p:nvPr>
        </p:nvSpPr>
        <p:spPr>
          <a:xfrm>
            <a:off x="541293" y="2218228"/>
            <a:ext cx="5357091" cy="403479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622999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bild och text mitten (medium)">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99EB0AA8-FF6D-84E0-AB6E-E08699CD8F2C}"/>
              </a:ext>
            </a:extLst>
          </p:cNvPr>
          <p:cNvGraphicFramePr>
            <a:graphicFrameLocks noChangeAspect="1"/>
          </p:cNvGraphicFramePr>
          <p:nvPr userDrawn="1">
            <p:custDataLst>
              <p:tags r:id="rId1"/>
            </p:custDataLst>
            <p:extLst>
              <p:ext uri="{D42A27DB-BD31-4B8C-83A1-F6EECF244321}">
                <p14:modId xmlns:p14="http://schemas.microsoft.com/office/powerpoint/2010/main" val="35122502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9" name="think-cell data - do not delete" hidden="1">
                        <a:extLst>
                          <a:ext uri="{FF2B5EF4-FFF2-40B4-BE49-F238E27FC236}">
                            <a16:creationId xmlns:a16="http://schemas.microsoft.com/office/drawing/2014/main" id="{99EB0AA8-FF6D-84E0-AB6E-E08699CD8F2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Platshållare för datum 3">
            <a:extLst>
              <a:ext uri="{FF2B5EF4-FFF2-40B4-BE49-F238E27FC236}">
                <a16:creationId xmlns:a16="http://schemas.microsoft.com/office/drawing/2014/main" id="{EFBFF8E6-08EC-08EF-4868-314783205897}"/>
              </a:ext>
            </a:extLst>
          </p:cNvPr>
          <p:cNvSpPr>
            <a:spLocks noGrp="1"/>
          </p:cNvSpPr>
          <p:nvPr>
            <p:ph type="dt" sz="half" idx="10"/>
          </p:nvPr>
        </p:nvSpPr>
        <p:spPr/>
        <p:txBody>
          <a:bodyPr/>
          <a:lstStyle/>
          <a:p>
            <a:fld id="{56C96A24-7DFA-46B5-B5E6-08A4E62AA378}" type="datetimeFigureOut">
              <a:rPr lang="sv-SE" smtClean="0"/>
              <a:t>2026-05-06</a:t>
            </a:fld>
            <a:endParaRPr lang="sv-SE"/>
          </a:p>
        </p:txBody>
      </p:sp>
      <p:sp>
        <p:nvSpPr>
          <p:cNvPr id="5" name="Platshållare för sidfot 4">
            <a:extLst>
              <a:ext uri="{FF2B5EF4-FFF2-40B4-BE49-F238E27FC236}">
                <a16:creationId xmlns:a16="http://schemas.microsoft.com/office/drawing/2014/main" id="{D5DE121B-7B73-1CEC-54D8-01BE602AD6F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8F569B7-261E-22EE-2183-1AB7F61433C6}"/>
              </a:ext>
            </a:extLst>
          </p:cNvPr>
          <p:cNvSpPr>
            <a:spLocks noGrp="1"/>
          </p:cNvSpPr>
          <p:nvPr>
            <p:ph type="sldNum" sz="quarter" idx="12"/>
          </p:nvPr>
        </p:nvSpPr>
        <p:spPr/>
        <p:txBody>
          <a:bodyPr/>
          <a:lstStyle/>
          <a:p>
            <a:fld id="{2E9323D4-22B5-4377-BA28-D029C18F0F02}" type="slidenum">
              <a:rPr lang="sv-SE" smtClean="0"/>
              <a:t>‹#›</a:t>
            </a:fld>
            <a:endParaRPr lang="sv-SE"/>
          </a:p>
        </p:txBody>
      </p:sp>
      <p:sp>
        <p:nvSpPr>
          <p:cNvPr id="8" name="Platshållare för bild 7">
            <a:extLst>
              <a:ext uri="{FF2B5EF4-FFF2-40B4-BE49-F238E27FC236}">
                <a16:creationId xmlns:a16="http://schemas.microsoft.com/office/drawing/2014/main" id="{7A54D941-016C-A429-B73F-0477CDC70E11}"/>
              </a:ext>
            </a:extLst>
          </p:cNvPr>
          <p:cNvSpPr>
            <a:spLocks noGrp="1"/>
          </p:cNvSpPr>
          <p:nvPr>
            <p:ph type="pic" sz="quarter" idx="13" hasCustomPrompt="1"/>
          </p:nvPr>
        </p:nvSpPr>
        <p:spPr>
          <a:xfrm>
            <a:off x="6096000" y="1160463"/>
            <a:ext cx="4392611" cy="5221287"/>
          </a:xfrm>
        </p:spPr>
        <p:txBody>
          <a:bodyPr/>
          <a:lstStyle>
            <a:lvl1pPr marL="0" indent="0">
              <a:buNone/>
              <a:defRPr/>
            </a:lvl1pPr>
          </a:lstStyle>
          <a:p>
            <a:r>
              <a:rPr lang="sv-SE" dirty="0"/>
              <a:t> </a:t>
            </a:r>
          </a:p>
        </p:txBody>
      </p:sp>
      <p:sp>
        <p:nvSpPr>
          <p:cNvPr id="10" name="Rubrik 9">
            <a:extLst>
              <a:ext uri="{FF2B5EF4-FFF2-40B4-BE49-F238E27FC236}">
                <a16:creationId xmlns:a16="http://schemas.microsoft.com/office/drawing/2014/main" id="{00F30730-55AA-D8F3-0F42-737B8B58AA44}"/>
              </a:ext>
            </a:extLst>
          </p:cNvPr>
          <p:cNvSpPr>
            <a:spLocks noGrp="1"/>
          </p:cNvSpPr>
          <p:nvPr>
            <p:ph type="title"/>
          </p:nvPr>
        </p:nvSpPr>
        <p:spPr>
          <a:xfrm>
            <a:off x="1703388" y="1237096"/>
            <a:ext cx="4114799" cy="753404"/>
          </a:xfrm>
        </p:spPr>
        <p:txBody>
          <a:bodyPr vert="horz"/>
          <a:lstStyle/>
          <a:p>
            <a:r>
              <a:rPr lang="sv-SE"/>
              <a:t>Klicka här för att ändra mall för rubrikformat</a:t>
            </a:r>
            <a:endParaRPr lang="sv-SE" dirty="0"/>
          </a:p>
        </p:txBody>
      </p:sp>
      <p:sp>
        <p:nvSpPr>
          <p:cNvPr id="11" name="Platshållare för innehåll 2">
            <a:extLst>
              <a:ext uri="{FF2B5EF4-FFF2-40B4-BE49-F238E27FC236}">
                <a16:creationId xmlns:a16="http://schemas.microsoft.com/office/drawing/2014/main" id="{83B0DAE6-A35D-06AA-3AED-867834C5567B}"/>
              </a:ext>
            </a:extLst>
          </p:cNvPr>
          <p:cNvSpPr>
            <a:spLocks noGrp="1"/>
          </p:cNvSpPr>
          <p:nvPr>
            <p:ph idx="1"/>
          </p:nvPr>
        </p:nvSpPr>
        <p:spPr>
          <a:xfrm>
            <a:off x="1703388" y="2218228"/>
            <a:ext cx="4114800" cy="416352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1350850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yra bilder med text">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1BE87113-9F31-2B0C-930E-2EEF3966CC85}"/>
              </a:ext>
            </a:extLst>
          </p:cNvPr>
          <p:cNvGraphicFramePr>
            <a:graphicFrameLocks noChangeAspect="1"/>
          </p:cNvGraphicFramePr>
          <p:nvPr userDrawn="1">
            <p:custDataLst>
              <p:tags r:id="rId1"/>
            </p:custDataLst>
            <p:extLst>
              <p:ext uri="{D42A27DB-BD31-4B8C-83A1-F6EECF244321}">
                <p14:modId xmlns:p14="http://schemas.microsoft.com/office/powerpoint/2010/main" val="7831754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7" name="think-cell data - do not delete" hidden="1">
                        <a:extLst>
                          <a:ext uri="{FF2B5EF4-FFF2-40B4-BE49-F238E27FC236}">
                            <a16:creationId xmlns:a16="http://schemas.microsoft.com/office/drawing/2014/main" id="{1BE87113-9F31-2B0C-930E-2EEF3966CC8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Platshållare för datum 3">
            <a:extLst>
              <a:ext uri="{FF2B5EF4-FFF2-40B4-BE49-F238E27FC236}">
                <a16:creationId xmlns:a16="http://schemas.microsoft.com/office/drawing/2014/main" id="{EFBFF8E6-08EC-08EF-4868-314783205897}"/>
              </a:ext>
            </a:extLst>
          </p:cNvPr>
          <p:cNvSpPr>
            <a:spLocks noGrp="1"/>
          </p:cNvSpPr>
          <p:nvPr>
            <p:ph type="dt" sz="half" idx="10"/>
          </p:nvPr>
        </p:nvSpPr>
        <p:spPr/>
        <p:txBody>
          <a:bodyPr/>
          <a:lstStyle/>
          <a:p>
            <a:fld id="{56C96A24-7DFA-46B5-B5E6-08A4E62AA378}" type="datetimeFigureOut">
              <a:rPr lang="sv-SE" smtClean="0"/>
              <a:t>2026-05-06</a:t>
            </a:fld>
            <a:endParaRPr lang="sv-SE"/>
          </a:p>
        </p:txBody>
      </p:sp>
      <p:sp>
        <p:nvSpPr>
          <p:cNvPr id="5" name="Platshållare för sidfot 4">
            <a:extLst>
              <a:ext uri="{FF2B5EF4-FFF2-40B4-BE49-F238E27FC236}">
                <a16:creationId xmlns:a16="http://schemas.microsoft.com/office/drawing/2014/main" id="{D5DE121B-7B73-1CEC-54D8-01BE602AD6F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8F569B7-261E-22EE-2183-1AB7F61433C6}"/>
              </a:ext>
            </a:extLst>
          </p:cNvPr>
          <p:cNvSpPr>
            <a:spLocks noGrp="1"/>
          </p:cNvSpPr>
          <p:nvPr>
            <p:ph type="sldNum" sz="quarter" idx="12"/>
          </p:nvPr>
        </p:nvSpPr>
        <p:spPr/>
        <p:txBody>
          <a:bodyPr/>
          <a:lstStyle/>
          <a:p>
            <a:fld id="{2E9323D4-22B5-4377-BA28-D029C18F0F02}" type="slidenum">
              <a:rPr lang="sv-SE" smtClean="0"/>
              <a:t>‹#›</a:t>
            </a:fld>
            <a:endParaRPr lang="sv-SE"/>
          </a:p>
        </p:txBody>
      </p:sp>
      <p:sp>
        <p:nvSpPr>
          <p:cNvPr id="8" name="Platshållare för bild 7">
            <a:extLst>
              <a:ext uri="{FF2B5EF4-FFF2-40B4-BE49-F238E27FC236}">
                <a16:creationId xmlns:a16="http://schemas.microsoft.com/office/drawing/2014/main" id="{FBC5E198-BDDE-87DD-3FE7-1779C9343222}"/>
              </a:ext>
            </a:extLst>
          </p:cNvPr>
          <p:cNvSpPr>
            <a:spLocks noGrp="1"/>
          </p:cNvSpPr>
          <p:nvPr>
            <p:ph type="pic" sz="quarter" idx="13"/>
          </p:nvPr>
        </p:nvSpPr>
        <p:spPr>
          <a:xfrm>
            <a:off x="334963" y="3949123"/>
            <a:ext cx="2880000" cy="2432627"/>
          </a:xfrm>
        </p:spPr>
        <p:txBody>
          <a:bodyPr/>
          <a:lstStyle/>
          <a:p>
            <a:r>
              <a:rPr lang="sv-SE"/>
              <a:t>Klicka på ikonen för att lägga till en bild</a:t>
            </a:r>
          </a:p>
        </p:txBody>
      </p:sp>
      <p:sp>
        <p:nvSpPr>
          <p:cNvPr id="16" name="Platshållare för bild 7">
            <a:extLst>
              <a:ext uri="{FF2B5EF4-FFF2-40B4-BE49-F238E27FC236}">
                <a16:creationId xmlns:a16="http://schemas.microsoft.com/office/drawing/2014/main" id="{A8AA784B-4FFD-0356-CA89-A4A98F7893B1}"/>
              </a:ext>
            </a:extLst>
          </p:cNvPr>
          <p:cNvSpPr>
            <a:spLocks noGrp="1"/>
          </p:cNvSpPr>
          <p:nvPr>
            <p:ph type="pic" sz="quarter" idx="18"/>
          </p:nvPr>
        </p:nvSpPr>
        <p:spPr>
          <a:xfrm>
            <a:off x="3215654" y="3949123"/>
            <a:ext cx="2880000" cy="2432627"/>
          </a:xfrm>
        </p:spPr>
        <p:txBody>
          <a:bodyPr/>
          <a:lstStyle/>
          <a:p>
            <a:r>
              <a:rPr lang="sv-SE"/>
              <a:t>Klicka på ikonen för att lägga till en bild</a:t>
            </a:r>
          </a:p>
        </p:txBody>
      </p:sp>
      <p:sp>
        <p:nvSpPr>
          <p:cNvPr id="17" name="Platshållare för bild 7">
            <a:extLst>
              <a:ext uri="{FF2B5EF4-FFF2-40B4-BE49-F238E27FC236}">
                <a16:creationId xmlns:a16="http://schemas.microsoft.com/office/drawing/2014/main" id="{4A294818-2F01-3053-AAD5-75BDDB2C06F5}"/>
              </a:ext>
            </a:extLst>
          </p:cNvPr>
          <p:cNvSpPr>
            <a:spLocks noGrp="1"/>
          </p:cNvSpPr>
          <p:nvPr>
            <p:ph type="pic" sz="quarter" idx="19"/>
          </p:nvPr>
        </p:nvSpPr>
        <p:spPr>
          <a:xfrm>
            <a:off x="6096345" y="3949123"/>
            <a:ext cx="2880000" cy="2432627"/>
          </a:xfrm>
        </p:spPr>
        <p:txBody>
          <a:bodyPr/>
          <a:lstStyle/>
          <a:p>
            <a:r>
              <a:rPr lang="sv-SE"/>
              <a:t>Klicka på ikonen för att lägga till en bild</a:t>
            </a:r>
          </a:p>
        </p:txBody>
      </p:sp>
      <p:sp>
        <p:nvSpPr>
          <p:cNvPr id="18" name="Platshållare för bild 7">
            <a:extLst>
              <a:ext uri="{FF2B5EF4-FFF2-40B4-BE49-F238E27FC236}">
                <a16:creationId xmlns:a16="http://schemas.microsoft.com/office/drawing/2014/main" id="{61BB1719-35C4-909C-8149-E5880F7A8C1B}"/>
              </a:ext>
            </a:extLst>
          </p:cNvPr>
          <p:cNvSpPr>
            <a:spLocks noGrp="1"/>
          </p:cNvSpPr>
          <p:nvPr>
            <p:ph type="pic" sz="quarter" idx="20"/>
          </p:nvPr>
        </p:nvSpPr>
        <p:spPr>
          <a:xfrm>
            <a:off x="8977037" y="3949123"/>
            <a:ext cx="2880000" cy="2432627"/>
          </a:xfrm>
        </p:spPr>
        <p:txBody>
          <a:bodyPr/>
          <a:lstStyle/>
          <a:p>
            <a:r>
              <a:rPr lang="sv-SE"/>
              <a:t>Klicka på ikonen för att lägga till en bild</a:t>
            </a:r>
          </a:p>
        </p:txBody>
      </p:sp>
      <p:sp>
        <p:nvSpPr>
          <p:cNvPr id="20" name="Platshållare för innehåll 2">
            <a:extLst>
              <a:ext uri="{FF2B5EF4-FFF2-40B4-BE49-F238E27FC236}">
                <a16:creationId xmlns:a16="http://schemas.microsoft.com/office/drawing/2014/main" id="{F1F444D1-2CF7-3E18-8EAC-E37C9504F928}"/>
              </a:ext>
            </a:extLst>
          </p:cNvPr>
          <p:cNvSpPr>
            <a:spLocks noGrp="1"/>
          </p:cNvSpPr>
          <p:nvPr>
            <p:ph idx="21"/>
          </p:nvPr>
        </p:nvSpPr>
        <p:spPr>
          <a:xfrm>
            <a:off x="4631533" y="1237096"/>
            <a:ext cx="7044530" cy="132556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Rubrik 8">
            <a:extLst>
              <a:ext uri="{FF2B5EF4-FFF2-40B4-BE49-F238E27FC236}">
                <a16:creationId xmlns:a16="http://schemas.microsoft.com/office/drawing/2014/main" id="{4B0D282A-5465-74AC-7379-540963035FDA}"/>
              </a:ext>
            </a:extLst>
          </p:cNvPr>
          <p:cNvSpPr>
            <a:spLocks noGrp="1"/>
          </p:cNvSpPr>
          <p:nvPr>
            <p:ph type="title"/>
          </p:nvPr>
        </p:nvSpPr>
        <p:spPr>
          <a:xfrm>
            <a:off x="343677" y="1237096"/>
            <a:ext cx="3694923" cy="753404"/>
          </a:xfrm>
        </p:spPr>
        <p:txBody>
          <a:bodyPr vert="horz"/>
          <a:lstStyle/>
          <a:p>
            <a:r>
              <a:rPr lang="sv-SE"/>
              <a:t>Klicka här för att ändra mall för rubrikformat</a:t>
            </a:r>
            <a:endParaRPr lang="sv-SE" dirty="0"/>
          </a:p>
        </p:txBody>
      </p:sp>
    </p:spTree>
    <p:extLst>
      <p:ext uri="{BB962C8B-B14F-4D97-AF65-F5344CB8AC3E}">
        <p14:creationId xmlns:p14="http://schemas.microsoft.com/office/powerpoint/2010/main" val="6233913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EA5BB8-8C5F-52F8-6102-95010EF6F865}"/>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78739F8E-2D34-1779-3AA5-99B8FFA6BBB2}"/>
              </a:ext>
            </a:extLst>
          </p:cNvPr>
          <p:cNvSpPr>
            <a:spLocks noGrp="1"/>
          </p:cNvSpPr>
          <p:nvPr>
            <p:ph type="dt" sz="half" idx="10"/>
          </p:nvPr>
        </p:nvSpPr>
        <p:spPr/>
        <p:txBody>
          <a:bodyPr/>
          <a:lstStyle/>
          <a:p>
            <a:fld id="{56C96A24-7DFA-46B5-B5E6-08A4E62AA378}" type="datetimeFigureOut">
              <a:rPr lang="sv-SE" smtClean="0"/>
              <a:t>2026-05-06</a:t>
            </a:fld>
            <a:endParaRPr lang="sv-SE"/>
          </a:p>
        </p:txBody>
      </p:sp>
      <p:sp>
        <p:nvSpPr>
          <p:cNvPr id="4" name="Platshållare för sidfot 3">
            <a:extLst>
              <a:ext uri="{FF2B5EF4-FFF2-40B4-BE49-F238E27FC236}">
                <a16:creationId xmlns:a16="http://schemas.microsoft.com/office/drawing/2014/main" id="{CE23638B-D310-162F-B7E5-4B7D185FE146}"/>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60AA5AA3-CF41-B8A8-C8AD-71C239515EC4}"/>
              </a:ext>
            </a:extLst>
          </p:cNvPr>
          <p:cNvSpPr>
            <a:spLocks noGrp="1"/>
          </p:cNvSpPr>
          <p:nvPr>
            <p:ph type="sldNum" sz="quarter" idx="12"/>
          </p:nvPr>
        </p:nvSpPr>
        <p:spPr/>
        <p:txBody>
          <a:bodyPr/>
          <a:lstStyle/>
          <a:p>
            <a:fld id="{2E9323D4-22B5-4377-BA28-D029C18F0F02}" type="slidenum">
              <a:rPr lang="sv-SE" smtClean="0"/>
              <a:t>‹#›</a:t>
            </a:fld>
            <a:endParaRPr lang="sv-SE"/>
          </a:p>
        </p:txBody>
      </p:sp>
    </p:spTree>
    <p:extLst>
      <p:ext uri="{BB962C8B-B14F-4D97-AF65-F5344CB8AC3E}">
        <p14:creationId xmlns:p14="http://schemas.microsoft.com/office/powerpoint/2010/main" val="562548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4C13BF1-488A-9523-C2C8-6175A20E39AA}"/>
              </a:ext>
            </a:extLst>
          </p:cNvPr>
          <p:cNvSpPr>
            <a:spLocks noGrp="1"/>
          </p:cNvSpPr>
          <p:nvPr>
            <p:ph type="dt" sz="half" idx="10"/>
          </p:nvPr>
        </p:nvSpPr>
        <p:spPr/>
        <p:txBody>
          <a:bodyPr/>
          <a:lstStyle/>
          <a:p>
            <a:fld id="{56C96A24-7DFA-46B5-B5E6-08A4E62AA378}" type="datetimeFigureOut">
              <a:rPr lang="sv-SE" smtClean="0"/>
              <a:t>2026-05-06</a:t>
            </a:fld>
            <a:endParaRPr lang="sv-SE"/>
          </a:p>
        </p:txBody>
      </p:sp>
      <p:sp>
        <p:nvSpPr>
          <p:cNvPr id="3" name="Platshållare för sidfot 2">
            <a:extLst>
              <a:ext uri="{FF2B5EF4-FFF2-40B4-BE49-F238E27FC236}">
                <a16:creationId xmlns:a16="http://schemas.microsoft.com/office/drawing/2014/main" id="{E121801E-5849-6443-7DB2-0927D3900091}"/>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BB81FFAC-C191-F0F0-910D-DBC4620E3D49}"/>
              </a:ext>
            </a:extLst>
          </p:cNvPr>
          <p:cNvSpPr>
            <a:spLocks noGrp="1"/>
          </p:cNvSpPr>
          <p:nvPr>
            <p:ph type="sldNum" sz="quarter" idx="12"/>
          </p:nvPr>
        </p:nvSpPr>
        <p:spPr/>
        <p:txBody>
          <a:bodyPr/>
          <a:lstStyle/>
          <a:p>
            <a:fld id="{2E9323D4-22B5-4377-BA28-D029C18F0F02}" type="slidenum">
              <a:rPr lang="sv-SE" smtClean="0"/>
              <a:t>‹#›</a:t>
            </a:fld>
            <a:endParaRPr lang="sv-SE"/>
          </a:p>
        </p:txBody>
      </p:sp>
    </p:spTree>
    <p:extLst>
      <p:ext uri="{BB962C8B-B14F-4D97-AF65-F5344CB8AC3E}">
        <p14:creationId xmlns:p14="http://schemas.microsoft.com/office/powerpoint/2010/main" val="23300616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vslutningssida">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E011183F-596D-C7DE-4FBC-AC173692F027}"/>
              </a:ext>
            </a:extLst>
          </p:cNvPr>
          <p:cNvSpPr>
            <a:spLocks noGrp="1"/>
          </p:cNvSpPr>
          <p:nvPr>
            <p:ph type="body" sz="quarter" idx="13" hasCustomPrompt="1"/>
          </p:nvPr>
        </p:nvSpPr>
        <p:spPr>
          <a:xfrm>
            <a:off x="334963" y="1160463"/>
            <a:ext cx="11522075" cy="5221287"/>
          </a:xfrm>
          <a:solidFill>
            <a:schemeClr val="accent1"/>
          </a:solidFill>
        </p:spPr>
        <p:txBody>
          <a:bodyPr/>
          <a:lstStyle>
            <a:lvl1pPr marL="0" indent="0">
              <a:buNone/>
              <a:defRPr/>
            </a:lvl1pPr>
          </a:lstStyle>
          <a:p>
            <a:pPr lvl="0"/>
            <a:r>
              <a:rPr lang="sv-SE" dirty="0"/>
              <a:t> </a:t>
            </a:r>
          </a:p>
        </p:txBody>
      </p:sp>
      <p:graphicFrame>
        <p:nvGraphicFramePr>
          <p:cNvPr id="7" name="think-cell data - do not delete" hidden="1">
            <a:extLst>
              <a:ext uri="{FF2B5EF4-FFF2-40B4-BE49-F238E27FC236}">
                <a16:creationId xmlns:a16="http://schemas.microsoft.com/office/drawing/2014/main" id="{8C904E0E-1725-93DB-676B-2556C69A3A1B}"/>
              </a:ext>
            </a:extLst>
          </p:cNvPr>
          <p:cNvGraphicFramePr>
            <a:graphicFrameLocks noChangeAspect="1"/>
          </p:cNvGraphicFramePr>
          <p:nvPr userDrawn="1">
            <p:custDataLst>
              <p:tags r:id="rId1"/>
            </p:custDataLst>
            <p:extLst>
              <p:ext uri="{D42A27DB-BD31-4B8C-83A1-F6EECF244321}">
                <p14:modId xmlns:p14="http://schemas.microsoft.com/office/powerpoint/2010/main" val="2490152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7" name="think-cell data - do not delete" hidden="1">
                        <a:extLst>
                          <a:ext uri="{FF2B5EF4-FFF2-40B4-BE49-F238E27FC236}">
                            <a16:creationId xmlns:a16="http://schemas.microsoft.com/office/drawing/2014/main" id="{8C904E0E-1725-93DB-676B-2556C69A3A1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Platshållare för datum 3">
            <a:extLst>
              <a:ext uri="{FF2B5EF4-FFF2-40B4-BE49-F238E27FC236}">
                <a16:creationId xmlns:a16="http://schemas.microsoft.com/office/drawing/2014/main" id="{EFBFF8E6-08EC-08EF-4868-314783205897}"/>
              </a:ext>
            </a:extLst>
          </p:cNvPr>
          <p:cNvSpPr>
            <a:spLocks noGrp="1"/>
          </p:cNvSpPr>
          <p:nvPr>
            <p:ph type="dt" sz="half" idx="10"/>
          </p:nvPr>
        </p:nvSpPr>
        <p:spPr/>
        <p:txBody>
          <a:bodyPr/>
          <a:lstStyle/>
          <a:p>
            <a:fld id="{56C96A24-7DFA-46B5-B5E6-08A4E62AA378}" type="datetimeFigureOut">
              <a:rPr lang="sv-SE" smtClean="0"/>
              <a:t>2026-05-06</a:t>
            </a:fld>
            <a:endParaRPr lang="sv-SE"/>
          </a:p>
        </p:txBody>
      </p:sp>
      <p:sp>
        <p:nvSpPr>
          <p:cNvPr id="5" name="Platshållare för sidfot 4">
            <a:extLst>
              <a:ext uri="{FF2B5EF4-FFF2-40B4-BE49-F238E27FC236}">
                <a16:creationId xmlns:a16="http://schemas.microsoft.com/office/drawing/2014/main" id="{D5DE121B-7B73-1CEC-54D8-01BE602AD6F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8F569B7-261E-22EE-2183-1AB7F61433C6}"/>
              </a:ext>
            </a:extLst>
          </p:cNvPr>
          <p:cNvSpPr>
            <a:spLocks noGrp="1"/>
          </p:cNvSpPr>
          <p:nvPr>
            <p:ph type="sldNum" sz="quarter" idx="12"/>
          </p:nvPr>
        </p:nvSpPr>
        <p:spPr/>
        <p:txBody>
          <a:bodyPr/>
          <a:lstStyle/>
          <a:p>
            <a:fld id="{2E9323D4-22B5-4377-BA28-D029C18F0F02}" type="slidenum">
              <a:rPr lang="sv-SE" smtClean="0"/>
              <a:t>‹#›</a:t>
            </a:fld>
            <a:endParaRPr lang="sv-SE"/>
          </a:p>
        </p:txBody>
      </p:sp>
      <p:sp>
        <p:nvSpPr>
          <p:cNvPr id="11" name="Platshållare för text 10">
            <a:extLst>
              <a:ext uri="{FF2B5EF4-FFF2-40B4-BE49-F238E27FC236}">
                <a16:creationId xmlns:a16="http://schemas.microsoft.com/office/drawing/2014/main" id="{1FA491F6-CC53-C82F-56C8-F6F47CD1DAD3}"/>
              </a:ext>
            </a:extLst>
          </p:cNvPr>
          <p:cNvSpPr>
            <a:spLocks noGrp="1"/>
          </p:cNvSpPr>
          <p:nvPr>
            <p:ph type="body" sz="quarter" idx="14" hasCustomPrompt="1"/>
          </p:nvPr>
        </p:nvSpPr>
        <p:spPr>
          <a:xfrm>
            <a:off x="644524" y="4118769"/>
            <a:ext cx="4803775" cy="2032000"/>
          </a:xfrm>
        </p:spPr>
        <p:txBody>
          <a:bodyPr anchor="b">
            <a:normAutofit/>
          </a:bodyPr>
          <a:lstStyle>
            <a:lvl1pPr marL="0" indent="0">
              <a:lnSpc>
                <a:spcPct val="100000"/>
              </a:lnSpc>
              <a:spcBef>
                <a:spcPts val="0"/>
              </a:spcBef>
              <a:buNone/>
              <a:defRPr sz="1100">
                <a:solidFill>
                  <a:schemeClr val="bg1"/>
                </a:solidFill>
              </a:defRPr>
            </a:lvl1pPr>
            <a:lvl2pPr marL="266700" indent="0">
              <a:buNone/>
              <a:defRPr sz="1100">
                <a:solidFill>
                  <a:schemeClr val="bg1"/>
                </a:solidFill>
              </a:defRPr>
            </a:lvl2pPr>
            <a:lvl3pPr marL="542925" indent="0">
              <a:buNone/>
              <a:defRPr sz="1100">
                <a:solidFill>
                  <a:schemeClr val="bg1"/>
                </a:solidFill>
              </a:defRPr>
            </a:lvl3pPr>
            <a:lvl4pPr marL="809625" indent="0">
              <a:buNone/>
              <a:defRPr sz="1100">
                <a:solidFill>
                  <a:schemeClr val="bg1"/>
                </a:solidFill>
              </a:defRPr>
            </a:lvl4pPr>
            <a:lvl5pPr marL="1076325" indent="0">
              <a:buNone/>
              <a:defRPr sz="1100">
                <a:solidFill>
                  <a:schemeClr val="bg1"/>
                </a:solidFill>
              </a:defRPr>
            </a:lvl5pPr>
          </a:lstStyle>
          <a:p>
            <a:r>
              <a:rPr lang="sv-SE" sz="1100" b="1" dirty="0">
                <a:solidFill>
                  <a:schemeClr val="bg1"/>
                </a:solidFill>
                <a:effectLst/>
                <a:latin typeface="Arial" panose="020B0604020202020204" pitchFamily="34" charset="0"/>
              </a:rPr>
              <a:t>Kontakt</a:t>
            </a:r>
            <a:endParaRPr lang="sv-SE" sz="1100" dirty="0">
              <a:solidFill>
                <a:schemeClr val="bg1"/>
              </a:solidFill>
              <a:effectLst/>
              <a:latin typeface="Arial" panose="020B0604020202020204" pitchFamily="34" charset="0"/>
            </a:endParaRPr>
          </a:p>
          <a:p>
            <a:r>
              <a:rPr lang="sv-SE" sz="1100" dirty="0">
                <a:solidFill>
                  <a:schemeClr val="bg1"/>
                </a:solidFill>
                <a:effectLst/>
                <a:latin typeface="Arial" panose="020B0604020202020204" pitchFamily="34" charset="0"/>
              </a:rPr>
              <a:t>Stockholms Stadsmission Gymnasieskola</a:t>
            </a:r>
          </a:p>
          <a:p>
            <a:r>
              <a:rPr lang="sv-SE" sz="1100" dirty="0" err="1">
                <a:solidFill>
                  <a:schemeClr val="bg1"/>
                </a:solidFill>
                <a:effectLst/>
                <a:latin typeface="Arial" panose="020B0604020202020204" pitchFamily="34" charset="0"/>
              </a:rPr>
              <a:t>Lövholmsvägen</a:t>
            </a:r>
            <a:r>
              <a:rPr lang="sv-SE" sz="1100" dirty="0">
                <a:solidFill>
                  <a:schemeClr val="bg1"/>
                </a:solidFill>
                <a:effectLst/>
                <a:latin typeface="Arial" panose="020B0604020202020204" pitchFamily="34" charset="0"/>
              </a:rPr>
              <a:t> 18</a:t>
            </a:r>
          </a:p>
          <a:p>
            <a:r>
              <a:rPr lang="sv-SE" sz="1100" dirty="0">
                <a:solidFill>
                  <a:schemeClr val="bg1"/>
                </a:solidFill>
                <a:effectLst/>
                <a:latin typeface="Arial" panose="020B0604020202020204" pitchFamily="34" charset="0"/>
              </a:rPr>
              <a:t>117 43 Stockholm</a:t>
            </a:r>
          </a:p>
          <a:p>
            <a:r>
              <a:rPr lang="sv-SE" sz="1100" dirty="0">
                <a:solidFill>
                  <a:schemeClr val="bg1"/>
                </a:solidFill>
                <a:effectLst/>
                <a:latin typeface="Arial" panose="020B0604020202020204" pitchFamily="34" charset="0"/>
              </a:rPr>
              <a:t>Tel 08-563 08 300, fax 08-563 08 320</a:t>
            </a:r>
          </a:p>
          <a:p>
            <a:r>
              <a:rPr lang="sv-SE" sz="1100" dirty="0">
                <a:solidFill>
                  <a:schemeClr val="bg1"/>
                </a:solidFill>
                <a:effectLst/>
                <a:latin typeface="Arial" panose="020B0604020202020204" pitchFamily="34" charset="0"/>
              </a:rPr>
              <a:t>stadsmissionen.se/skola</a:t>
            </a:r>
          </a:p>
          <a:p>
            <a:r>
              <a:rPr lang="sv-SE" sz="1100" dirty="0">
                <a:solidFill>
                  <a:schemeClr val="bg1"/>
                </a:solidFill>
                <a:effectLst/>
                <a:latin typeface="Arial" panose="020B0604020202020204" pitchFamily="34" charset="0"/>
              </a:rPr>
              <a:t>gymnasieskolan@stadsmissionen.se</a:t>
            </a:r>
          </a:p>
          <a:p>
            <a:r>
              <a:rPr lang="sv-SE" sz="1100" dirty="0">
                <a:solidFill>
                  <a:schemeClr val="bg1"/>
                </a:solidFill>
                <a:effectLst/>
                <a:latin typeface="Arial" panose="020B0604020202020204" pitchFamily="34" charset="0"/>
              </a:rPr>
              <a:t>gymnasiesarskolan@stadsmissionen.se</a:t>
            </a:r>
          </a:p>
          <a:p>
            <a:br>
              <a:rPr lang="sv-SE" sz="1100" dirty="0">
                <a:solidFill>
                  <a:schemeClr val="bg1"/>
                </a:solidFill>
                <a:effectLst/>
                <a:latin typeface="Arial" panose="020B0604020202020204" pitchFamily="34" charset="0"/>
              </a:rPr>
            </a:br>
            <a:r>
              <a:rPr lang="sv-SE" sz="1100" dirty="0">
                <a:solidFill>
                  <a:schemeClr val="bg1"/>
                </a:solidFill>
                <a:effectLst/>
                <a:latin typeface="Arial" panose="020B0604020202020204" pitchFamily="34" charset="0"/>
              </a:rPr>
              <a:t>Foto: Björn Rasmussen, Christine </a:t>
            </a:r>
            <a:r>
              <a:rPr lang="sv-SE" sz="1100" dirty="0" err="1">
                <a:solidFill>
                  <a:schemeClr val="bg1"/>
                </a:solidFill>
                <a:effectLst/>
                <a:latin typeface="Arial" panose="020B0604020202020204" pitchFamily="34" charset="0"/>
              </a:rPr>
              <a:t>Alton</a:t>
            </a:r>
            <a:r>
              <a:rPr lang="sv-SE" sz="1100" dirty="0">
                <a:solidFill>
                  <a:schemeClr val="bg1"/>
                </a:solidFill>
                <a:effectLst/>
                <a:latin typeface="Arial" panose="020B0604020202020204" pitchFamily="34" charset="0"/>
              </a:rPr>
              <a:t>,</a:t>
            </a:r>
          </a:p>
          <a:p>
            <a:r>
              <a:rPr lang="sv-SE" sz="1100" dirty="0">
                <a:solidFill>
                  <a:schemeClr val="bg1"/>
                </a:solidFill>
                <a:effectLst/>
                <a:latin typeface="Arial" panose="020B0604020202020204" pitchFamily="34" charset="0"/>
              </a:rPr>
              <a:t>Lars Kling, Brendan Austin </a:t>
            </a:r>
            <a:r>
              <a:rPr lang="sv-SE" sz="1100" dirty="0" err="1">
                <a:solidFill>
                  <a:schemeClr val="bg1"/>
                </a:solidFill>
                <a:effectLst/>
                <a:latin typeface="Arial" panose="020B0604020202020204" pitchFamily="34" charset="0"/>
              </a:rPr>
              <a:t>Codesign</a:t>
            </a:r>
            <a:r>
              <a:rPr lang="sv-SE" sz="1100" dirty="0">
                <a:solidFill>
                  <a:schemeClr val="bg1"/>
                </a:solidFill>
                <a:effectLst/>
                <a:latin typeface="Arial" panose="020B0604020202020204" pitchFamily="34" charset="0"/>
              </a:rPr>
              <a:t> Arkitekter</a:t>
            </a:r>
          </a:p>
        </p:txBody>
      </p:sp>
    </p:spTree>
    <p:extLst>
      <p:ext uri="{BB962C8B-B14F-4D97-AF65-F5344CB8AC3E}">
        <p14:creationId xmlns:p14="http://schemas.microsoft.com/office/powerpoint/2010/main" val="17448082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ogosid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58BD736-D1C1-B0ED-2839-EA6919F2B1B4}"/>
              </a:ext>
            </a:extLst>
          </p:cNvPr>
          <p:cNvSpPr/>
          <p:nvPr userDrawn="1"/>
        </p:nvSpPr>
        <p:spPr>
          <a:xfrm>
            <a:off x="0" y="0"/>
            <a:ext cx="12192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err="1">
              <a:solidFill>
                <a:schemeClr val="tx1"/>
              </a:solidFill>
            </a:endParaRPr>
          </a:p>
        </p:txBody>
      </p:sp>
      <p:sp>
        <p:nvSpPr>
          <p:cNvPr id="3" name="Platshållare för datum 2">
            <a:extLst>
              <a:ext uri="{FF2B5EF4-FFF2-40B4-BE49-F238E27FC236}">
                <a16:creationId xmlns:a16="http://schemas.microsoft.com/office/drawing/2014/main" id="{E68E6F49-0B48-F282-5830-354B33172D98}"/>
              </a:ext>
            </a:extLst>
          </p:cNvPr>
          <p:cNvSpPr>
            <a:spLocks noGrp="1"/>
          </p:cNvSpPr>
          <p:nvPr>
            <p:ph type="dt" sz="half" idx="10"/>
          </p:nvPr>
        </p:nvSpPr>
        <p:spPr/>
        <p:txBody>
          <a:bodyPr/>
          <a:lstStyle/>
          <a:p>
            <a:fld id="{56C96A24-7DFA-46B5-B5E6-08A4E62AA378}" type="datetimeFigureOut">
              <a:rPr lang="sv-SE" smtClean="0"/>
              <a:t>2026-05-06</a:t>
            </a:fld>
            <a:endParaRPr lang="sv-SE"/>
          </a:p>
        </p:txBody>
      </p:sp>
      <p:sp>
        <p:nvSpPr>
          <p:cNvPr id="4" name="Platshållare för sidfot 3">
            <a:extLst>
              <a:ext uri="{FF2B5EF4-FFF2-40B4-BE49-F238E27FC236}">
                <a16:creationId xmlns:a16="http://schemas.microsoft.com/office/drawing/2014/main" id="{2983054B-0CF2-0E74-167C-FDC7304A7B1F}"/>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AF05E7C9-1127-AB3F-164A-EAE247B8604F}"/>
              </a:ext>
            </a:extLst>
          </p:cNvPr>
          <p:cNvSpPr>
            <a:spLocks noGrp="1"/>
          </p:cNvSpPr>
          <p:nvPr>
            <p:ph type="sldNum" sz="quarter" idx="12"/>
          </p:nvPr>
        </p:nvSpPr>
        <p:spPr/>
        <p:txBody>
          <a:bodyPr/>
          <a:lstStyle/>
          <a:p>
            <a:fld id="{2E9323D4-22B5-4377-BA28-D029C18F0F02}" type="slidenum">
              <a:rPr lang="sv-SE" smtClean="0"/>
              <a:t>‹#›</a:t>
            </a:fld>
            <a:endParaRPr lang="sv-SE"/>
          </a:p>
        </p:txBody>
      </p:sp>
      <p:pic>
        <p:nvPicPr>
          <p:cNvPr id="6" name="Bildobjekt 5">
            <a:extLst>
              <a:ext uri="{FF2B5EF4-FFF2-40B4-BE49-F238E27FC236}">
                <a16:creationId xmlns:a16="http://schemas.microsoft.com/office/drawing/2014/main" id="{8FF9990E-2639-05FE-1852-97B754EBD227}"/>
              </a:ext>
            </a:extLst>
          </p:cNvPr>
          <p:cNvPicPr>
            <a:picLocks noChangeAspect="1"/>
          </p:cNvPicPr>
          <p:nvPr userDrawn="1"/>
        </p:nvPicPr>
        <p:blipFill>
          <a:blip r:embed="rId2"/>
          <a:stretch>
            <a:fillRect/>
          </a:stretch>
        </p:blipFill>
        <p:spPr>
          <a:xfrm>
            <a:off x="3501559" y="2388291"/>
            <a:ext cx="5188882" cy="2081418"/>
          </a:xfrm>
          <a:prstGeom prst="rect">
            <a:avLst/>
          </a:prstGeom>
        </p:spPr>
      </p:pic>
    </p:spTree>
    <p:extLst>
      <p:ext uri="{BB962C8B-B14F-4D97-AF65-F5344CB8AC3E}">
        <p14:creationId xmlns:p14="http://schemas.microsoft.com/office/powerpoint/2010/main" val="3227870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text mitten (small)">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8C904E0E-1725-93DB-676B-2556C69A3A1B}"/>
              </a:ext>
            </a:extLst>
          </p:cNvPr>
          <p:cNvGraphicFramePr>
            <a:graphicFrameLocks noChangeAspect="1"/>
          </p:cNvGraphicFramePr>
          <p:nvPr userDrawn="1">
            <p:custDataLst>
              <p:tags r:id="rId1"/>
            </p:custDataLst>
            <p:extLst>
              <p:ext uri="{D42A27DB-BD31-4B8C-83A1-F6EECF244321}">
                <p14:modId xmlns:p14="http://schemas.microsoft.com/office/powerpoint/2010/main" val="8456121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7" name="think-cell data - do not delete" hidden="1">
                        <a:extLst>
                          <a:ext uri="{FF2B5EF4-FFF2-40B4-BE49-F238E27FC236}">
                            <a16:creationId xmlns:a16="http://schemas.microsoft.com/office/drawing/2014/main" id="{8C904E0E-1725-93DB-676B-2556C69A3A1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Platshållare för innehåll 2">
            <a:extLst>
              <a:ext uri="{FF2B5EF4-FFF2-40B4-BE49-F238E27FC236}">
                <a16:creationId xmlns:a16="http://schemas.microsoft.com/office/drawing/2014/main" id="{509BD29B-99FD-6112-056E-78AC01B5C63A}"/>
              </a:ext>
            </a:extLst>
          </p:cNvPr>
          <p:cNvSpPr>
            <a:spLocks noGrp="1"/>
          </p:cNvSpPr>
          <p:nvPr>
            <p:ph idx="1"/>
          </p:nvPr>
        </p:nvSpPr>
        <p:spPr>
          <a:xfrm>
            <a:off x="2963863" y="2218228"/>
            <a:ext cx="6264275" cy="416352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EFBFF8E6-08EC-08EF-4868-314783205897}"/>
              </a:ext>
            </a:extLst>
          </p:cNvPr>
          <p:cNvSpPr>
            <a:spLocks noGrp="1"/>
          </p:cNvSpPr>
          <p:nvPr>
            <p:ph type="dt" sz="half" idx="10"/>
          </p:nvPr>
        </p:nvSpPr>
        <p:spPr/>
        <p:txBody>
          <a:bodyPr/>
          <a:lstStyle/>
          <a:p>
            <a:fld id="{56C96A24-7DFA-46B5-B5E6-08A4E62AA378}" type="datetimeFigureOut">
              <a:rPr lang="sv-SE" smtClean="0"/>
              <a:t>2026-05-06</a:t>
            </a:fld>
            <a:endParaRPr lang="sv-SE"/>
          </a:p>
        </p:txBody>
      </p:sp>
      <p:sp>
        <p:nvSpPr>
          <p:cNvPr id="5" name="Platshållare för sidfot 4">
            <a:extLst>
              <a:ext uri="{FF2B5EF4-FFF2-40B4-BE49-F238E27FC236}">
                <a16:creationId xmlns:a16="http://schemas.microsoft.com/office/drawing/2014/main" id="{D5DE121B-7B73-1CEC-54D8-01BE602AD6F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8F569B7-261E-22EE-2183-1AB7F61433C6}"/>
              </a:ext>
            </a:extLst>
          </p:cNvPr>
          <p:cNvSpPr>
            <a:spLocks noGrp="1"/>
          </p:cNvSpPr>
          <p:nvPr>
            <p:ph type="sldNum" sz="quarter" idx="12"/>
          </p:nvPr>
        </p:nvSpPr>
        <p:spPr/>
        <p:txBody>
          <a:bodyPr/>
          <a:lstStyle/>
          <a:p>
            <a:fld id="{2E9323D4-22B5-4377-BA28-D029C18F0F02}" type="slidenum">
              <a:rPr lang="sv-SE" smtClean="0"/>
              <a:t>‹#›</a:t>
            </a:fld>
            <a:endParaRPr lang="sv-SE"/>
          </a:p>
        </p:txBody>
      </p:sp>
      <p:sp>
        <p:nvSpPr>
          <p:cNvPr id="8" name="Rubrik 7">
            <a:extLst>
              <a:ext uri="{FF2B5EF4-FFF2-40B4-BE49-F238E27FC236}">
                <a16:creationId xmlns:a16="http://schemas.microsoft.com/office/drawing/2014/main" id="{17C142F1-1CA7-5B8F-DC62-576AA07F0B35}"/>
              </a:ext>
            </a:extLst>
          </p:cNvPr>
          <p:cNvSpPr>
            <a:spLocks noGrp="1"/>
          </p:cNvSpPr>
          <p:nvPr>
            <p:ph type="title"/>
          </p:nvPr>
        </p:nvSpPr>
        <p:spPr>
          <a:xfrm>
            <a:off x="2963864" y="1237096"/>
            <a:ext cx="6264274" cy="753404"/>
          </a:xfrm>
        </p:spPr>
        <p:txBody>
          <a:bodyPr vert="horz"/>
          <a:lstStyle/>
          <a:p>
            <a:r>
              <a:rPr lang="sv-SE"/>
              <a:t>Klicka här för att ändra mall för rubrikformat</a:t>
            </a:r>
            <a:endParaRPr lang="sv-SE" dirty="0"/>
          </a:p>
        </p:txBody>
      </p:sp>
    </p:spTree>
    <p:extLst>
      <p:ext uri="{BB962C8B-B14F-4D97-AF65-F5344CB8AC3E}">
        <p14:creationId xmlns:p14="http://schemas.microsoft.com/office/powerpoint/2010/main" val="34906866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Anpassad layout">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fld id="{A904C048-A086-49E8-940A-2B0083F6772F}" type="datetimeFigureOut">
              <a:rPr lang="sv-SE" smtClean="0"/>
              <a:t>2026-05-06</a:t>
            </a:fld>
            <a:endParaRPr lang="sv-SE"/>
          </a:p>
        </p:txBody>
      </p:sp>
      <p:sp>
        <p:nvSpPr>
          <p:cNvPr id="4" name="Platshållare för sidfot 3"/>
          <p:cNvSpPr>
            <a:spLocks noGrp="1"/>
          </p:cNvSpPr>
          <p:nvPr>
            <p:ph type="ftr" sz="quarter" idx="11"/>
          </p:nvPr>
        </p:nvSpPr>
        <p:spPr/>
        <p:txBody>
          <a:bodyPr/>
          <a:lstStyle/>
          <a:p>
            <a:endParaRPr lang="sv-SE"/>
          </a:p>
        </p:txBody>
      </p:sp>
      <p:sp>
        <p:nvSpPr>
          <p:cNvPr id="5" name="Rektangel 4"/>
          <p:cNvSpPr/>
          <p:nvPr userDrawn="1"/>
        </p:nvSpPr>
        <p:spPr>
          <a:xfrm>
            <a:off x="777631" y="1255313"/>
            <a:ext cx="10828800" cy="47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6" name="Platshållare för datum 2"/>
          <p:cNvSpPr txBox="1">
            <a:spLocks/>
          </p:cNvSpPr>
          <p:nvPr userDrawn="1"/>
        </p:nvSpPr>
        <p:spPr>
          <a:xfrm>
            <a:off x="609600" y="6356352"/>
            <a:ext cx="2844800" cy="365125"/>
          </a:xfrm>
          <a:prstGeom prst="rect">
            <a:avLst/>
          </a:prstGeom>
        </p:spPr>
        <p:txBody>
          <a:bodyPr vert="horz" lIns="91440" tIns="45720" rIns="91440" bIns="45720" rtlCol="0" anchor="ctr"/>
          <a:lstStyle>
            <a:defPPr>
              <a:defRPr lang="sv-S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904C048-A086-49E8-940A-2B0083F6772F}" type="datetimeFigureOut">
              <a:rPr lang="sv-SE" sz="1200" smtClean="0"/>
              <a:pPr/>
              <a:t>2026-05-06</a:t>
            </a:fld>
            <a:endParaRPr lang="sv-SE" sz="1200"/>
          </a:p>
        </p:txBody>
      </p:sp>
      <p:sp>
        <p:nvSpPr>
          <p:cNvPr id="7" name="Platshållare för datum 3"/>
          <p:cNvSpPr txBox="1">
            <a:spLocks/>
          </p:cNvSpPr>
          <p:nvPr userDrawn="1"/>
        </p:nvSpPr>
        <p:spPr>
          <a:xfrm>
            <a:off x="609600" y="6356352"/>
            <a:ext cx="2844800" cy="365125"/>
          </a:xfrm>
          <a:prstGeom prst="rect">
            <a:avLst/>
          </a:prstGeom>
        </p:spPr>
        <p:txBody>
          <a:bodyPr vert="horz" lIns="91440" tIns="45720" rIns="91440" bIns="45720" rtlCol="0" anchor="ctr"/>
          <a:lstStyle>
            <a:defPPr>
              <a:defRPr lang="sv-S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904C048-A086-49E8-940A-2B0083F6772F}" type="datetimeFigureOut">
              <a:rPr lang="sv-SE" sz="1200" smtClean="0"/>
              <a:pPr/>
              <a:t>2026-05-06</a:t>
            </a:fld>
            <a:endParaRPr lang="sv-SE" sz="1200"/>
          </a:p>
        </p:txBody>
      </p:sp>
      <p:sp>
        <p:nvSpPr>
          <p:cNvPr id="8" name="Platshållare för datum 3"/>
          <p:cNvSpPr txBox="1">
            <a:spLocks/>
          </p:cNvSpPr>
          <p:nvPr userDrawn="1"/>
        </p:nvSpPr>
        <p:spPr>
          <a:xfrm>
            <a:off x="609600" y="6356352"/>
            <a:ext cx="2844800" cy="365125"/>
          </a:xfrm>
          <a:prstGeom prst="rect">
            <a:avLst/>
          </a:prstGeom>
        </p:spPr>
        <p:txBody>
          <a:bodyPr vert="horz" lIns="91440" tIns="45720" rIns="91440" bIns="45720" rtlCol="0" anchor="ctr"/>
          <a:lstStyle>
            <a:defPPr>
              <a:defRPr lang="sv-S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904C048-A086-49E8-940A-2B0083F6772F}" type="datetimeFigureOut">
              <a:rPr lang="sv-SE" sz="1200" smtClean="0"/>
              <a:pPr/>
              <a:t>2026-05-06</a:t>
            </a:fld>
            <a:endParaRPr lang="sv-SE" sz="1200"/>
          </a:p>
        </p:txBody>
      </p:sp>
      <p:sp>
        <p:nvSpPr>
          <p:cNvPr id="10" name="Platshållare för bild 9"/>
          <p:cNvSpPr>
            <a:spLocks noGrp="1"/>
          </p:cNvSpPr>
          <p:nvPr>
            <p:ph type="pic" sz="quarter" idx="12"/>
          </p:nvPr>
        </p:nvSpPr>
        <p:spPr>
          <a:xfrm>
            <a:off x="777631" y="1557338"/>
            <a:ext cx="10636738" cy="4641850"/>
          </a:xfrm>
        </p:spPr>
        <p:txBody>
          <a:bodyPr/>
          <a:lstStyle>
            <a:lvl1pPr marL="0" indent="0">
              <a:buNone/>
              <a:defRPr/>
            </a:lvl1pPr>
          </a:lstStyle>
          <a:p>
            <a:r>
              <a:rPr lang="sv-SE"/>
              <a:t>Klicka på ikonen för att lägga till en bild</a:t>
            </a:r>
            <a:endParaRPr lang="sv-SE" dirty="0"/>
          </a:p>
        </p:txBody>
      </p:sp>
      <p:sp>
        <p:nvSpPr>
          <p:cNvPr id="11" name="Platshållare för bildnummer 5">
            <a:extLst>
              <a:ext uri="{FF2B5EF4-FFF2-40B4-BE49-F238E27FC236}">
                <a16:creationId xmlns:a16="http://schemas.microsoft.com/office/drawing/2014/main" id="{4AB4D0F4-4C76-4F2A-B8FC-86EA71AE5623}"/>
              </a:ext>
            </a:extLst>
          </p:cNvPr>
          <p:cNvSpPr txBox="1">
            <a:spLocks/>
          </p:cNvSpPr>
          <p:nvPr userDrawn="1"/>
        </p:nvSpPr>
        <p:spPr>
          <a:xfrm>
            <a:off x="8641258" y="6376244"/>
            <a:ext cx="2927350" cy="365125"/>
          </a:xfrm>
          <a:prstGeom prst="rect">
            <a:avLst/>
          </a:prstGeom>
        </p:spPr>
        <p:txBody>
          <a:bodyPr vert="horz" lIns="91440" tIns="45720" rIns="91440" bIns="45720" rtlCol="0" anchor="ctr"/>
          <a:lstStyle>
            <a:defPPr>
              <a:defRPr lang="sv-SE"/>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D424D8-31A2-4D00-BC19-B113BE251BCA}" type="slidenum">
              <a:rPr lang="sv-SE" sz="1200" smtClean="0">
                <a:latin typeface="Arial" panose="020B0604020202020204" pitchFamily="34" charset="0"/>
                <a:cs typeface="Arial" panose="020B0604020202020204" pitchFamily="34" charset="0"/>
              </a:rPr>
              <a:pPr/>
              <a:t>‹#›</a:t>
            </a:fld>
            <a:endParaRPr lang="sv-SE"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6352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text mitten (medium)">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99EB0AA8-FF6D-84E0-AB6E-E08699CD8F2C}"/>
              </a:ext>
            </a:extLst>
          </p:cNvPr>
          <p:cNvGraphicFramePr>
            <a:graphicFrameLocks noChangeAspect="1"/>
          </p:cNvGraphicFramePr>
          <p:nvPr userDrawn="1">
            <p:custDataLst>
              <p:tags r:id="rId1"/>
            </p:custDataLst>
            <p:extLst>
              <p:ext uri="{D42A27DB-BD31-4B8C-83A1-F6EECF244321}">
                <p14:modId xmlns:p14="http://schemas.microsoft.com/office/powerpoint/2010/main" val="28589668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9" name="think-cell data - do not delete" hidden="1">
                        <a:extLst>
                          <a:ext uri="{FF2B5EF4-FFF2-40B4-BE49-F238E27FC236}">
                            <a16:creationId xmlns:a16="http://schemas.microsoft.com/office/drawing/2014/main" id="{99EB0AA8-FF6D-84E0-AB6E-E08699CD8F2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Platshållare för datum 3">
            <a:extLst>
              <a:ext uri="{FF2B5EF4-FFF2-40B4-BE49-F238E27FC236}">
                <a16:creationId xmlns:a16="http://schemas.microsoft.com/office/drawing/2014/main" id="{EFBFF8E6-08EC-08EF-4868-314783205897}"/>
              </a:ext>
            </a:extLst>
          </p:cNvPr>
          <p:cNvSpPr>
            <a:spLocks noGrp="1"/>
          </p:cNvSpPr>
          <p:nvPr>
            <p:ph type="dt" sz="half" idx="10"/>
          </p:nvPr>
        </p:nvSpPr>
        <p:spPr/>
        <p:txBody>
          <a:bodyPr/>
          <a:lstStyle/>
          <a:p>
            <a:fld id="{56C96A24-7DFA-46B5-B5E6-08A4E62AA378}" type="datetimeFigureOut">
              <a:rPr lang="sv-SE" smtClean="0"/>
              <a:t>2026-05-06</a:t>
            </a:fld>
            <a:endParaRPr lang="sv-SE"/>
          </a:p>
        </p:txBody>
      </p:sp>
      <p:sp>
        <p:nvSpPr>
          <p:cNvPr id="5" name="Platshållare för sidfot 4">
            <a:extLst>
              <a:ext uri="{FF2B5EF4-FFF2-40B4-BE49-F238E27FC236}">
                <a16:creationId xmlns:a16="http://schemas.microsoft.com/office/drawing/2014/main" id="{D5DE121B-7B73-1CEC-54D8-01BE602AD6F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8F569B7-261E-22EE-2183-1AB7F61433C6}"/>
              </a:ext>
            </a:extLst>
          </p:cNvPr>
          <p:cNvSpPr>
            <a:spLocks noGrp="1"/>
          </p:cNvSpPr>
          <p:nvPr>
            <p:ph type="sldNum" sz="quarter" idx="12"/>
          </p:nvPr>
        </p:nvSpPr>
        <p:spPr/>
        <p:txBody>
          <a:bodyPr/>
          <a:lstStyle/>
          <a:p>
            <a:fld id="{2E9323D4-22B5-4377-BA28-D029C18F0F02}" type="slidenum">
              <a:rPr lang="sv-SE" smtClean="0"/>
              <a:t>‹#›</a:t>
            </a:fld>
            <a:endParaRPr lang="sv-SE"/>
          </a:p>
        </p:txBody>
      </p:sp>
      <p:sp>
        <p:nvSpPr>
          <p:cNvPr id="10" name="Rubrik 9">
            <a:extLst>
              <a:ext uri="{FF2B5EF4-FFF2-40B4-BE49-F238E27FC236}">
                <a16:creationId xmlns:a16="http://schemas.microsoft.com/office/drawing/2014/main" id="{00F30730-55AA-D8F3-0F42-737B8B58AA44}"/>
              </a:ext>
            </a:extLst>
          </p:cNvPr>
          <p:cNvSpPr>
            <a:spLocks noGrp="1"/>
          </p:cNvSpPr>
          <p:nvPr>
            <p:ph type="title"/>
          </p:nvPr>
        </p:nvSpPr>
        <p:spPr>
          <a:xfrm>
            <a:off x="1703388" y="1237096"/>
            <a:ext cx="8785223" cy="753404"/>
          </a:xfrm>
        </p:spPr>
        <p:txBody>
          <a:bodyPr vert="horz"/>
          <a:lstStyle/>
          <a:p>
            <a:r>
              <a:rPr lang="sv-SE"/>
              <a:t>Klicka här för att ändra mall för rubrikformat</a:t>
            </a:r>
            <a:endParaRPr lang="sv-SE" dirty="0"/>
          </a:p>
        </p:txBody>
      </p:sp>
      <p:sp>
        <p:nvSpPr>
          <p:cNvPr id="11" name="Platshållare för innehåll 2">
            <a:extLst>
              <a:ext uri="{FF2B5EF4-FFF2-40B4-BE49-F238E27FC236}">
                <a16:creationId xmlns:a16="http://schemas.microsoft.com/office/drawing/2014/main" id="{83B0DAE6-A35D-06AA-3AED-867834C5567B}"/>
              </a:ext>
            </a:extLst>
          </p:cNvPr>
          <p:cNvSpPr>
            <a:spLocks noGrp="1"/>
          </p:cNvSpPr>
          <p:nvPr>
            <p:ph idx="1"/>
          </p:nvPr>
        </p:nvSpPr>
        <p:spPr>
          <a:xfrm>
            <a:off x="1703387" y="2218228"/>
            <a:ext cx="8785225" cy="416352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6069600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8C904E0E-1725-93DB-676B-2556C69A3A1B}"/>
              </a:ext>
            </a:extLst>
          </p:cNvPr>
          <p:cNvGraphicFramePr>
            <a:graphicFrameLocks noChangeAspect="1"/>
          </p:cNvGraphicFramePr>
          <p:nvPr userDrawn="1">
            <p:custDataLst>
              <p:tags r:id="rId1"/>
            </p:custDataLst>
            <p:extLst>
              <p:ext uri="{D42A27DB-BD31-4B8C-83A1-F6EECF244321}">
                <p14:modId xmlns:p14="http://schemas.microsoft.com/office/powerpoint/2010/main" val="38883020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7" name="think-cell data - do not delete" hidden="1">
                        <a:extLst>
                          <a:ext uri="{FF2B5EF4-FFF2-40B4-BE49-F238E27FC236}">
                            <a16:creationId xmlns:a16="http://schemas.microsoft.com/office/drawing/2014/main" id="{8C904E0E-1725-93DB-676B-2556C69A3A1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Platshållare för innehåll 2">
            <a:extLst>
              <a:ext uri="{FF2B5EF4-FFF2-40B4-BE49-F238E27FC236}">
                <a16:creationId xmlns:a16="http://schemas.microsoft.com/office/drawing/2014/main" id="{509BD29B-99FD-6112-056E-78AC01B5C63A}"/>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FBFF8E6-08EC-08EF-4868-314783205897}"/>
              </a:ext>
            </a:extLst>
          </p:cNvPr>
          <p:cNvSpPr>
            <a:spLocks noGrp="1"/>
          </p:cNvSpPr>
          <p:nvPr>
            <p:ph type="dt" sz="half" idx="10"/>
          </p:nvPr>
        </p:nvSpPr>
        <p:spPr/>
        <p:txBody>
          <a:bodyPr/>
          <a:lstStyle/>
          <a:p>
            <a:fld id="{56C96A24-7DFA-46B5-B5E6-08A4E62AA378}" type="datetimeFigureOut">
              <a:rPr lang="sv-SE" smtClean="0"/>
              <a:t>2026-05-06</a:t>
            </a:fld>
            <a:endParaRPr lang="sv-SE"/>
          </a:p>
        </p:txBody>
      </p:sp>
      <p:sp>
        <p:nvSpPr>
          <p:cNvPr id="5" name="Platshållare för sidfot 4">
            <a:extLst>
              <a:ext uri="{FF2B5EF4-FFF2-40B4-BE49-F238E27FC236}">
                <a16:creationId xmlns:a16="http://schemas.microsoft.com/office/drawing/2014/main" id="{D5DE121B-7B73-1CEC-54D8-01BE602AD6F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8F569B7-261E-22EE-2183-1AB7F61433C6}"/>
              </a:ext>
            </a:extLst>
          </p:cNvPr>
          <p:cNvSpPr>
            <a:spLocks noGrp="1"/>
          </p:cNvSpPr>
          <p:nvPr>
            <p:ph type="sldNum" sz="quarter" idx="12"/>
          </p:nvPr>
        </p:nvSpPr>
        <p:spPr/>
        <p:txBody>
          <a:bodyPr/>
          <a:lstStyle/>
          <a:p>
            <a:fld id="{2E9323D4-22B5-4377-BA28-D029C18F0F02}" type="slidenum">
              <a:rPr lang="sv-SE" smtClean="0"/>
              <a:t>‹#›</a:t>
            </a:fld>
            <a:endParaRPr lang="sv-SE"/>
          </a:p>
        </p:txBody>
      </p:sp>
      <p:sp>
        <p:nvSpPr>
          <p:cNvPr id="8" name="Rubrik 7">
            <a:extLst>
              <a:ext uri="{FF2B5EF4-FFF2-40B4-BE49-F238E27FC236}">
                <a16:creationId xmlns:a16="http://schemas.microsoft.com/office/drawing/2014/main" id="{17C142F1-1CA7-5B8F-DC62-576AA07F0B35}"/>
              </a:ext>
            </a:extLst>
          </p:cNvPr>
          <p:cNvSpPr>
            <a:spLocks noGrp="1"/>
          </p:cNvSpPr>
          <p:nvPr>
            <p:ph type="title"/>
          </p:nvPr>
        </p:nvSpPr>
        <p:spPr/>
        <p:txBody>
          <a:bodyPr vert="horz"/>
          <a:lstStyle/>
          <a:p>
            <a:r>
              <a:rPr lang="sv-SE"/>
              <a:t>Klicka här för att ändra mall för rubrikformat</a:t>
            </a:r>
            <a:endParaRPr lang="sv-SE" dirty="0"/>
          </a:p>
        </p:txBody>
      </p:sp>
    </p:spTree>
    <p:extLst>
      <p:ext uri="{BB962C8B-B14F-4D97-AF65-F5344CB8AC3E}">
        <p14:creationId xmlns:p14="http://schemas.microsoft.com/office/powerpoint/2010/main" val="32397945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grå">
    <p:spTree>
      <p:nvGrpSpPr>
        <p:cNvPr id="1" name=""/>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9AD56B15-EE98-DA6F-F67D-BFC9CA2AD6FB}"/>
              </a:ext>
            </a:extLst>
          </p:cNvPr>
          <p:cNvGraphicFramePr>
            <a:graphicFrameLocks noChangeAspect="1"/>
          </p:cNvGraphicFramePr>
          <p:nvPr userDrawn="1">
            <p:custDataLst>
              <p:tags r:id="rId1"/>
            </p:custDataLst>
            <p:extLst>
              <p:ext uri="{D42A27DB-BD31-4B8C-83A1-F6EECF244321}">
                <p14:modId xmlns:p14="http://schemas.microsoft.com/office/powerpoint/2010/main" val="1352187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1" name="think-cell data - do not delete" hidden="1">
                        <a:extLst>
                          <a:ext uri="{FF2B5EF4-FFF2-40B4-BE49-F238E27FC236}">
                            <a16:creationId xmlns:a16="http://schemas.microsoft.com/office/drawing/2014/main" id="{9AD56B15-EE98-DA6F-F67D-BFC9CA2AD6F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ktangel 6">
            <a:extLst>
              <a:ext uri="{FF2B5EF4-FFF2-40B4-BE49-F238E27FC236}">
                <a16:creationId xmlns:a16="http://schemas.microsoft.com/office/drawing/2014/main" id="{946F3C17-E8A9-EED9-4419-DEB292020082}"/>
              </a:ext>
            </a:extLst>
          </p:cNvPr>
          <p:cNvSpPr/>
          <p:nvPr userDrawn="1"/>
        </p:nvSpPr>
        <p:spPr>
          <a:xfrm>
            <a:off x="0" y="0"/>
            <a:ext cx="12191999" cy="68913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innehåll 2">
            <a:extLst>
              <a:ext uri="{FF2B5EF4-FFF2-40B4-BE49-F238E27FC236}">
                <a16:creationId xmlns:a16="http://schemas.microsoft.com/office/drawing/2014/main" id="{509BD29B-99FD-6112-056E-78AC01B5C63A}"/>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FBFF8E6-08EC-08EF-4868-314783205897}"/>
              </a:ext>
            </a:extLst>
          </p:cNvPr>
          <p:cNvSpPr>
            <a:spLocks noGrp="1"/>
          </p:cNvSpPr>
          <p:nvPr>
            <p:ph type="dt" sz="half" idx="10"/>
          </p:nvPr>
        </p:nvSpPr>
        <p:spPr/>
        <p:txBody>
          <a:bodyPr/>
          <a:lstStyle/>
          <a:p>
            <a:fld id="{56C96A24-7DFA-46B5-B5E6-08A4E62AA378}" type="datetimeFigureOut">
              <a:rPr lang="sv-SE" smtClean="0"/>
              <a:t>2026-05-06</a:t>
            </a:fld>
            <a:endParaRPr lang="sv-SE"/>
          </a:p>
        </p:txBody>
      </p:sp>
      <p:sp>
        <p:nvSpPr>
          <p:cNvPr id="5" name="Platshållare för sidfot 4">
            <a:extLst>
              <a:ext uri="{FF2B5EF4-FFF2-40B4-BE49-F238E27FC236}">
                <a16:creationId xmlns:a16="http://schemas.microsoft.com/office/drawing/2014/main" id="{D5DE121B-7B73-1CEC-54D8-01BE602AD6F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8F569B7-261E-22EE-2183-1AB7F61433C6}"/>
              </a:ext>
            </a:extLst>
          </p:cNvPr>
          <p:cNvSpPr>
            <a:spLocks noGrp="1"/>
          </p:cNvSpPr>
          <p:nvPr>
            <p:ph type="sldNum" sz="quarter" idx="12"/>
          </p:nvPr>
        </p:nvSpPr>
        <p:spPr/>
        <p:txBody>
          <a:bodyPr/>
          <a:lstStyle/>
          <a:p>
            <a:fld id="{2E9323D4-22B5-4377-BA28-D029C18F0F02}" type="slidenum">
              <a:rPr lang="sv-SE" smtClean="0"/>
              <a:t>‹#›</a:t>
            </a:fld>
            <a:endParaRPr lang="sv-SE"/>
          </a:p>
        </p:txBody>
      </p:sp>
      <p:pic>
        <p:nvPicPr>
          <p:cNvPr id="8" name="Bildobjekt 7">
            <a:extLst>
              <a:ext uri="{FF2B5EF4-FFF2-40B4-BE49-F238E27FC236}">
                <a16:creationId xmlns:a16="http://schemas.microsoft.com/office/drawing/2014/main" id="{4EA1A8E4-1884-DB1F-83EC-E91974C75138}"/>
              </a:ext>
            </a:extLst>
          </p:cNvPr>
          <p:cNvPicPr>
            <a:picLocks noChangeAspect="1"/>
          </p:cNvPicPr>
          <p:nvPr userDrawn="1"/>
        </p:nvPicPr>
        <p:blipFill>
          <a:blip r:embed="rId5"/>
          <a:stretch>
            <a:fillRect/>
          </a:stretch>
        </p:blipFill>
        <p:spPr>
          <a:xfrm>
            <a:off x="343676" y="324074"/>
            <a:ext cx="1361384" cy="544554"/>
          </a:xfrm>
          <a:prstGeom prst="rect">
            <a:avLst/>
          </a:prstGeom>
        </p:spPr>
      </p:pic>
      <p:cxnSp>
        <p:nvCxnSpPr>
          <p:cNvPr id="9" name="Rak 7">
            <a:extLst>
              <a:ext uri="{FF2B5EF4-FFF2-40B4-BE49-F238E27FC236}">
                <a16:creationId xmlns:a16="http://schemas.microsoft.com/office/drawing/2014/main" id="{D68DAA57-C8B3-392D-4A3B-7304B3529F48}"/>
              </a:ext>
            </a:extLst>
          </p:cNvPr>
          <p:cNvCxnSpPr>
            <a:cxnSpLocks/>
          </p:cNvCxnSpPr>
          <p:nvPr userDrawn="1"/>
        </p:nvCxnSpPr>
        <p:spPr>
          <a:xfrm flipV="1">
            <a:off x="343676" y="964647"/>
            <a:ext cx="11518124" cy="3869"/>
          </a:xfrm>
          <a:prstGeom prst="line">
            <a:avLst/>
          </a:prstGeom>
          <a:noFill/>
          <a:ln w="6350"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
        <p:nvSpPr>
          <p:cNvPr id="12" name="Rubrik 11">
            <a:extLst>
              <a:ext uri="{FF2B5EF4-FFF2-40B4-BE49-F238E27FC236}">
                <a16:creationId xmlns:a16="http://schemas.microsoft.com/office/drawing/2014/main" id="{8A945713-AAB6-3174-9DC7-48829D5D3E16}"/>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30347853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vå textrutor">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8C904E0E-1725-93DB-676B-2556C69A3A1B}"/>
              </a:ext>
            </a:extLst>
          </p:cNvPr>
          <p:cNvGraphicFramePr>
            <a:graphicFrameLocks noChangeAspect="1"/>
          </p:cNvGraphicFramePr>
          <p:nvPr userDrawn="1">
            <p:custDataLst>
              <p:tags r:id="rId1"/>
            </p:custDataLst>
            <p:extLst>
              <p:ext uri="{D42A27DB-BD31-4B8C-83A1-F6EECF244321}">
                <p14:modId xmlns:p14="http://schemas.microsoft.com/office/powerpoint/2010/main" val="38883020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7" name="think-cell data - do not delete" hidden="1">
                        <a:extLst>
                          <a:ext uri="{FF2B5EF4-FFF2-40B4-BE49-F238E27FC236}">
                            <a16:creationId xmlns:a16="http://schemas.microsoft.com/office/drawing/2014/main" id="{8C904E0E-1725-93DB-676B-2556C69A3A1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Platshållare för innehåll 2">
            <a:extLst>
              <a:ext uri="{FF2B5EF4-FFF2-40B4-BE49-F238E27FC236}">
                <a16:creationId xmlns:a16="http://schemas.microsoft.com/office/drawing/2014/main" id="{509BD29B-99FD-6112-056E-78AC01B5C63A}"/>
              </a:ext>
            </a:extLst>
          </p:cNvPr>
          <p:cNvSpPr>
            <a:spLocks noGrp="1"/>
          </p:cNvSpPr>
          <p:nvPr>
            <p:ph idx="1"/>
          </p:nvPr>
        </p:nvSpPr>
        <p:spPr>
          <a:xfrm>
            <a:off x="343676" y="2218228"/>
            <a:ext cx="5576833" cy="416352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EFBFF8E6-08EC-08EF-4868-314783205897}"/>
              </a:ext>
            </a:extLst>
          </p:cNvPr>
          <p:cNvSpPr>
            <a:spLocks noGrp="1"/>
          </p:cNvSpPr>
          <p:nvPr>
            <p:ph type="dt" sz="half" idx="10"/>
          </p:nvPr>
        </p:nvSpPr>
        <p:spPr/>
        <p:txBody>
          <a:bodyPr/>
          <a:lstStyle/>
          <a:p>
            <a:fld id="{56C96A24-7DFA-46B5-B5E6-08A4E62AA378}" type="datetimeFigureOut">
              <a:rPr lang="sv-SE" smtClean="0"/>
              <a:t>2026-05-06</a:t>
            </a:fld>
            <a:endParaRPr lang="sv-SE"/>
          </a:p>
        </p:txBody>
      </p:sp>
      <p:sp>
        <p:nvSpPr>
          <p:cNvPr id="5" name="Platshållare för sidfot 4">
            <a:extLst>
              <a:ext uri="{FF2B5EF4-FFF2-40B4-BE49-F238E27FC236}">
                <a16:creationId xmlns:a16="http://schemas.microsoft.com/office/drawing/2014/main" id="{D5DE121B-7B73-1CEC-54D8-01BE602AD6F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8F569B7-261E-22EE-2183-1AB7F61433C6}"/>
              </a:ext>
            </a:extLst>
          </p:cNvPr>
          <p:cNvSpPr>
            <a:spLocks noGrp="1"/>
          </p:cNvSpPr>
          <p:nvPr>
            <p:ph type="sldNum" sz="quarter" idx="12"/>
          </p:nvPr>
        </p:nvSpPr>
        <p:spPr/>
        <p:txBody>
          <a:bodyPr/>
          <a:lstStyle/>
          <a:p>
            <a:fld id="{2E9323D4-22B5-4377-BA28-D029C18F0F02}" type="slidenum">
              <a:rPr lang="sv-SE" smtClean="0"/>
              <a:t>‹#›</a:t>
            </a:fld>
            <a:endParaRPr lang="sv-SE"/>
          </a:p>
        </p:txBody>
      </p:sp>
      <p:sp>
        <p:nvSpPr>
          <p:cNvPr id="8" name="Rubrik 7">
            <a:extLst>
              <a:ext uri="{FF2B5EF4-FFF2-40B4-BE49-F238E27FC236}">
                <a16:creationId xmlns:a16="http://schemas.microsoft.com/office/drawing/2014/main" id="{17C142F1-1CA7-5B8F-DC62-576AA07F0B35}"/>
              </a:ext>
            </a:extLst>
          </p:cNvPr>
          <p:cNvSpPr>
            <a:spLocks noGrp="1"/>
          </p:cNvSpPr>
          <p:nvPr>
            <p:ph type="title"/>
          </p:nvPr>
        </p:nvSpPr>
        <p:spPr/>
        <p:txBody>
          <a:bodyPr vert="horz"/>
          <a:lstStyle/>
          <a:p>
            <a:r>
              <a:rPr lang="sv-SE"/>
              <a:t>Klicka här för att ändra mall för rubrikformat</a:t>
            </a:r>
            <a:endParaRPr lang="sv-SE" dirty="0"/>
          </a:p>
        </p:txBody>
      </p:sp>
      <p:sp>
        <p:nvSpPr>
          <p:cNvPr id="2" name="Platshållare för innehåll 2">
            <a:extLst>
              <a:ext uri="{FF2B5EF4-FFF2-40B4-BE49-F238E27FC236}">
                <a16:creationId xmlns:a16="http://schemas.microsoft.com/office/drawing/2014/main" id="{E577AFC4-E838-3137-B11F-54767AA51715}"/>
              </a:ext>
            </a:extLst>
          </p:cNvPr>
          <p:cNvSpPr>
            <a:spLocks noGrp="1"/>
          </p:cNvSpPr>
          <p:nvPr>
            <p:ph idx="13"/>
          </p:nvPr>
        </p:nvSpPr>
        <p:spPr>
          <a:xfrm>
            <a:off x="6280205" y="2218228"/>
            <a:ext cx="5576833" cy="416352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0202464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Utfallande bild svart text och logga">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238EEA17-9124-61DB-60DC-A02CE67F45BC}"/>
              </a:ext>
            </a:extLst>
          </p:cNvPr>
          <p:cNvGraphicFramePr>
            <a:graphicFrameLocks noChangeAspect="1"/>
          </p:cNvGraphicFramePr>
          <p:nvPr userDrawn="1">
            <p:custDataLst>
              <p:tags r:id="rId1"/>
            </p:custDataLst>
            <p:extLst>
              <p:ext uri="{D42A27DB-BD31-4B8C-83A1-F6EECF244321}">
                <p14:modId xmlns:p14="http://schemas.microsoft.com/office/powerpoint/2010/main" val="34609895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0" name="think-cell data - do not delete" hidden="1">
                        <a:extLst>
                          <a:ext uri="{FF2B5EF4-FFF2-40B4-BE49-F238E27FC236}">
                            <a16:creationId xmlns:a16="http://schemas.microsoft.com/office/drawing/2014/main" id="{238EEA17-9124-61DB-60DC-A02CE67F45B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Platshållare för bild 13">
            <a:extLst>
              <a:ext uri="{FF2B5EF4-FFF2-40B4-BE49-F238E27FC236}">
                <a16:creationId xmlns:a16="http://schemas.microsoft.com/office/drawing/2014/main" id="{0BDB382F-C955-9887-EE4D-C295A54C8908}"/>
              </a:ext>
            </a:extLst>
          </p:cNvPr>
          <p:cNvSpPr>
            <a:spLocks noGrp="1"/>
          </p:cNvSpPr>
          <p:nvPr>
            <p:ph type="pic" sz="quarter" idx="13" hasCustomPrompt="1"/>
          </p:nvPr>
        </p:nvSpPr>
        <p:spPr>
          <a:xfrm>
            <a:off x="0" y="0"/>
            <a:ext cx="12191999" cy="6858000"/>
          </a:xfrm>
          <a:custGeom>
            <a:avLst/>
            <a:gdLst>
              <a:gd name="connsiteX0" fmla="*/ 334963 w 12191999"/>
              <a:gd name="connsiteY0" fmla="*/ 964647 h 6858000"/>
              <a:gd name="connsiteX1" fmla="*/ 334963 w 12191999"/>
              <a:gd name="connsiteY1" fmla="*/ 971847 h 6858000"/>
              <a:gd name="connsiteX2" fmla="*/ 11848324 w 12191999"/>
              <a:gd name="connsiteY2" fmla="*/ 971847 h 6858000"/>
              <a:gd name="connsiteX3" fmla="*/ 11848324 w 12191999"/>
              <a:gd name="connsiteY3" fmla="*/ 964647 h 6858000"/>
              <a:gd name="connsiteX4" fmla="*/ 0 w 12191999"/>
              <a:gd name="connsiteY4" fmla="*/ 0 h 6858000"/>
              <a:gd name="connsiteX5" fmla="*/ 12191999 w 12191999"/>
              <a:gd name="connsiteY5" fmla="*/ 0 h 6858000"/>
              <a:gd name="connsiteX6" fmla="*/ 12191999 w 12191999"/>
              <a:gd name="connsiteY6" fmla="*/ 6858000 h 6858000"/>
              <a:gd name="connsiteX7" fmla="*/ 0 w 12191999"/>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334963" y="964647"/>
                </a:moveTo>
                <a:lnTo>
                  <a:pt x="334963" y="971847"/>
                </a:lnTo>
                <a:lnTo>
                  <a:pt x="11848324" y="971847"/>
                </a:lnTo>
                <a:lnTo>
                  <a:pt x="11848324" y="964647"/>
                </a:lnTo>
                <a:close/>
                <a:moveTo>
                  <a:pt x="0" y="0"/>
                </a:moveTo>
                <a:lnTo>
                  <a:pt x="12191999" y="0"/>
                </a:lnTo>
                <a:lnTo>
                  <a:pt x="12191999" y="6858000"/>
                </a:lnTo>
                <a:lnTo>
                  <a:pt x="0" y="6858000"/>
                </a:lnTo>
                <a:close/>
              </a:path>
            </a:pathLst>
          </a:custGeom>
        </p:spPr>
        <p:txBody>
          <a:bodyPr wrap="square">
            <a:noAutofit/>
          </a:bodyPr>
          <a:lstStyle>
            <a:lvl1pPr marL="0" indent="0">
              <a:buNone/>
              <a:defRPr/>
            </a:lvl1pPr>
          </a:lstStyle>
          <a:p>
            <a:r>
              <a:rPr lang="sv-SE" dirty="0"/>
              <a:t> </a:t>
            </a:r>
          </a:p>
        </p:txBody>
      </p:sp>
      <p:sp>
        <p:nvSpPr>
          <p:cNvPr id="4" name="Platshållare för datum 3">
            <a:extLst>
              <a:ext uri="{FF2B5EF4-FFF2-40B4-BE49-F238E27FC236}">
                <a16:creationId xmlns:a16="http://schemas.microsoft.com/office/drawing/2014/main" id="{EFBFF8E6-08EC-08EF-4868-314783205897}"/>
              </a:ext>
            </a:extLst>
          </p:cNvPr>
          <p:cNvSpPr>
            <a:spLocks noGrp="1"/>
          </p:cNvSpPr>
          <p:nvPr>
            <p:ph type="dt" sz="half" idx="10"/>
          </p:nvPr>
        </p:nvSpPr>
        <p:spPr/>
        <p:txBody>
          <a:bodyPr/>
          <a:lstStyle/>
          <a:p>
            <a:fld id="{56C96A24-7DFA-46B5-B5E6-08A4E62AA378}" type="datetimeFigureOut">
              <a:rPr lang="sv-SE" smtClean="0"/>
              <a:t>2026-05-06</a:t>
            </a:fld>
            <a:endParaRPr lang="sv-SE"/>
          </a:p>
        </p:txBody>
      </p:sp>
      <p:sp>
        <p:nvSpPr>
          <p:cNvPr id="5" name="Platshållare för sidfot 4">
            <a:extLst>
              <a:ext uri="{FF2B5EF4-FFF2-40B4-BE49-F238E27FC236}">
                <a16:creationId xmlns:a16="http://schemas.microsoft.com/office/drawing/2014/main" id="{D5DE121B-7B73-1CEC-54D8-01BE602AD6F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8F569B7-261E-22EE-2183-1AB7F61433C6}"/>
              </a:ext>
            </a:extLst>
          </p:cNvPr>
          <p:cNvSpPr>
            <a:spLocks noGrp="1"/>
          </p:cNvSpPr>
          <p:nvPr>
            <p:ph type="sldNum" sz="quarter" idx="12"/>
          </p:nvPr>
        </p:nvSpPr>
        <p:spPr/>
        <p:txBody>
          <a:bodyPr/>
          <a:lstStyle/>
          <a:p>
            <a:fld id="{2E9323D4-22B5-4377-BA28-D029C18F0F02}" type="slidenum">
              <a:rPr lang="sv-SE" smtClean="0"/>
              <a:t>‹#›</a:t>
            </a:fld>
            <a:endParaRPr lang="sv-SE"/>
          </a:p>
        </p:txBody>
      </p:sp>
      <p:sp>
        <p:nvSpPr>
          <p:cNvPr id="7" name="Logo">
            <a:extLst>
              <a:ext uri="{FF2B5EF4-FFF2-40B4-BE49-F238E27FC236}">
                <a16:creationId xmlns:a16="http://schemas.microsoft.com/office/drawing/2014/main" id="{4361C156-CC55-25C2-E98B-7B8CE04C862A}"/>
              </a:ext>
            </a:extLst>
          </p:cNvPr>
          <p:cNvSpPr>
            <a:spLocks noGrp="1" noChangeAspect="1"/>
          </p:cNvSpPr>
          <p:nvPr>
            <p:ph type="body" sz="quarter" idx="17" hasCustomPrompt="1"/>
          </p:nvPr>
        </p:nvSpPr>
        <p:spPr>
          <a:xfrm>
            <a:off x="205184" y="156375"/>
            <a:ext cx="1637904" cy="905882"/>
          </a:xfrm>
          <a:blipFill>
            <a:blip r:embed="rId5">
              <a:extLst>
                <a:ext uri="{28A0092B-C50C-407E-A947-70E740481C1C}">
                  <a14:useLocalDpi xmlns:a14="http://schemas.microsoft.com/office/drawing/2010/main" val="0"/>
                </a:ext>
              </a:extLst>
            </a:blip>
            <a:stretch>
              <a:fillRect/>
            </a:stretch>
          </a:blipFill>
        </p:spPr>
        <p:txBody>
          <a:bodyPr tIns="720000"/>
          <a:lstStyle>
            <a:lvl1pPr>
              <a:defRPr sz="100"/>
            </a:lvl1pPr>
          </a:lstStyle>
          <a:p>
            <a:pPr lvl="0"/>
            <a:r>
              <a:rPr lang="en-GB"/>
              <a:t>  </a:t>
            </a:r>
          </a:p>
        </p:txBody>
      </p:sp>
      <p:sp>
        <p:nvSpPr>
          <p:cNvPr id="11" name="Rubrik 10">
            <a:extLst>
              <a:ext uri="{FF2B5EF4-FFF2-40B4-BE49-F238E27FC236}">
                <a16:creationId xmlns:a16="http://schemas.microsoft.com/office/drawing/2014/main" id="{1595C59F-2AD7-ADEA-DEF3-39A94006EA58}"/>
              </a:ext>
            </a:extLst>
          </p:cNvPr>
          <p:cNvSpPr>
            <a:spLocks noGrp="1"/>
          </p:cNvSpPr>
          <p:nvPr>
            <p:ph type="title"/>
          </p:nvPr>
        </p:nvSpPr>
        <p:spPr/>
        <p:txBody>
          <a:bodyPr vert="horz"/>
          <a:lstStyle/>
          <a:p>
            <a:r>
              <a:rPr lang="sv-SE"/>
              <a:t>Klicka här för att ändra mall för rubrikformat</a:t>
            </a:r>
          </a:p>
        </p:txBody>
      </p:sp>
    </p:spTree>
    <p:extLst>
      <p:ext uri="{BB962C8B-B14F-4D97-AF65-F5344CB8AC3E}">
        <p14:creationId xmlns:p14="http://schemas.microsoft.com/office/powerpoint/2010/main" val="3080324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Utfallande bild vit text och logga">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238EEA17-9124-61DB-60DC-A02CE67F45BC}"/>
              </a:ext>
            </a:extLst>
          </p:cNvPr>
          <p:cNvGraphicFramePr>
            <a:graphicFrameLocks noChangeAspect="1"/>
          </p:cNvGraphicFramePr>
          <p:nvPr userDrawn="1">
            <p:custDataLst>
              <p:tags r:id="rId1"/>
            </p:custDataLst>
            <p:extLst>
              <p:ext uri="{D42A27DB-BD31-4B8C-83A1-F6EECF244321}">
                <p14:modId xmlns:p14="http://schemas.microsoft.com/office/powerpoint/2010/main" val="34609895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0" name="think-cell data - do not delete" hidden="1">
                        <a:extLst>
                          <a:ext uri="{FF2B5EF4-FFF2-40B4-BE49-F238E27FC236}">
                            <a16:creationId xmlns:a16="http://schemas.microsoft.com/office/drawing/2014/main" id="{238EEA17-9124-61DB-60DC-A02CE67F45B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Platshållare för bild 13">
            <a:extLst>
              <a:ext uri="{FF2B5EF4-FFF2-40B4-BE49-F238E27FC236}">
                <a16:creationId xmlns:a16="http://schemas.microsoft.com/office/drawing/2014/main" id="{0BDB382F-C955-9887-EE4D-C295A54C8908}"/>
              </a:ext>
            </a:extLst>
          </p:cNvPr>
          <p:cNvSpPr>
            <a:spLocks noGrp="1"/>
          </p:cNvSpPr>
          <p:nvPr>
            <p:ph type="pic" sz="quarter" idx="13" hasCustomPrompt="1"/>
          </p:nvPr>
        </p:nvSpPr>
        <p:spPr>
          <a:xfrm>
            <a:off x="0" y="0"/>
            <a:ext cx="12191999" cy="6858000"/>
          </a:xfrm>
          <a:custGeom>
            <a:avLst/>
            <a:gdLst>
              <a:gd name="connsiteX0" fmla="*/ 334963 w 12191999"/>
              <a:gd name="connsiteY0" fmla="*/ 964647 h 6858000"/>
              <a:gd name="connsiteX1" fmla="*/ 334963 w 12191999"/>
              <a:gd name="connsiteY1" fmla="*/ 971847 h 6858000"/>
              <a:gd name="connsiteX2" fmla="*/ 11848324 w 12191999"/>
              <a:gd name="connsiteY2" fmla="*/ 971847 h 6858000"/>
              <a:gd name="connsiteX3" fmla="*/ 11848324 w 12191999"/>
              <a:gd name="connsiteY3" fmla="*/ 964647 h 6858000"/>
              <a:gd name="connsiteX4" fmla="*/ 0 w 12191999"/>
              <a:gd name="connsiteY4" fmla="*/ 0 h 6858000"/>
              <a:gd name="connsiteX5" fmla="*/ 12191999 w 12191999"/>
              <a:gd name="connsiteY5" fmla="*/ 0 h 6858000"/>
              <a:gd name="connsiteX6" fmla="*/ 12191999 w 12191999"/>
              <a:gd name="connsiteY6" fmla="*/ 6858000 h 6858000"/>
              <a:gd name="connsiteX7" fmla="*/ 0 w 12191999"/>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334963" y="964647"/>
                </a:moveTo>
                <a:lnTo>
                  <a:pt x="334963" y="971847"/>
                </a:lnTo>
                <a:lnTo>
                  <a:pt x="11848324" y="971847"/>
                </a:lnTo>
                <a:lnTo>
                  <a:pt x="11848324" y="964647"/>
                </a:lnTo>
                <a:close/>
                <a:moveTo>
                  <a:pt x="0" y="0"/>
                </a:moveTo>
                <a:lnTo>
                  <a:pt x="12191999" y="0"/>
                </a:lnTo>
                <a:lnTo>
                  <a:pt x="12191999" y="6858000"/>
                </a:lnTo>
                <a:lnTo>
                  <a:pt x="0" y="6858000"/>
                </a:lnTo>
                <a:close/>
              </a:path>
            </a:pathLst>
          </a:custGeom>
        </p:spPr>
        <p:txBody>
          <a:bodyPr wrap="square">
            <a:noAutofit/>
          </a:bodyPr>
          <a:lstStyle>
            <a:lvl1pPr marL="0" indent="0">
              <a:buNone/>
              <a:defRPr/>
            </a:lvl1pPr>
          </a:lstStyle>
          <a:p>
            <a:r>
              <a:rPr lang="sv-SE" dirty="0"/>
              <a:t> </a:t>
            </a:r>
          </a:p>
        </p:txBody>
      </p:sp>
      <p:sp>
        <p:nvSpPr>
          <p:cNvPr id="4" name="Platshållare för datum 3">
            <a:extLst>
              <a:ext uri="{FF2B5EF4-FFF2-40B4-BE49-F238E27FC236}">
                <a16:creationId xmlns:a16="http://schemas.microsoft.com/office/drawing/2014/main" id="{EFBFF8E6-08EC-08EF-4868-314783205897}"/>
              </a:ext>
            </a:extLst>
          </p:cNvPr>
          <p:cNvSpPr>
            <a:spLocks noGrp="1"/>
          </p:cNvSpPr>
          <p:nvPr>
            <p:ph type="dt" sz="half" idx="10"/>
          </p:nvPr>
        </p:nvSpPr>
        <p:spPr/>
        <p:txBody>
          <a:bodyPr/>
          <a:lstStyle/>
          <a:p>
            <a:fld id="{56C96A24-7DFA-46B5-B5E6-08A4E62AA378}" type="datetimeFigureOut">
              <a:rPr lang="sv-SE" smtClean="0"/>
              <a:t>2026-05-06</a:t>
            </a:fld>
            <a:endParaRPr lang="sv-SE"/>
          </a:p>
        </p:txBody>
      </p:sp>
      <p:sp>
        <p:nvSpPr>
          <p:cNvPr id="5" name="Platshållare för sidfot 4">
            <a:extLst>
              <a:ext uri="{FF2B5EF4-FFF2-40B4-BE49-F238E27FC236}">
                <a16:creationId xmlns:a16="http://schemas.microsoft.com/office/drawing/2014/main" id="{D5DE121B-7B73-1CEC-54D8-01BE602AD6F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8F569B7-261E-22EE-2183-1AB7F61433C6}"/>
              </a:ext>
            </a:extLst>
          </p:cNvPr>
          <p:cNvSpPr>
            <a:spLocks noGrp="1"/>
          </p:cNvSpPr>
          <p:nvPr>
            <p:ph type="sldNum" sz="quarter" idx="12"/>
          </p:nvPr>
        </p:nvSpPr>
        <p:spPr/>
        <p:txBody>
          <a:bodyPr/>
          <a:lstStyle/>
          <a:p>
            <a:fld id="{2E9323D4-22B5-4377-BA28-D029C18F0F02}" type="slidenum">
              <a:rPr lang="sv-SE" smtClean="0"/>
              <a:t>‹#›</a:t>
            </a:fld>
            <a:endParaRPr lang="sv-SE"/>
          </a:p>
        </p:txBody>
      </p:sp>
      <p:sp>
        <p:nvSpPr>
          <p:cNvPr id="7" name="Logo">
            <a:extLst>
              <a:ext uri="{FF2B5EF4-FFF2-40B4-BE49-F238E27FC236}">
                <a16:creationId xmlns:a16="http://schemas.microsoft.com/office/drawing/2014/main" id="{4361C156-CC55-25C2-E98B-7B8CE04C862A}"/>
              </a:ext>
            </a:extLst>
          </p:cNvPr>
          <p:cNvSpPr>
            <a:spLocks noGrp="1" noChangeAspect="1"/>
          </p:cNvSpPr>
          <p:nvPr>
            <p:ph type="body" sz="quarter" idx="17" hasCustomPrompt="1"/>
          </p:nvPr>
        </p:nvSpPr>
        <p:spPr>
          <a:xfrm>
            <a:off x="205184" y="156375"/>
            <a:ext cx="1637904" cy="905882"/>
          </a:xfrm>
          <a:blipFill>
            <a:blip r:embed="rId5">
              <a:extLst>
                <a:ext uri="{28A0092B-C50C-407E-A947-70E740481C1C}">
                  <a14:useLocalDpi xmlns:a14="http://schemas.microsoft.com/office/drawing/2010/main" val="0"/>
                </a:ext>
              </a:extLst>
            </a:blip>
            <a:stretch>
              <a:fillRect/>
            </a:stretch>
          </a:blipFill>
        </p:spPr>
        <p:txBody>
          <a:bodyPr tIns="720000"/>
          <a:lstStyle>
            <a:lvl1pPr>
              <a:defRPr sz="100"/>
            </a:lvl1pPr>
          </a:lstStyle>
          <a:p>
            <a:pPr lvl="0"/>
            <a:r>
              <a:rPr lang="en-GB"/>
              <a:t>  </a:t>
            </a:r>
          </a:p>
        </p:txBody>
      </p:sp>
      <p:sp>
        <p:nvSpPr>
          <p:cNvPr id="11" name="Rubrik 10">
            <a:extLst>
              <a:ext uri="{FF2B5EF4-FFF2-40B4-BE49-F238E27FC236}">
                <a16:creationId xmlns:a16="http://schemas.microsoft.com/office/drawing/2014/main" id="{1595C59F-2AD7-ADEA-DEF3-39A94006EA58}"/>
              </a:ext>
            </a:extLst>
          </p:cNvPr>
          <p:cNvSpPr>
            <a:spLocks noGrp="1"/>
          </p:cNvSpPr>
          <p:nvPr>
            <p:ph type="title"/>
          </p:nvPr>
        </p:nvSpPr>
        <p:spPr>
          <a:xfrm>
            <a:off x="343677" y="1268413"/>
            <a:ext cx="11513361" cy="753404"/>
          </a:xfrm>
        </p:spPr>
        <p:txBody>
          <a:bodyPr vert="horz"/>
          <a:lstStyle>
            <a:lvl1pPr>
              <a:defRPr>
                <a:solidFill>
                  <a:schemeClr val="bg1"/>
                </a:solidFill>
              </a:defRPr>
            </a:lvl1pPr>
          </a:lstStyle>
          <a:p>
            <a:r>
              <a:rPr lang="sv-SE"/>
              <a:t>Klicka här för att ändra mall för rubrikformat</a:t>
            </a:r>
            <a:endParaRPr lang="sv-SE" dirty="0"/>
          </a:p>
        </p:txBody>
      </p:sp>
    </p:spTree>
    <p:extLst>
      <p:ext uri="{BB962C8B-B14F-4D97-AF65-F5344CB8AC3E}">
        <p14:creationId xmlns:p14="http://schemas.microsoft.com/office/powerpoint/2010/main" val="5127553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itatsida svart">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4188400F-3126-7990-7F2E-10959D5D7582}"/>
              </a:ext>
            </a:extLst>
          </p:cNvPr>
          <p:cNvSpPr/>
          <p:nvPr userDrawn="1"/>
        </p:nvSpPr>
        <p:spPr>
          <a:xfrm>
            <a:off x="0" y="0"/>
            <a:ext cx="121919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innehåll 2">
            <a:extLst>
              <a:ext uri="{FF2B5EF4-FFF2-40B4-BE49-F238E27FC236}">
                <a16:creationId xmlns:a16="http://schemas.microsoft.com/office/drawing/2014/main" id="{509BD29B-99FD-6112-056E-78AC01B5C63A}"/>
              </a:ext>
            </a:extLst>
          </p:cNvPr>
          <p:cNvSpPr>
            <a:spLocks noGrp="1"/>
          </p:cNvSpPr>
          <p:nvPr>
            <p:ph idx="1"/>
          </p:nvPr>
        </p:nvSpPr>
        <p:spPr>
          <a:xfrm>
            <a:off x="2963863" y="1527534"/>
            <a:ext cx="7768792" cy="4771448"/>
          </a:xfrm>
        </p:spPr>
        <p:txBody>
          <a:bodyPr anchor="ctr">
            <a:normAutofit/>
          </a:bodyPr>
          <a:lstStyle>
            <a:lvl1pPr marL="0" indent="0">
              <a:buNone/>
              <a:defRPr sz="4400" b="1">
                <a:solidFill>
                  <a:schemeClr val="bg1"/>
                </a:solidFill>
              </a:defRPr>
            </a:lvl1pPr>
            <a:lvl2pPr>
              <a:defRPr sz="4400" b="1">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p:txBody>
      </p:sp>
      <p:sp>
        <p:nvSpPr>
          <p:cNvPr id="4" name="Platshållare för datum 3">
            <a:extLst>
              <a:ext uri="{FF2B5EF4-FFF2-40B4-BE49-F238E27FC236}">
                <a16:creationId xmlns:a16="http://schemas.microsoft.com/office/drawing/2014/main" id="{EFBFF8E6-08EC-08EF-4868-314783205897}"/>
              </a:ext>
            </a:extLst>
          </p:cNvPr>
          <p:cNvSpPr>
            <a:spLocks noGrp="1"/>
          </p:cNvSpPr>
          <p:nvPr>
            <p:ph type="dt" sz="half" idx="10"/>
          </p:nvPr>
        </p:nvSpPr>
        <p:spPr/>
        <p:txBody>
          <a:bodyPr/>
          <a:lstStyle/>
          <a:p>
            <a:fld id="{56C96A24-7DFA-46B5-B5E6-08A4E62AA378}" type="datetimeFigureOut">
              <a:rPr lang="sv-SE" smtClean="0"/>
              <a:t>2026-05-06</a:t>
            </a:fld>
            <a:endParaRPr lang="sv-SE"/>
          </a:p>
        </p:txBody>
      </p:sp>
      <p:sp>
        <p:nvSpPr>
          <p:cNvPr id="5" name="Platshållare för sidfot 4">
            <a:extLst>
              <a:ext uri="{FF2B5EF4-FFF2-40B4-BE49-F238E27FC236}">
                <a16:creationId xmlns:a16="http://schemas.microsoft.com/office/drawing/2014/main" id="{D5DE121B-7B73-1CEC-54D8-01BE602AD6F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8F569B7-261E-22EE-2183-1AB7F61433C6}"/>
              </a:ext>
            </a:extLst>
          </p:cNvPr>
          <p:cNvSpPr>
            <a:spLocks noGrp="1"/>
          </p:cNvSpPr>
          <p:nvPr>
            <p:ph type="sldNum" sz="quarter" idx="12"/>
          </p:nvPr>
        </p:nvSpPr>
        <p:spPr/>
        <p:txBody>
          <a:bodyPr/>
          <a:lstStyle/>
          <a:p>
            <a:fld id="{2E9323D4-22B5-4377-BA28-D029C18F0F02}" type="slidenum">
              <a:rPr lang="sv-SE" smtClean="0"/>
              <a:t>‹#›</a:t>
            </a:fld>
            <a:endParaRPr lang="sv-SE"/>
          </a:p>
        </p:txBody>
      </p:sp>
      <p:pic>
        <p:nvPicPr>
          <p:cNvPr id="7" name="Bildobjekt 6">
            <a:extLst>
              <a:ext uri="{FF2B5EF4-FFF2-40B4-BE49-F238E27FC236}">
                <a16:creationId xmlns:a16="http://schemas.microsoft.com/office/drawing/2014/main" id="{D198D43C-1EC4-A824-6495-EDC25BFF3CA0}"/>
              </a:ext>
            </a:extLst>
          </p:cNvPr>
          <p:cNvPicPr>
            <a:picLocks noChangeAspect="1"/>
          </p:cNvPicPr>
          <p:nvPr userDrawn="1"/>
        </p:nvPicPr>
        <p:blipFill>
          <a:blip r:embed="rId2"/>
          <a:stretch>
            <a:fillRect/>
          </a:stretch>
        </p:blipFill>
        <p:spPr>
          <a:xfrm>
            <a:off x="321899" y="308299"/>
            <a:ext cx="1354809" cy="543455"/>
          </a:xfrm>
          <a:prstGeom prst="rect">
            <a:avLst/>
          </a:prstGeom>
        </p:spPr>
      </p:pic>
      <p:cxnSp>
        <p:nvCxnSpPr>
          <p:cNvPr id="8" name="Rak 8">
            <a:extLst>
              <a:ext uri="{FF2B5EF4-FFF2-40B4-BE49-F238E27FC236}">
                <a16:creationId xmlns:a16="http://schemas.microsoft.com/office/drawing/2014/main" id="{7DE07047-1F41-F8F3-5B05-2EB7957011C9}"/>
              </a:ext>
            </a:extLst>
          </p:cNvPr>
          <p:cNvCxnSpPr>
            <a:cxnSpLocks/>
          </p:cNvCxnSpPr>
          <p:nvPr userDrawn="1"/>
        </p:nvCxnSpPr>
        <p:spPr>
          <a:xfrm flipV="1">
            <a:off x="321899" y="964647"/>
            <a:ext cx="11539901" cy="386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73146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FBC6A7CF-8E09-C816-F700-9857434D68F4}"/>
              </a:ext>
            </a:extLst>
          </p:cNvPr>
          <p:cNvGraphicFramePr>
            <a:graphicFrameLocks noChangeAspect="1"/>
          </p:cNvGraphicFramePr>
          <p:nvPr userDrawn="1">
            <p:custDataLst>
              <p:tags r:id="rId22"/>
            </p:custDataLst>
            <p:extLst>
              <p:ext uri="{D42A27DB-BD31-4B8C-83A1-F6EECF244321}">
                <p14:modId xmlns:p14="http://schemas.microsoft.com/office/powerpoint/2010/main" val="14442067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3" imgW="306" imgH="306" progId="TCLayout.ActiveDocument.1">
                  <p:embed/>
                </p:oleObj>
              </mc:Choice>
              <mc:Fallback>
                <p:oleObj name="think-cell Slide" r:id="rId23" imgW="306" imgH="306" progId="TCLayout.ActiveDocument.1">
                  <p:embed/>
                  <p:pic>
                    <p:nvPicPr>
                      <p:cNvPr id="8" name="think-cell data - do not delete" hidden="1">
                        <a:extLst>
                          <a:ext uri="{FF2B5EF4-FFF2-40B4-BE49-F238E27FC236}">
                            <a16:creationId xmlns:a16="http://schemas.microsoft.com/office/drawing/2014/main" id="{FBC6A7CF-8E09-C816-F700-9857434D68F4}"/>
                          </a:ext>
                        </a:extLst>
                      </p:cNvPr>
                      <p:cNvPicPr/>
                      <p:nvPr/>
                    </p:nvPicPr>
                    <p:blipFill>
                      <a:blip r:embed="rId24"/>
                      <a:stretch>
                        <a:fillRect/>
                      </a:stretch>
                    </p:blipFill>
                    <p:spPr>
                      <a:xfrm>
                        <a:off x="1588" y="1588"/>
                        <a:ext cx="1588" cy="1588"/>
                      </a:xfrm>
                      <a:prstGeom prst="rect">
                        <a:avLst/>
                      </a:prstGeom>
                    </p:spPr>
                  </p:pic>
                </p:oleObj>
              </mc:Fallback>
            </mc:AlternateContent>
          </a:graphicData>
        </a:graphic>
      </p:graphicFrame>
      <p:pic>
        <p:nvPicPr>
          <p:cNvPr id="13" name="Bildobjekt 12">
            <a:extLst>
              <a:ext uri="{FF2B5EF4-FFF2-40B4-BE49-F238E27FC236}">
                <a16:creationId xmlns:a16="http://schemas.microsoft.com/office/drawing/2014/main" id="{73AB814A-01AB-F8CC-D05A-4F508C20C267}"/>
              </a:ext>
            </a:extLst>
          </p:cNvPr>
          <p:cNvPicPr>
            <a:picLocks noChangeAspect="1"/>
          </p:cNvPicPr>
          <p:nvPr userDrawn="1"/>
        </p:nvPicPr>
        <p:blipFill>
          <a:blip r:embed="rId25"/>
          <a:stretch>
            <a:fillRect/>
          </a:stretch>
        </p:blipFill>
        <p:spPr>
          <a:xfrm>
            <a:off x="343676" y="324074"/>
            <a:ext cx="1361384" cy="544554"/>
          </a:xfrm>
          <a:prstGeom prst="rect">
            <a:avLst/>
          </a:prstGeom>
        </p:spPr>
      </p:pic>
      <p:sp>
        <p:nvSpPr>
          <p:cNvPr id="2" name="Platshållare för rubrik 1">
            <a:extLst>
              <a:ext uri="{FF2B5EF4-FFF2-40B4-BE49-F238E27FC236}">
                <a16:creationId xmlns:a16="http://schemas.microsoft.com/office/drawing/2014/main" id="{40831B59-BAD7-1283-0FE1-5502186AA60D}"/>
              </a:ext>
            </a:extLst>
          </p:cNvPr>
          <p:cNvSpPr>
            <a:spLocks noGrp="1"/>
          </p:cNvSpPr>
          <p:nvPr>
            <p:ph type="title"/>
          </p:nvPr>
        </p:nvSpPr>
        <p:spPr>
          <a:xfrm>
            <a:off x="343676" y="1237096"/>
            <a:ext cx="11513361" cy="753404"/>
          </a:xfrm>
          <a:prstGeom prst="rect">
            <a:avLst/>
          </a:prstGeom>
        </p:spPr>
        <p:txBody>
          <a:bodyPr vert="horz" lIns="0" tIns="0" rIns="0" bIns="0" rtlCol="0" anchor="t">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6F092C05-2B98-971F-9995-9D6B56227EE0}"/>
              </a:ext>
            </a:extLst>
          </p:cNvPr>
          <p:cNvSpPr>
            <a:spLocks noGrp="1"/>
          </p:cNvSpPr>
          <p:nvPr>
            <p:ph type="body" idx="1"/>
          </p:nvPr>
        </p:nvSpPr>
        <p:spPr>
          <a:xfrm>
            <a:off x="343676" y="2218227"/>
            <a:ext cx="11513362" cy="4148043"/>
          </a:xfrm>
          <a:prstGeom prst="rect">
            <a:avLst/>
          </a:prstGeom>
        </p:spPr>
        <p:txBody>
          <a:bodyPr vert="horz" lIns="0" tIns="0" rIns="0" bIns="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33E29AC9-D5FC-CB8F-E68F-942CAFAD2250}"/>
              </a:ext>
            </a:extLst>
          </p:cNvPr>
          <p:cNvSpPr>
            <a:spLocks noGrp="1"/>
          </p:cNvSpPr>
          <p:nvPr>
            <p:ph type="dt" sz="half" idx="2"/>
          </p:nvPr>
        </p:nvSpPr>
        <p:spPr>
          <a:xfrm>
            <a:off x="838200" y="698500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C96A24-7DFA-46B5-B5E6-08A4E62AA378}" type="datetimeFigureOut">
              <a:rPr lang="sv-SE" smtClean="0"/>
              <a:t>2026-05-06</a:t>
            </a:fld>
            <a:endParaRPr lang="sv-SE"/>
          </a:p>
        </p:txBody>
      </p:sp>
      <p:sp>
        <p:nvSpPr>
          <p:cNvPr id="5" name="Platshållare för sidfot 4">
            <a:extLst>
              <a:ext uri="{FF2B5EF4-FFF2-40B4-BE49-F238E27FC236}">
                <a16:creationId xmlns:a16="http://schemas.microsoft.com/office/drawing/2014/main" id="{087C922C-0ADB-6C1A-5494-294EAD7FD234}"/>
              </a:ext>
            </a:extLst>
          </p:cNvPr>
          <p:cNvSpPr>
            <a:spLocks noGrp="1"/>
          </p:cNvSpPr>
          <p:nvPr>
            <p:ph type="ftr" sz="quarter" idx="3"/>
          </p:nvPr>
        </p:nvSpPr>
        <p:spPr>
          <a:xfrm>
            <a:off x="4038600" y="698500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379B7687-0822-29B2-2682-0EACA784FB3A}"/>
              </a:ext>
            </a:extLst>
          </p:cNvPr>
          <p:cNvSpPr>
            <a:spLocks noGrp="1"/>
          </p:cNvSpPr>
          <p:nvPr>
            <p:ph type="sldNum" sz="quarter" idx="4"/>
          </p:nvPr>
        </p:nvSpPr>
        <p:spPr>
          <a:xfrm>
            <a:off x="7372350" y="707866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9323D4-22B5-4377-BA28-D029C18F0F02}" type="slidenum">
              <a:rPr lang="sv-SE" smtClean="0"/>
              <a:t>‹#›</a:t>
            </a:fld>
            <a:endParaRPr lang="sv-SE"/>
          </a:p>
        </p:txBody>
      </p:sp>
      <p:cxnSp>
        <p:nvCxnSpPr>
          <p:cNvPr id="7" name="Rak 7">
            <a:extLst>
              <a:ext uri="{FF2B5EF4-FFF2-40B4-BE49-F238E27FC236}">
                <a16:creationId xmlns:a16="http://schemas.microsoft.com/office/drawing/2014/main" id="{EEA1F13A-B07F-9724-00FB-C468E1B87969}"/>
              </a:ext>
            </a:extLst>
          </p:cNvPr>
          <p:cNvCxnSpPr>
            <a:cxnSpLocks/>
          </p:cNvCxnSpPr>
          <p:nvPr userDrawn="1"/>
        </p:nvCxnSpPr>
        <p:spPr>
          <a:xfrm flipV="1">
            <a:off x="343676" y="964647"/>
            <a:ext cx="11518124" cy="3869"/>
          </a:xfrm>
          <a:prstGeom prst="line">
            <a:avLst/>
          </a:prstGeom>
          <a:noFill/>
          <a:ln w="6350"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917503687"/>
      </p:ext>
    </p:extLst>
  </p:cSld>
  <p:clrMap bg1="lt1" tx1="dk1" bg2="lt2" tx2="dk2" accent1="accent1" accent2="accent2" accent3="accent3" accent4="accent4" accent5="accent5" accent6="accent6" hlink="hlink" folHlink="folHlink"/>
  <p:sldLayoutIdLst>
    <p:sldLayoutId id="2147483649" r:id="rId1"/>
    <p:sldLayoutId id="2147483678" r:id="rId2"/>
    <p:sldLayoutId id="2147483685" r:id="rId3"/>
    <p:sldLayoutId id="2147483650" r:id="rId4"/>
    <p:sldLayoutId id="2147483656" r:id="rId5"/>
    <p:sldLayoutId id="2147483683" r:id="rId6"/>
    <p:sldLayoutId id="2147483660" r:id="rId7"/>
    <p:sldLayoutId id="2147483688" r:id="rId8"/>
    <p:sldLayoutId id="2147483673" r:id="rId9"/>
    <p:sldLayoutId id="2147483687" r:id="rId10"/>
    <p:sldLayoutId id="2147483667" r:id="rId11"/>
    <p:sldLayoutId id="2147483681" r:id="rId12"/>
    <p:sldLayoutId id="2147483680" r:id="rId13"/>
    <p:sldLayoutId id="2147483686" r:id="rId14"/>
    <p:sldLayoutId id="2147483665" r:id="rId15"/>
    <p:sldLayoutId id="2147483654" r:id="rId16"/>
    <p:sldLayoutId id="2147483655" r:id="rId17"/>
    <p:sldLayoutId id="2147483684" r:id="rId18"/>
    <p:sldLayoutId id="2147483689" r:id="rId19"/>
    <p:sldLayoutId id="2147483705" r:id="rId20"/>
  </p:sldLayoutIdLs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11" userDrawn="1">
          <p15:clr>
            <a:srgbClr val="F26B43"/>
          </p15:clr>
        </p15:guide>
        <p15:guide id="5" orient="horz" pos="4020" userDrawn="1">
          <p15:clr>
            <a:srgbClr val="F26B43"/>
          </p15:clr>
        </p15:guide>
        <p15:guide id="6" pos="1867" userDrawn="1">
          <p15:clr>
            <a:srgbClr val="F26B43"/>
          </p15:clr>
        </p15:guide>
        <p15:guide id="7" orient="horz" pos="799" userDrawn="1">
          <p15:clr>
            <a:srgbClr val="F26B43"/>
          </p15:clr>
        </p15:guide>
        <p15:guide id="8" pos="7469" userDrawn="1">
          <p15:clr>
            <a:srgbClr val="F26B43"/>
          </p15:clr>
        </p15:guide>
        <p15:guide id="9" pos="5813" userDrawn="1">
          <p15:clr>
            <a:srgbClr val="F26B43"/>
          </p15:clr>
        </p15:guide>
        <p15:guide id="10" orient="horz" pos="731" userDrawn="1">
          <p15:clr>
            <a:srgbClr val="F26B43"/>
          </p15:clr>
        </p15:guide>
        <p15:guide id="11" pos="1073" userDrawn="1">
          <p15:clr>
            <a:srgbClr val="F26B43"/>
          </p15:clr>
        </p15:guide>
        <p15:guide id="12" pos="660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40A96C-FAAD-B9DA-4177-0C2B0CE86BB3}"/>
            </a:ext>
          </a:extLst>
        </p:cNvPr>
        <p:cNvGrpSpPr/>
        <p:nvPr/>
      </p:nvGrpSpPr>
      <p:grpSpPr>
        <a:xfrm>
          <a:off x="0" y="0"/>
          <a:ext cx="0" cy="0"/>
          <a:chOff x="0" y="0"/>
          <a:chExt cx="0" cy="0"/>
        </a:xfrm>
      </p:grpSpPr>
      <p:pic>
        <p:nvPicPr>
          <p:cNvPr id="18" name="Bildobjekt 17">
            <a:extLst>
              <a:ext uri="{FF2B5EF4-FFF2-40B4-BE49-F238E27FC236}">
                <a16:creationId xmlns:a16="http://schemas.microsoft.com/office/drawing/2014/main" id="{451C99E4-12DE-8281-CBBE-113AA0FF64D8}"/>
              </a:ext>
            </a:extLst>
          </p:cNvPr>
          <p:cNvPicPr>
            <a:picLocks noChangeAspect="1"/>
          </p:cNvPicPr>
          <p:nvPr/>
        </p:nvPicPr>
        <p:blipFill>
          <a:blip r:embed="rId2">
            <a:extLst>
              <a:ext uri="{28A0092B-C50C-407E-A947-70E740481C1C}">
                <a14:useLocalDpi xmlns:a14="http://schemas.microsoft.com/office/drawing/2010/main" val="0"/>
              </a:ext>
            </a:extLst>
          </a:blip>
          <a:srcRect t="7413" b="31940"/>
          <a:stretch>
            <a:fillRect/>
          </a:stretch>
        </p:blipFill>
        <p:spPr>
          <a:xfrm>
            <a:off x="20" y="10"/>
            <a:ext cx="12191979" cy="6857990"/>
          </a:xfrm>
          <a:custGeom>
            <a:avLst/>
            <a:gdLst>
              <a:gd name="connsiteX0" fmla="*/ 334963 w 12191999"/>
              <a:gd name="connsiteY0" fmla="*/ 964647 h 6858000"/>
              <a:gd name="connsiteX1" fmla="*/ 334963 w 12191999"/>
              <a:gd name="connsiteY1" fmla="*/ 971847 h 6858000"/>
              <a:gd name="connsiteX2" fmla="*/ 11848324 w 12191999"/>
              <a:gd name="connsiteY2" fmla="*/ 971847 h 6858000"/>
              <a:gd name="connsiteX3" fmla="*/ 11848324 w 12191999"/>
              <a:gd name="connsiteY3" fmla="*/ 964647 h 6858000"/>
              <a:gd name="connsiteX4" fmla="*/ 0 w 12191999"/>
              <a:gd name="connsiteY4" fmla="*/ 0 h 6858000"/>
              <a:gd name="connsiteX5" fmla="*/ 12191999 w 12191999"/>
              <a:gd name="connsiteY5" fmla="*/ 0 h 6858000"/>
              <a:gd name="connsiteX6" fmla="*/ 12191999 w 12191999"/>
              <a:gd name="connsiteY6" fmla="*/ 6858000 h 6858000"/>
              <a:gd name="connsiteX7" fmla="*/ 0 w 12191999"/>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334963" y="964647"/>
                </a:moveTo>
                <a:lnTo>
                  <a:pt x="334963" y="971847"/>
                </a:lnTo>
                <a:lnTo>
                  <a:pt x="11848324" y="971847"/>
                </a:lnTo>
                <a:lnTo>
                  <a:pt x="11848324" y="964647"/>
                </a:lnTo>
                <a:close/>
                <a:moveTo>
                  <a:pt x="0" y="0"/>
                </a:moveTo>
                <a:lnTo>
                  <a:pt x="12191999" y="0"/>
                </a:lnTo>
                <a:lnTo>
                  <a:pt x="12191999" y="6858000"/>
                </a:lnTo>
                <a:lnTo>
                  <a:pt x="0" y="6858000"/>
                </a:lnTo>
                <a:close/>
              </a:path>
            </a:pathLst>
          </a:custGeom>
          <a:noFill/>
        </p:spPr>
      </p:pic>
      <p:sp>
        <p:nvSpPr>
          <p:cNvPr id="5" name="TextBox 4">
            <a:extLst>
              <a:ext uri="{FF2B5EF4-FFF2-40B4-BE49-F238E27FC236}">
                <a16:creationId xmlns:a16="http://schemas.microsoft.com/office/drawing/2014/main" id="{5E554D54-8F8D-F3D4-F16E-EF63A485D075}"/>
              </a:ext>
            </a:extLst>
          </p:cNvPr>
          <p:cNvSpPr txBox="1"/>
          <p:nvPr/>
        </p:nvSpPr>
        <p:spPr>
          <a:xfrm>
            <a:off x="205184" y="156375"/>
            <a:ext cx="1637904" cy="905882"/>
          </a:xfrm>
          <a:prstGeom prst="rect">
            <a:avLst/>
          </a:prstGeom>
          <a:blipFill>
            <a:blip r:embed="rId3">
              <a:extLst>
                <a:ext uri="{28A0092B-C50C-407E-A947-70E740481C1C}">
                  <a14:useLocalDpi xmlns:a14="http://schemas.microsoft.com/office/drawing/2010/main" val="0"/>
                </a:ext>
              </a:extLst>
            </a:blip>
            <a:stretch>
              <a:fillRect/>
            </a:stretch>
          </a:blipFill>
        </p:spPr>
        <p:txBody>
          <a:bodyPr vert="horz" lIns="0" tIns="720000" rIns="0" bIns="0" rtlCol="0">
            <a:normAutofit/>
          </a:bodyPr>
          <a:lstStyle/>
          <a:p>
            <a:pPr marL="266700" indent="-266700">
              <a:lnSpc>
                <a:spcPct val="90000"/>
              </a:lnSpc>
              <a:spcBef>
                <a:spcPts val="1000"/>
              </a:spcBef>
              <a:buFont typeface="Arial" panose="020B0604020202020204" pitchFamily="34" charset="0"/>
              <a:buChar char="•"/>
            </a:pPr>
            <a:r>
              <a:rPr lang="sv-SE" sz="100" kern="1200" noProof="0" dirty="0">
                <a:latin typeface="+mn-lt"/>
                <a:ea typeface="+mn-ea"/>
                <a:cs typeface="+mn-cs"/>
              </a:rPr>
              <a:t>Vad betyder det i ett sekulärt samhälle?</a:t>
            </a:r>
          </a:p>
        </p:txBody>
      </p:sp>
      <p:sp>
        <p:nvSpPr>
          <p:cNvPr id="2" name="TextBox 4">
            <a:extLst>
              <a:ext uri="{FF2B5EF4-FFF2-40B4-BE49-F238E27FC236}">
                <a16:creationId xmlns:a16="http://schemas.microsoft.com/office/drawing/2014/main" id="{950FF33B-2F0B-46F0-5BC4-57E827BFC3D3}"/>
              </a:ext>
            </a:extLst>
          </p:cNvPr>
          <p:cNvSpPr txBox="1"/>
          <p:nvPr/>
        </p:nvSpPr>
        <p:spPr>
          <a:xfrm>
            <a:off x="343677" y="4718426"/>
            <a:ext cx="5429050" cy="753404"/>
          </a:xfrm>
          <a:prstGeom prst="rect">
            <a:avLst/>
          </a:prstGeom>
        </p:spPr>
        <p:txBody>
          <a:bodyPr vert="horz" lIns="0" tIns="0" rIns="0" bIns="0" rtlCol="0" anchor="t">
            <a:normAutofit/>
          </a:bodyPr>
          <a:lstStyle/>
          <a:p>
            <a:pPr marL="266700" indent="-266700">
              <a:lnSpc>
                <a:spcPct val="90000"/>
              </a:lnSpc>
              <a:spcBef>
                <a:spcPct val="0"/>
              </a:spcBef>
              <a:spcAft>
                <a:spcPts val="600"/>
              </a:spcAft>
            </a:pPr>
            <a:r>
              <a:rPr lang="sv-SE" sz="2700" kern="1200" dirty="0">
                <a:latin typeface="+mj-lt"/>
                <a:ea typeface="+mj-ea"/>
                <a:cs typeface="+mj-cs"/>
              </a:rPr>
              <a:t>En berättelse om Gunhild </a:t>
            </a:r>
            <a:r>
              <a:rPr lang="sv-SE" sz="2700" kern="1200" dirty="0" err="1">
                <a:latin typeface="+mj-lt"/>
                <a:ea typeface="+mj-ea"/>
                <a:cs typeface="+mj-cs"/>
              </a:rPr>
              <a:t>oc</a:t>
            </a:r>
            <a:endParaRPr lang="sv-SE" sz="2700" kern="1200" noProof="0" dirty="0">
              <a:latin typeface="+mj-lt"/>
              <a:ea typeface="+mj-ea"/>
              <a:cs typeface="+mj-cs"/>
            </a:endParaRPr>
          </a:p>
        </p:txBody>
      </p:sp>
    </p:spTree>
    <p:extLst>
      <p:ext uri="{BB962C8B-B14F-4D97-AF65-F5344CB8AC3E}">
        <p14:creationId xmlns:p14="http://schemas.microsoft.com/office/powerpoint/2010/main" val="719693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98BC4-6C78-161B-3316-938DD64A4F0B}"/>
            </a:ext>
          </a:extLst>
        </p:cNvPr>
        <p:cNvGrpSpPr/>
        <p:nvPr/>
      </p:nvGrpSpPr>
      <p:grpSpPr>
        <a:xfrm>
          <a:off x="0" y="0"/>
          <a:ext cx="0" cy="0"/>
          <a:chOff x="0" y="0"/>
          <a:chExt cx="0" cy="0"/>
        </a:xfrm>
      </p:grpSpPr>
      <p:pic>
        <p:nvPicPr>
          <p:cNvPr id="8" name="Platshållare för bild 7">
            <a:extLst>
              <a:ext uri="{FF2B5EF4-FFF2-40B4-BE49-F238E27FC236}">
                <a16:creationId xmlns:a16="http://schemas.microsoft.com/office/drawing/2014/main" id="{94469266-F3A6-D6E5-3E6A-2FADD2EFE475}"/>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r="3" b="2287"/>
          <a:stretch>
            <a:fillRect/>
          </a:stretch>
        </p:blipFill>
        <p:spPr>
          <a:xfrm>
            <a:off x="6096000" y="1160463"/>
            <a:ext cx="5761038" cy="5221287"/>
          </a:xfrm>
          <a:prstGeom prst="rect">
            <a:avLst/>
          </a:prstGeom>
          <a:noFill/>
        </p:spPr>
      </p:pic>
      <p:sp>
        <p:nvSpPr>
          <p:cNvPr id="9" name="Title 2">
            <a:extLst>
              <a:ext uri="{FF2B5EF4-FFF2-40B4-BE49-F238E27FC236}">
                <a16:creationId xmlns:a16="http://schemas.microsoft.com/office/drawing/2014/main" id="{3CC96649-90DF-CCCC-6C80-835D04A6E3F9}"/>
              </a:ext>
            </a:extLst>
          </p:cNvPr>
          <p:cNvSpPr>
            <a:spLocks noGrp="1"/>
          </p:cNvSpPr>
          <p:nvPr>
            <p:ph type="title"/>
          </p:nvPr>
        </p:nvSpPr>
        <p:spPr>
          <a:xfrm>
            <a:off x="343677" y="1237096"/>
            <a:ext cx="5429050" cy="753404"/>
          </a:xfrm>
        </p:spPr>
        <p:txBody>
          <a:bodyPr>
            <a:normAutofit fontScale="90000"/>
          </a:bodyPr>
          <a:lstStyle/>
          <a:p>
            <a:pPr algn="l"/>
            <a:r>
              <a:rPr lang="sv-SE" sz="3100" b="1" noProof="0" dirty="0">
                <a:solidFill>
                  <a:srgbClr val="1E1E1E"/>
                </a:solidFill>
              </a:rPr>
              <a:t>Risken: att bli neutral service – Nej modiga ska vi vara</a:t>
            </a:r>
          </a:p>
        </p:txBody>
      </p:sp>
      <p:sp>
        <p:nvSpPr>
          <p:cNvPr id="10" name="Content Placeholder 3">
            <a:extLst>
              <a:ext uri="{FF2B5EF4-FFF2-40B4-BE49-F238E27FC236}">
                <a16:creationId xmlns:a16="http://schemas.microsoft.com/office/drawing/2014/main" id="{C7BF137C-851A-025E-C1BE-288C3DED5401}"/>
              </a:ext>
            </a:extLst>
          </p:cNvPr>
          <p:cNvSpPr>
            <a:spLocks noGrp="1"/>
          </p:cNvSpPr>
          <p:nvPr>
            <p:ph idx="1"/>
          </p:nvPr>
        </p:nvSpPr>
        <p:spPr>
          <a:xfrm>
            <a:off x="414915" y="2779599"/>
            <a:ext cx="5357812" cy="3072660"/>
          </a:xfrm>
        </p:spPr>
        <p:txBody>
          <a:bodyPr wrap="square" lIns="0" rIns="0"/>
          <a:lstStyle/>
          <a:p>
            <a:pPr>
              <a:lnSpc>
                <a:spcPct val="105000"/>
              </a:lnSpc>
              <a:spcAft>
                <a:spcPts val="1200"/>
              </a:spcAft>
              <a:defRPr sz="2100">
                <a:solidFill>
                  <a:srgbClr val="1E1E1E"/>
                </a:solidFill>
              </a:defRPr>
            </a:pPr>
            <a:r>
              <a:rPr lang="sv-SE" noProof="0" dirty="0"/>
              <a:t>När organisationen bara blir leverantör kan udden försvinna.</a:t>
            </a:r>
          </a:p>
          <a:p>
            <a:pPr>
              <a:lnSpc>
                <a:spcPct val="105000"/>
              </a:lnSpc>
              <a:spcAft>
                <a:spcPts val="1200"/>
              </a:spcAft>
              <a:defRPr sz="2100">
                <a:solidFill>
                  <a:srgbClr val="1E1E1E"/>
                </a:solidFill>
              </a:defRPr>
            </a:pPr>
            <a:r>
              <a:rPr lang="sv-SE" noProof="0" dirty="0"/>
              <a:t>Vi kan göra mycket gott – men slutar vi fråga om makt, rättvisa och delaktighet blir vi ljumma… </a:t>
            </a:r>
          </a:p>
          <a:p>
            <a:pPr>
              <a:lnSpc>
                <a:spcPct val="105000"/>
              </a:lnSpc>
              <a:spcAft>
                <a:spcPts val="1200"/>
              </a:spcAft>
              <a:defRPr sz="2100">
                <a:solidFill>
                  <a:srgbClr val="1E1E1E"/>
                </a:solidFill>
              </a:defRPr>
            </a:pPr>
            <a:r>
              <a:rPr lang="sv-SE" noProof="0" dirty="0"/>
              <a:t>Då riskerar vi att administrera utsatthetens situationer -  i stället för att förändra den.</a:t>
            </a:r>
          </a:p>
        </p:txBody>
      </p:sp>
    </p:spTree>
    <p:extLst>
      <p:ext uri="{BB962C8B-B14F-4D97-AF65-F5344CB8AC3E}">
        <p14:creationId xmlns:p14="http://schemas.microsoft.com/office/powerpoint/2010/main" val="4069614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CD774-BDE3-8574-3CC3-E3F126F03CB8}"/>
            </a:ext>
          </a:extLst>
        </p:cNvPr>
        <p:cNvGrpSpPr/>
        <p:nvPr/>
      </p:nvGrpSpPr>
      <p:grpSpPr>
        <a:xfrm>
          <a:off x="0" y="0"/>
          <a:ext cx="0" cy="0"/>
          <a:chOff x="0" y="0"/>
          <a:chExt cx="0" cy="0"/>
        </a:xfrm>
      </p:grpSpPr>
      <p:pic>
        <p:nvPicPr>
          <p:cNvPr id="8" name="Platshållare för bild 7">
            <a:extLst>
              <a:ext uri="{FF2B5EF4-FFF2-40B4-BE49-F238E27FC236}">
                <a16:creationId xmlns:a16="http://schemas.microsoft.com/office/drawing/2014/main" id="{17286340-E1C9-4CE5-CAF2-5797120486D9}"/>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r="3" b="2287"/>
          <a:stretch>
            <a:fillRect/>
          </a:stretch>
        </p:blipFill>
        <p:spPr>
          <a:xfrm>
            <a:off x="6096000" y="1160463"/>
            <a:ext cx="5761038" cy="5221287"/>
          </a:xfrm>
          <a:prstGeom prst="rect">
            <a:avLst/>
          </a:prstGeom>
          <a:noFill/>
        </p:spPr>
      </p:pic>
      <p:sp>
        <p:nvSpPr>
          <p:cNvPr id="6" name="Title 2"/>
          <p:cNvSpPr>
            <a:spLocks noGrp="1"/>
          </p:cNvSpPr>
          <p:nvPr>
            <p:ph type="title"/>
          </p:nvPr>
        </p:nvSpPr>
        <p:spPr>
          <a:xfrm>
            <a:off x="343677" y="1237096"/>
            <a:ext cx="5429050" cy="753404"/>
          </a:xfrm>
        </p:spPr>
        <p:txBody>
          <a:bodyPr>
            <a:normAutofit fontScale="90000"/>
          </a:bodyPr>
          <a:lstStyle/>
          <a:p>
            <a:pPr algn="l"/>
            <a:r>
              <a:rPr lang="sv-SE" sz="3100" b="1" noProof="0" dirty="0">
                <a:solidFill>
                  <a:srgbClr val="1E1E1E"/>
                </a:solidFill>
              </a:rPr>
              <a:t>Risken: att tappa kompassen</a:t>
            </a:r>
          </a:p>
        </p:txBody>
      </p:sp>
      <p:sp>
        <p:nvSpPr>
          <p:cNvPr id="12" name="Content Placeholder 3">
            <a:extLst>
              <a:ext uri="{FF2B5EF4-FFF2-40B4-BE49-F238E27FC236}">
                <a16:creationId xmlns:a16="http://schemas.microsoft.com/office/drawing/2014/main" id="{CAB1B528-F709-0617-2FF6-B5C24BA538B2}"/>
              </a:ext>
            </a:extLst>
          </p:cNvPr>
          <p:cNvSpPr>
            <a:spLocks noGrp="1"/>
          </p:cNvSpPr>
          <p:nvPr>
            <p:ph idx="1"/>
          </p:nvPr>
        </p:nvSpPr>
        <p:spPr>
          <a:xfrm>
            <a:off x="343676" y="2218228"/>
            <a:ext cx="5429051" cy="4163522"/>
          </a:xfrm>
        </p:spPr>
        <p:txBody>
          <a:bodyPr wrap="square" lIns="0" rIns="0">
            <a:normAutofit lnSpcReduction="10000"/>
          </a:bodyPr>
          <a:lstStyle/>
          <a:p>
            <a:pPr>
              <a:lnSpc>
                <a:spcPct val="105000"/>
              </a:lnSpc>
              <a:spcAft>
                <a:spcPts val="1200"/>
              </a:spcAft>
              <a:defRPr sz="2100">
                <a:solidFill>
                  <a:srgbClr val="1E1E1E"/>
                </a:solidFill>
              </a:defRPr>
            </a:pPr>
            <a:r>
              <a:rPr lang="sv-SE" noProof="0" dirty="0"/>
              <a:t>Om människosynen blir för allmän blir den svår att använda som kompass.</a:t>
            </a:r>
          </a:p>
          <a:p>
            <a:pPr>
              <a:lnSpc>
                <a:spcPct val="105000"/>
              </a:lnSpc>
              <a:spcAft>
                <a:spcPts val="1200"/>
              </a:spcAft>
              <a:defRPr sz="2100">
                <a:solidFill>
                  <a:srgbClr val="1E1E1E"/>
                </a:solidFill>
              </a:defRPr>
            </a:pPr>
            <a:r>
              <a:rPr lang="sv-SE" noProof="0" dirty="0"/>
              <a:t>Då blir orden vackra, men inte tillräckligt starka för att pröva beslut och strukturer.</a:t>
            </a:r>
          </a:p>
          <a:p>
            <a:pPr>
              <a:lnSpc>
                <a:spcPct val="105000"/>
              </a:lnSpc>
              <a:spcAft>
                <a:spcPts val="1200"/>
              </a:spcAft>
              <a:defRPr sz="2100">
                <a:solidFill>
                  <a:srgbClr val="1E1E1E"/>
                </a:solidFill>
              </a:defRPr>
            </a:pPr>
            <a:r>
              <a:rPr lang="sv-SE" noProof="0" dirty="0"/>
              <a:t>En värderingsstyrd organisation behöver både hjärta och riktning – Kristen människosyn kräver arbete och utveckling, kultur och samtida uttryck. </a:t>
            </a:r>
          </a:p>
          <a:p>
            <a:pPr>
              <a:lnSpc>
                <a:spcPct val="105000"/>
              </a:lnSpc>
              <a:spcAft>
                <a:spcPts val="1200"/>
              </a:spcAft>
              <a:defRPr sz="2100">
                <a:solidFill>
                  <a:srgbClr val="1E1E1E"/>
                </a:solidFill>
              </a:defRPr>
            </a:pPr>
            <a:r>
              <a:rPr lang="sv-SE" noProof="0" dirty="0"/>
              <a:t>Att också vara uthållig i komplex och svår omvärld.</a:t>
            </a:r>
          </a:p>
        </p:txBody>
      </p:sp>
    </p:spTree>
    <p:extLst>
      <p:ext uri="{BB962C8B-B14F-4D97-AF65-F5344CB8AC3E}">
        <p14:creationId xmlns:p14="http://schemas.microsoft.com/office/powerpoint/2010/main" val="3137444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CA6BD1-FE5C-7500-9377-759FBB4B627C}"/>
            </a:ext>
          </a:extLst>
        </p:cNvPr>
        <p:cNvGrpSpPr/>
        <p:nvPr/>
      </p:nvGrpSpPr>
      <p:grpSpPr>
        <a:xfrm>
          <a:off x="0" y="0"/>
          <a:ext cx="0" cy="0"/>
          <a:chOff x="0" y="0"/>
          <a:chExt cx="0" cy="0"/>
        </a:xfrm>
      </p:grpSpPr>
      <p:pic>
        <p:nvPicPr>
          <p:cNvPr id="8" name="Platshållare för bild 7">
            <a:extLst>
              <a:ext uri="{FF2B5EF4-FFF2-40B4-BE49-F238E27FC236}">
                <a16:creationId xmlns:a16="http://schemas.microsoft.com/office/drawing/2014/main" id="{97B4C2E4-5985-99A1-2B4E-1E8D4A31AB2B}"/>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r="3" b="2287"/>
          <a:stretch>
            <a:fillRect/>
          </a:stretch>
        </p:blipFill>
        <p:spPr>
          <a:xfrm>
            <a:off x="6096000" y="1160463"/>
            <a:ext cx="5761038" cy="5221287"/>
          </a:xfrm>
          <a:prstGeom prst="rect">
            <a:avLst/>
          </a:prstGeom>
          <a:noFill/>
        </p:spPr>
      </p:pic>
      <p:sp>
        <p:nvSpPr>
          <p:cNvPr id="4" name="Title 2"/>
          <p:cNvSpPr>
            <a:spLocks noGrp="1"/>
          </p:cNvSpPr>
          <p:nvPr>
            <p:ph type="title"/>
          </p:nvPr>
        </p:nvSpPr>
        <p:spPr>
          <a:xfrm>
            <a:off x="343677" y="1237096"/>
            <a:ext cx="5429050" cy="753404"/>
          </a:xfrm>
        </p:spPr>
        <p:txBody>
          <a:bodyPr>
            <a:normAutofit fontScale="90000"/>
          </a:bodyPr>
          <a:lstStyle/>
          <a:p>
            <a:pPr algn="l"/>
            <a:r>
              <a:rPr lang="sv-SE" sz="3100" b="1" noProof="0" dirty="0">
                <a:solidFill>
                  <a:srgbClr val="1E1E1E"/>
                </a:solidFill>
              </a:rPr>
              <a:t>I ett sekulärt</a:t>
            </a:r>
            <a:r>
              <a:rPr lang="sv-SE" sz="3100" b="1" dirty="0">
                <a:solidFill>
                  <a:srgbClr val="1E1E1E"/>
                </a:solidFill>
              </a:rPr>
              <a:t> välfärds</a:t>
            </a:r>
            <a:r>
              <a:rPr lang="sv-SE" sz="3100" b="1" noProof="0" dirty="0">
                <a:solidFill>
                  <a:srgbClr val="1E1E1E"/>
                </a:solidFill>
              </a:rPr>
              <a:t>samhälle</a:t>
            </a:r>
          </a:p>
        </p:txBody>
      </p:sp>
      <p:sp>
        <p:nvSpPr>
          <p:cNvPr id="9" name="Content Placeholder 3"/>
          <p:cNvSpPr>
            <a:spLocks noGrp="1"/>
          </p:cNvSpPr>
          <p:nvPr>
            <p:ph idx="1"/>
          </p:nvPr>
        </p:nvSpPr>
        <p:spPr>
          <a:xfrm>
            <a:off x="541338" y="2217738"/>
            <a:ext cx="5357812" cy="4035425"/>
          </a:xfrm>
        </p:spPr>
        <p:txBody>
          <a:bodyPr wrap="square" lIns="0" rIns="0">
            <a:normAutofit fontScale="92500" lnSpcReduction="10000"/>
          </a:bodyPr>
          <a:lstStyle/>
          <a:p>
            <a:pPr>
              <a:lnSpc>
                <a:spcPct val="105000"/>
              </a:lnSpc>
              <a:spcAft>
                <a:spcPts val="1200"/>
              </a:spcAft>
              <a:defRPr sz="2100">
                <a:solidFill>
                  <a:srgbClr val="1E1E1E"/>
                </a:solidFill>
              </a:defRPr>
            </a:pPr>
            <a:r>
              <a:rPr lang="sv-SE" noProof="0" dirty="0"/>
              <a:t>Vi behöver </a:t>
            </a:r>
            <a:r>
              <a:rPr lang="sv-SE" dirty="0"/>
              <a:t>beskriva och tala</a:t>
            </a:r>
            <a:r>
              <a:rPr lang="sv-SE" noProof="0" dirty="0"/>
              <a:t> så att fler kan förstå – även utan </a:t>
            </a:r>
            <a:r>
              <a:rPr lang="sv-SE" dirty="0"/>
              <a:t>diakoniuttryck</a:t>
            </a:r>
            <a:endParaRPr lang="sv-SE" noProof="0" dirty="0"/>
          </a:p>
          <a:p>
            <a:pPr>
              <a:lnSpc>
                <a:spcPct val="105000"/>
              </a:lnSpc>
              <a:spcAft>
                <a:spcPts val="1200"/>
              </a:spcAft>
              <a:defRPr sz="2100">
                <a:solidFill>
                  <a:srgbClr val="1E1E1E"/>
                </a:solidFill>
              </a:defRPr>
            </a:pPr>
            <a:r>
              <a:rPr lang="sv-SE" noProof="0" dirty="0"/>
              <a:t>Men vi </a:t>
            </a:r>
            <a:r>
              <a:rPr lang="sv-SE" dirty="0"/>
              <a:t>ska </a:t>
            </a:r>
            <a:r>
              <a:rPr lang="sv-SE" noProof="0" dirty="0"/>
              <a:t>inte gömma vår grund.</a:t>
            </a:r>
          </a:p>
          <a:p>
            <a:pPr>
              <a:lnSpc>
                <a:spcPct val="105000"/>
              </a:lnSpc>
              <a:spcAft>
                <a:spcPts val="1200"/>
              </a:spcAft>
              <a:defRPr sz="2100">
                <a:solidFill>
                  <a:srgbClr val="1E1E1E"/>
                </a:solidFill>
              </a:defRPr>
            </a:pPr>
            <a:r>
              <a:rPr lang="sv-SE" noProof="0" dirty="0"/>
              <a:t>Tydlighet och begriplighet hör ihop: vi vet varför vi agerar och</a:t>
            </a:r>
          </a:p>
          <a:p>
            <a:pPr>
              <a:lnSpc>
                <a:spcPct val="105000"/>
              </a:lnSpc>
              <a:spcAft>
                <a:spcPts val="1200"/>
              </a:spcAft>
              <a:defRPr sz="2100">
                <a:solidFill>
                  <a:srgbClr val="1E1E1E"/>
                </a:solidFill>
              </a:defRPr>
            </a:pPr>
            <a:r>
              <a:rPr lang="sv-SE" dirty="0"/>
              <a:t>Vi är livssynsöppna, inte värdeneutrala. Vi människors olika tro och livsåskådningar som en tillgång. Inte bara en acceptans.  Människors tankar och mångfald av synsätt är en tillgång i vårt arbete -  för ett mänskligare Sverige!</a:t>
            </a:r>
            <a:endParaRPr lang="sv-SE" noProof="0" dirty="0"/>
          </a:p>
        </p:txBody>
      </p:sp>
    </p:spTree>
    <p:extLst>
      <p:ext uri="{BB962C8B-B14F-4D97-AF65-F5344CB8AC3E}">
        <p14:creationId xmlns:p14="http://schemas.microsoft.com/office/powerpoint/2010/main" val="2276484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7">
            <a:extLst>
              <a:ext uri="{FF2B5EF4-FFF2-40B4-BE49-F238E27FC236}">
                <a16:creationId xmlns:a16="http://schemas.microsoft.com/office/drawing/2014/main" id="{BFE6CCCA-F899-E010-6460-5F9B2F10B06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p:blipFill>
        <p:spPr>
          <a:xfrm>
            <a:off x="343676" y="2803897"/>
            <a:ext cx="5576833" cy="2992184"/>
          </a:xfrm>
          <a:prstGeom prst="rect">
            <a:avLst/>
          </a:prstGeom>
          <a:noFill/>
        </p:spPr>
      </p:pic>
      <p:sp>
        <p:nvSpPr>
          <p:cNvPr id="3" name="Title 2"/>
          <p:cNvSpPr>
            <a:spLocks noGrp="1"/>
          </p:cNvSpPr>
          <p:nvPr>
            <p:ph type="title"/>
          </p:nvPr>
        </p:nvSpPr>
        <p:spPr>
          <a:xfrm>
            <a:off x="343676" y="1237096"/>
            <a:ext cx="11513361" cy="753404"/>
          </a:xfrm>
        </p:spPr>
        <p:txBody>
          <a:bodyPr anchor="t">
            <a:normAutofit fontScale="90000"/>
          </a:bodyPr>
          <a:lstStyle/>
          <a:p>
            <a:r>
              <a:rPr lang="sv-SE" b="1" noProof="0" dirty="0"/>
              <a:t>Vad betyder det att arbeta i en värderingsstyrd organisation? </a:t>
            </a:r>
          </a:p>
        </p:txBody>
      </p:sp>
      <p:sp>
        <p:nvSpPr>
          <p:cNvPr id="4" name="Content Placeholder 3"/>
          <p:cNvSpPr>
            <a:spLocks noGrp="1"/>
          </p:cNvSpPr>
          <p:nvPr>
            <p:ph idx="13"/>
          </p:nvPr>
        </p:nvSpPr>
        <p:spPr>
          <a:xfrm>
            <a:off x="6280205" y="2218228"/>
            <a:ext cx="5576833" cy="4163522"/>
          </a:xfrm>
        </p:spPr>
        <p:txBody>
          <a:bodyPr lIns="0" rIns="0">
            <a:normAutofit/>
          </a:bodyPr>
          <a:lstStyle/>
          <a:p>
            <a:pPr>
              <a:spcAft>
                <a:spcPts val="1200"/>
              </a:spcAft>
              <a:defRPr sz="2100">
                <a:solidFill>
                  <a:srgbClr val="1E1E1E"/>
                </a:solidFill>
              </a:defRPr>
            </a:pPr>
            <a:r>
              <a:rPr lang="sv-SE" sz="2100" noProof="0" dirty="0"/>
              <a:t>Se människan som aktör – inte bara mottagare av hjälp.</a:t>
            </a:r>
          </a:p>
          <a:p>
            <a:pPr>
              <a:spcAft>
                <a:spcPts val="1200"/>
              </a:spcAft>
              <a:defRPr sz="2100">
                <a:solidFill>
                  <a:srgbClr val="1E1E1E"/>
                </a:solidFill>
              </a:defRPr>
            </a:pPr>
            <a:r>
              <a:rPr lang="sv-SE" sz="2100" noProof="0" dirty="0"/>
              <a:t>Bygg verksamhet som stärker röst, gemenskap och delaktighet.</a:t>
            </a:r>
          </a:p>
          <a:p>
            <a:pPr>
              <a:spcAft>
                <a:spcPts val="1200"/>
              </a:spcAft>
              <a:defRPr sz="2100">
                <a:solidFill>
                  <a:srgbClr val="1E1E1E"/>
                </a:solidFill>
              </a:defRPr>
            </a:pPr>
            <a:r>
              <a:rPr lang="sv-SE" sz="2100" noProof="0" dirty="0"/>
              <a:t>Våga beskriva strukturer som skapar</a:t>
            </a:r>
            <a:r>
              <a:rPr lang="sv-SE" sz="2100" dirty="0"/>
              <a:t> livssituationer av</a:t>
            </a:r>
            <a:r>
              <a:rPr lang="sv-SE" sz="2100" noProof="0" dirty="0"/>
              <a:t> fattigdom, hemlöshet ensamhet och utanförskap.</a:t>
            </a:r>
          </a:p>
          <a:p>
            <a:pPr>
              <a:spcAft>
                <a:spcPts val="1200"/>
              </a:spcAft>
              <a:defRPr sz="2100">
                <a:solidFill>
                  <a:srgbClr val="1E1E1E"/>
                </a:solidFill>
              </a:defRPr>
            </a:pPr>
            <a:r>
              <a:rPr lang="sv-SE" sz="2100" dirty="0"/>
              <a:t>Att ständigt och gemensamt samtala om och utveckla vår gemensamma värderingsgrund! </a:t>
            </a:r>
            <a:endParaRPr lang="sv-SE" sz="2100" noProof="0" dirty="0"/>
          </a:p>
          <a:p>
            <a:pPr>
              <a:spcAft>
                <a:spcPts val="1200"/>
              </a:spcAft>
              <a:defRPr sz="2100">
                <a:solidFill>
                  <a:srgbClr val="1E1E1E"/>
                </a:solidFill>
              </a:defRPr>
            </a:pPr>
            <a:endParaRPr lang="sv-SE" sz="2100" noProof="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18D7E-2F65-A713-FFF2-B180D36AB81F}"/>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64D5311-C9D3-60C0-AFBA-0CC1DD52E791}"/>
              </a:ext>
            </a:extLst>
          </p:cNvPr>
          <p:cNvSpPr>
            <a:spLocks noGrp="1"/>
          </p:cNvSpPr>
          <p:nvPr>
            <p:ph idx="1"/>
          </p:nvPr>
        </p:nvSpPr>
        <p:spPr>
          <a:xfrm>
            <a:off x="343676" y="2218228"/>
            <a:ext cx="5576833" cy="4163522"/>
          </a:xfrm>
        </p:spPr>
        <p:txBody>
          <a:bodyPr lIns="0" rIns="0">
            <a:normAutofit/>
          </a:bodyPr>
          <a:lstStyle/>
          <a:p>
            <a:pPr>
              <a:spcAft>
                <a:spcPts val="1200"/>
              </a:spcAft>
              <a:defRPr sz="2100">
                <a:solidFill>
                  <a:srgbClr val="1E1E1E"/>
                </a:solidFill>
              </a:defRPr>
            </a:pPr>
            <a:endParaRPr lang="sv-SE" sz="2100" noProof="0" dirty="0"/>
          </a:p>
          <a:p>
            <a:pPr>
              <a:spcAft>
                <a:spcPts val="1200"/>
              </a:spcAft>
              <a:defRPr sz="2100">
                <a:solidFill>
                  <a:srgbClr val="1E1E1E"/>
                </a:solidFill>
              </a:defRPr>
            </a:pPr>
            <a:r>
              <a:rPr lang="sv-SE" sz="2100" dirty="0"/>
              <a:t>Elin Gert, biträdande direktor vid Örebro Stadsmission</a:t>
            </a:r>
            <a:endParaRPr lang="sv-SE" sz="2100" noProof="0" dirty="0"/>
          </a:p>
        </p:txBody>
      </p:sp>
      <p:sp>
        <p:nvSpPr>
          <p:cNvPr id="3" name="Title 2">
            <a:extLst>
              <a:ext uri="{FF2B5EF4-FFF2-40B4-BE49-F238E27FC236}">
                <a16:creationId xmlns:a16="http://schemas.microsoft.com/office/drawing/2014/main" id="{D6D90426-79A7-433F-B5BC-72F22F83CDC7}"/>
              </a:ext>
            </a:extLst>
          </p:cNvPr>
          <p:cNvSpPr>
            <a:spLocks noGrp="1"/>
          </p:cNvSpPr>
          <p:nvPr>
            <p:ph type="title"/>
          </p:nvPr>
        </p:nvSpPr>
        <p:spPr>
          <a:xfrm>
            <a:off x="343676" y="1237096"/>
            <a:ext cx="11513361" cy="753404"/>
          </a:xfrm>
        </p:spPr>
        <p:txBody>
          <a:bodyPr anchor="t">
            <a:normAutofit/>
          </a:bodyPr>
          <a:lstStyle/>
          <a:p>
            <a:r>
              <a:rPr lang="sv-SE" sz="2700" b="1"/>
              <a:t>Vi skriver just nu ett nytt dokument – kortversion av Grundläggande värderingar. Hur går det Elin? </a:t>
            </a:r>
            <a:endParaRPr lang="sv-SE" sz="2700" b="1" noProof="0"/>
          </a:p>
        </p:txBody>
      </p:sp>
      <p:pic>
        <p:nvPicPr>
          <p:cNvPr id="7" name="Platshållare för innehåll 6">
            <a:extLst>
              <a:ext uri="{FF2B5EF4-FFF2-40B4-BE49-F238E27FC236}">
                <a16:creationId xmlns:a16="http://schemas.microsoft.com/office/drawing/2014/main" id="{67A65160-BC7A-DED7-0B36-51513FE17364}"/>
              </a:ext>
            </a:extLst>
          </p:cNvPr>
          <p:cNvPicPr>
            <a:picLocks noGrp="1" noChangeAspect="1"/>
          </p:cNvPicPr>
          <p:nvPr>
            <p:ph idx="13"/>
          </p:nvPr>
        </p:nvPicPr>
        <p:blipFill>
          <a:blip r:embed="rId2"/>
          <a:srcRect t="5421" r="-1" b="19921"/>
          <a:stretch>
            <a:fillRect/>
          </a:stretch>
        </p:blipFill>
        <p:spPr>
          <a:xfrm>
            <a:off x="6280205" y="2218228"/>
            <a:ext cx="5576833" cy="4163522"/>
          </a:xfrm>
          <a:prstGeom prst="rect">
            <a:avLst/>
          </a:prstGeom>
          <a:noFill/>
        </p:spPr>
      </p:pic>
    </p:spTree>
    <p:extLst>
      <p:ext uri="{BB962C8B-B14F-4D97-AF65-F5344CB8AC3E}">
        <p14:creationId xmlns:p14="http://schemas.microsoft.com/office/powerpoint/2010/main" val="322532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C4A437-4B56-C1D0-F18C-6C4704F5BD69}"/>
            </a:ext>
          </a:extLst>
        </p:cNvPr>
        <p:cNvGrpSpPr/>
        <p:nvPr/>
      </p:nvGrpSpPr>
      <p:grpSpPr>
        <a:xfrm>
          <a:off x="0" y="0"/>
          <a:ext cx="0" cy="0"/>
          <a:chOff x="0" y="0"/>
          <a:chExt cx="0" cy="0"/>
        </a:xfrm>
      </p:grpSpPr>
      <p:pic>
        <p:nvPicPr>
          <p:cNvPr id="3" name="Bildobjekt 2">
            <a:extLst>
              <a:ext uri="{FF2B5EF4-FFF2-40B4-BE49-F238E27FC236}">
                <a16:creationId xmlns:a16="http://schemas.microsoft.com/office/drawing/2014/main" id="{253BA6A8-A220-95C6-92D8-F44AC580FFA7}"/>
              </a:ext>
            </a:extLst>
          </p:cNvPr>
          <p:cNvPicPr>
            <a:picLocks noChangeAspect="1"/>
          </p:cNvPicPr>
          <p:nvPr/>
        </p:nvPicPr>
        <p:blipFill>
          <a:blip r:embed="rId2"/>
          <a:srcRect l="8739" r="8740" b="1"/>
          <a:stretch>
            <a:fillRect/>
          </a:stretch>
        </p:blipFill>
        <p:spPr>
          <a:xfrm>
            <a:off x="6096000" y="1160463"/>
            <a:ext cx="5752323" cy="5221287"/>
          </a:xfrm>
          <a:prstGeom prst="rect">
            <a:avLst/>
          </a:prstGeom>
          <a:noFill/>
        </p:spPr>
      </p:pic>
      <p:sp>
        <p:nvSpPr>
          <p:cNvPr id="5" name="TextBox 4">
            <a:extLst>
              <a:ext uri="{FF2B5EF4-FFF2-40B4-BE49-F238E27FC236}">
                <a16:creationId xmlns:a16="http://schemas.microsoft.com/office/drawing/2014/main" id="{DC9C4A4C-334C-7030-200C-89283051EEB8}"/>
              </a:ext>
            </a:extLst>
          </p:cNvPr>
          <p:cNvSpPr txBox="1"/>
          <p:nvPr/>
        </p:nvSpPr>
        <p:spPr>
          <a:xfrm>
            <a:off x="343677" y="1237096"/>
            <a:ext cx="5429050" cy="753404"/>
          </a:xfrm>
          <a:prstGeom prst="rect">
            <a:avLst/>
          </a:prstGeom>
        </p:spPr>
        <p:txBody>
          <a:bodyPr vert="horz" lIns="0" tIns="0" rIns="0" bIns="0" rtlCol="0" anchor="t">
            <a:normAutofit/>
          </a:bodyPr>
          <a:lstStyle/>
          <a:p>
            <a:pPr marL="266700" indent="-266700">
              <a:lnSpc>
                <a:spcPct val="90000"/>
              </a:lnSpc>
              <a:spcBef>
                <a:spcPct val="0"/>
              </a:spcBef>
              <a:spcAft>
                <a:spcPts val="600"/>
              </a:spcAft>
            </a:pPr>
            <a:r>
              <a:rPr lang="sv-SE" sz="2700" kern="1200" dirty="0">
                <a:latin typeface="+mj-lt"/>
                <a:ea typeface="+mj-ea"/>
                <a:cs typeface="+mj-cs"/>
              </a:rPr>
              <a:t>En berättelse om Gunhild</a:t>
            </a:r>
            <a:endParaRPr lang="sv-SE" sz="2700" kern="1200" noProof="0" dirty="0">
              <a:latin typeface="+mj-lt"/>
              <a:ea typeface="+mj-ea"/>
              <a:cs typeface="+mj-cs"/>
            </a:endParaRPr>
          </a:p>
        </p:txBody>
      </p:sp>
      <p:pic>
        <p:nvPicPr>
          <p:cNvPr id="6" name="Bildobjekt 5">
            <a:extLst>
              <a:ext uri="{FF2B5EF4-FFF2-40B4-BE49-F238E27FC236}">
                <a16:creationId xmlns:a16="http://schemas.microsoft.com/office/drawing/2014/main" id="{F8E90F9A-1112-FB33-9F12-8893915ABF57}"/>
              </a:ext>
            </a:extLst>
          </p:cNvPr>
          <p:cNvPicPr>
            <a:picLocks noChangeAspect="1"/>
          </p:cNvPicPr>
          <p:nvPr/>
        </p:nvPicPr>
        <p:blipFill>
          <a:blip r:embed="rId3"/>
          <a:srcRect r="2200" b="-3"/>
          <a:stretch>
            <a:fillRect/>
          </a:stretch>
        </p:blipFill>
        <p:spPr>
          <a:xfrm>
            <a:off x="343676" y="2218228"/>
            <a:ext cx="5429051" cy="4163522"/>
          </a:xfrm>
          <a:prstGeom prst="rect">
            <a:avLst/>
          </a:prstGeom>
          <a:noFill/>
        </p:spPr>
      </p:pic>
    </p:spTree>
    <p:extLst>
      <p:ext uri="{BB962C8B-B14F-4D97-AF65-F5344CB8AC3E}">
        <p14:creationId xmlns:p14="http://schemas.microsoft.com/office/powerpoint/2010/main" val="3111568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11803C-9F24-FCAC-B935-8788B2BD159B}"/>
            </a:ext>
          </a:extLst>
        </p:cNvPr>
        <p:cNvGrpSpPr/>
        <p:nvPr/>
      </p:nvGrpSpPr>
      <p:grpSpPr>
        <a:xfrm>
          <a:off x="0" y="0"/>
          <a:ext cx="0" cy="0"/>
          <a:chOff x="0" y="0"/>
          <a:chExt cx="0" cy="0"/>
        </a:xfrm>
      </p:grpSpPr>
      <p:pic>
        <p:nvPicPr>
          <p:cNvPr id="18" name="Bildobjekt 17">
            <a:extLst>
              <a:ext uri="{FF2B5EF4-FFF2-40B4-BE49-F238E27FC236}">
                <a16:creationId xmlns:a16="http://schemas.microsoft.com/office/drawing/2014/main" id="{A3216025-AA0A-697A-E917-BA6629E9D5A8}"/>
              </a:ext>
            </a:extLst>
          </p:cNvPr>
          <p:cNvPicPr>
            <a:picLocks noChangeAspect="1"/>
          </p:cNvPicPr>
          <p:nvPr/>
        </p:nvPicPr>
        <p:blipFill>
          <a:blip r:embed="rId2">
            <a:extLst>
              <a:ext uri="{28A0092B-C50C-407E-A947-70E740481C1C}">
                <a14:useLocalDpi xmlns:a14="http://schemas.microsoft.com/office/drawing/2010/main" val="0"/>
              </a:ext>
            </a:extLst>
          </a:blip>
          <a:srcRect t="7413" b="31940"/>
          <a:stretch>
            <a:fillRect/>
          </a:stretch>
        </p:blipFill>
        <p:spPr>
          <a:xfrm>
            <a:off x="20" y="10"/>
            <a:ext cx="12191979" cy="6857990"/>
          </a:xfrm>
          <a:custGeom>
            <a:avLst/>
            <a:gdLst>
              <a:gd name="connsiteX0" fmla="*/ 334963 w 12191999"/>
              <a:gd name="connsiteY0" fmla="*/ 964647 h 6858000"/>
              <a:gd name="connsiteX1" fmla="*/ 334963 w 12191999"/>
              <a:gd name="connsiteY1" fmla="*/ 971847 h 6858000"/>
              <a:gd name="connsiteX2" fmla="*/ 11848324 w 12191999"/>
              <a:gd name="connsiteY2" fmla="*/ 971847 h 6858000"/>
              <a:gd name="connsiteX3" fmla="*/ 11848324 w 12191999"/>
              <a:gd name="connsiteY3" fmla="*/ 964647 h 6858000"/>
              <a:gd name="connsiteX4" fmla="*/ 0 w 12191999"/>
              <a:gd name="connsiteY4" fmla="*/ 0 h 6858000"/>
              <a:gd name="connsiteX5" fmla="*/ 12191999 w 12191999"/>
              <a:gd name="connsiteY5" fmla="*/ 0 h 6858000"/>
              <a:gd name="connsiteX6" fmla="*/ 12191999 w 12191999"/>
              <a:gd name="connsiteY6" fmla="*/ 6858000 h 6858000"/>
              <a:gd name="connsiteX7" fmla="*/ 0 w 12191999"/>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334963" y="964647"/>
                </a:moveTo>
                <a:lnTo>
                  <a:pt x="334963" y="971847"/>
                </a:lnTo>
                <a:lnTo>
                  <a:pt x="11848324" y="971847"/>
                </a:lnTo>
                <a:lnTo>
                  <a:pt x="11848324" y="964647"/>
                </a:lnTo>
                <a:close/>
                <a:moveTo>
                  <a:pt x="0" y="0"/>
                </a:moveTo>
                <a:lnTo>
                  <a:pt x="12191999" y="0"/>
                </a:lnTo>
                <a:lnTo>
                  <a:pt x="12191999" y="6858000"/>
                </a:lnTo>
                <a:lnTo>
                  <a:pt x="0" y="6858000"/>
                </a:lnTo>
                <a:close/>
              </a:path>
            </a:pathLst>
          </a:custGeom>
          <a:noFill/>
        </p:spPr>
      </p:pic>
      <p:sp>
        <p:nvSpPr>
          <p:cNvPr id="5" name="TextBox 4">
            <a:extLst>
              <a:ext uri="{FF2B5EF4-FFF2-40B4-BE49-F238E27FC236}">
                <a16:creationId xmlns:a16="http://schemas.microsoft.com/office/drawing/2014/main" id="{BE653B48-0751-71C9-F27F-5327522B9286}"/>
              </a:ext>
            </a:extLst>
          </p:cNvPr>
          <p:cNvSpPr txBox="1"/>
          <p:nvPr/>
        </p:nvSpPr>
        <p:spPr>
          <a:xfrm>
            <a:off x="205184" y="156375"/>
            <a:ext cx="1637904" cy="905882"/>
          </a:xfrm>
          <a:prstGeom prst="rect">
            <a:avLst/>
          </a:prstGeom>
          <a:blipFill>
            <a:blip r:embed="rId3">
              <a:extLst>
                <a:ext uri="{28A0092B-C50C-407E-A947-70E740481C1C}">
                  <a14:useLocalDpi xmlns:a14="http://schemas.microsoft.com/office/drawing/2010/main" val="0"/>
                </a:ext>
              </a:extLst>
            </a:blip>
            <a:stretch>
              <a:fillRect/>
            </a:stretch>
          </a:blipFill>
        </p:spPr>
        <p:txBody>
          <a:bodyPr vert="horz" lIns="0" tIns="720000" rIns="0" bIns="0" rtlCol="0">
            <a:normAutofit/>
          </a:bodyPr>
          <a:lstStyle/>
          <a:p>
            <a:pPr marL="266700" indent="-266700">
              <a:lnSpc>
                <a:spcPct val="90000"/>
              </a:lnSpc>
              <a:spcBef>
                <a:spcPts val="1000"/>
              </a:spcBef>
              <a:buFont typeface="Arial" panose="020B0604020202020204" pitchFamily="34" charset="0"/>
              <a:buChar char="•"/>
            </a:pPr>
            <a:r>
              <a:rPr lang="sv-SE" sz="100" kern="1200" noProof="0" dirty="0">
                <a:latin typeface="+mn-lt"/>
                <a:ea typeface="+mn-ea"/>
                <a:cs typeface="+mn-cs"/>
              </a:rPr>
              <a:t>Vad betyder det i ett sekulärt samhälle?</a:t>
            </a:r>
          </a:p>
        </p:txBody>
      </p:sp>
      <p:sp>
        <p:nvSpPr>
          <p:cNvPr id="2" name="TextBox 4">
            <a:extLst>
              <a:ext uri="{FF2B5EF4-FFF2-40B4-BE49-F238E27FC236}">
                <a16:creationId xmlns:a16="http://schemas.microsoft.com/office/drawing/2014/main" id="{7A459B1F-1DD1-E8B0-AA7D-1C2ACC09A5A9}"/>
              </a:ext>
            </a:extLst>
          </p:cNvPr>
          <p:cNvSpPr txBox="1"/>
          <p:nvPr/>
        </p:nvSpPr>
        <p:spPr>
          <a:xfrm>
            <a:off x="343677" y="4718426"/>
            <a:ext cx="5429050" cy="753404"/>
          </a:xfrm>
          <a:prstGeom prst="rect">
            <a:avLst/>
          </a:prstGeom>
        </p:spPr>
        <p:txBody>
          <a:bodyPr vert="horz" lIns="0" tIns="0" rIns="0" bIns="0" rtlCol="0" anchor="t">
            <a:normAutofit/>
          </a:bodyPr>
          <a:lstStyle/>
          <a:p>
            <a:pPr marL="266700" indent="-266700">
              <a:lnSpc>
                <a:spcPct val="90000"/>
              </a:lnSpc>
              <a:spcBef>
                <a:spcPct val="0"/>
              </a:spcBef>
              <a:spcAft>
                <a:spcPts val="600"/>
              </a:spcAft>
            </a:pPr>
            <a:r>
              <a:rPr lang="sv-SE" sz="2700" kern="1200" dirty="0">
                <a:latin typeface="+mj-lt"/>
                <a:ea typeface="+mj-ea"/>
                <a:cs typeface="+mj-cs"/>
              </a:rPr>
              <a:t>En berättelse om Gunhild </a:t>
            </a:r>
            <a:r>
              <a:rPr lang="sv-SE" sz="2700" kern="1200" dirty="0" err="1">
                <a:latin typeface="+mj-lt"/>
                <a:ea typeface="+mj-ea"/>
                <a:cs typeface="+mj-cs"/>
              </a:rPr>
              <a:t>oc</a:t>
            </a:r>
            <a:endParaRPr lang="sv-SE" sz="2700" kern="1200" noProof="0" dirty="0">
              <a:latin typeface="+mj-lt"/>
              <a:ea typeface="+mj-ea"/>
              <a:cs typeface="+mj-cs"/>
            </a:endParaRPr>
          </a:p>
        </p:txBody>
      </p:sp>
    </p:spTree>
    <p:extLst>
      <p:ext uri="{BB962C8B-B14F-4D97-AF65-F5344CB8AC3E}">
        <p14:creationId xmlns:p14="http://schemas.microsoft.com/office/powerpoint/2010/main" val="4005609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7">
            <a:extLst>
              <a:ext uri="{FF2B5EF4-FFF2-40B4-BE49-F238E27FC236}">
                <a16:creationId xmlns:a16="http://schemas.microsoft.com/office/drawing/2014/main" id="{1EA72C9C-E80E-AF64-0CCE-2592A148907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p:blipFill>
        <p:spPr>
          <a:xfrm>
            <a:off x="492087" y="2030941"/>
            <a:ext cx="4488972" cy="4163522"/>
          </a:xfrm>
          <a:prstGeom prst="rect">
            <a:avLst/>
          </a:prstGeom>
          <a:noFill/>
        </p:spPr>
      </p:pic>
      <p:pic>
        <p:nvPicPr>
          <p:cNvPr id="18" name="Bildobjekt 17">
            <a:extLst>
              <a:ext uri="{FF2B5EF4-FFF2-40B4-BE49-F238E27FC236}">
                <a16:creationId xmlns:a16="http://schemas.microsoft.com/office/drawing/2014/main" id="{857DDD3B-979D-0A7E-B19E-1BADA4098AA3}"/>
              </a:ext>
            </a:extLst>
          </p:cNvPr>
          <p:cNvPicPr>
            <a:picLocks noChangeAspect="1"/>
          </p:cNvPicPr>
          <p:nvPr/>
        </p:nvPicPr>
        <p:blipFill>
          <a:blip r:embed="rId3"/>
          <a:stretch>
            <a:fillRect/>
          </a:stretch>
        </p:blipFill>
        <p:spPr>
          <a:xfrm>
            <a:off x="5523094" y="3227222"/>
            <a:ext cx="6088684" cy="177096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Bildobjekt 17">
            <a:extLst>
              <a:ext uri="{FF2B5EF4-FFF2-40B4-BE49-F238E27FC236}">
                <a16:creationId xmlns:a16="http://schemas.microsoft.com/office/drawing/2014/main" id="{50CB1970-7CB3-6CDD-8005-235EB41914D0}"/>
              </a:ext>
            </a:extLst>
          </p:cNvPr>
          <p:cNvPicPr>
            <a:picLocks noChangeAspect="1"/>
          </p:cNvPicPr>
          <p:nvPr/>
        </p:nvPicPr>
        <p:blipFill>
          <a:blip r:embed="rId2">
            <a:extLst>
              <a:ext uri="{28A0092B-C50C-407E-A947-70E740481C1C}">
                <a14:useLocalDpi xmlns:a14="http://schemas.microsoft.com/office/drawing/2010/main" val="0"/>
              </a:ext>
            </a:extLst>
          </a:blip>
          <a:srcRect t="7413" b="31940"/>
          <a:stretch>
            <a:fillRect/>
          </a:stretch>
        </p:blipFill>
        <p:spPr>
          <a:xfrm>
            <a:off x="20" y="10"/>
            <a:ext cx="12191979" cy="6857990"/>
          </a:xfrm>
          <a:custGeom>
            <a:avLst/>
            <a:gdLst>
              <a:gd name="connsiteX0" fmla="*/ 334963 w 12191999"/>
              <a:gd name="connsiteY0" fmla="*/ 964647 h 6858000"/>
              <a:gd name="connsiteX1" fmla="*/ 334963 w 12191999"/>
              <a:gd name="connsiteY1" fmla="*/ 971847 h 6858000"/>
              <a:gd name="connsiteX2" fmla="*/ 11848324 w 12191999"/>
              <a:gd name="connsiteY2" fmla="*/ 971847 h 6858000"/>
              <a:gd name="connsiteX3" fmla="*/ 11848324 w 12191999"/>
              <a:gd name="connsiteY3" fmla="*/ 964647 h 6858000"/>
              <a:gd name="connsiteX4" fmla="*/ 0 w 12191999"/>
              <a:gd name="connsiteY4" fmla="*/ 0 h 6858000"/>
              <a:gd name="connsiteX5" fmla="*/ 12191999 w 12191999"/>
              <a:gd name="connsiteY5" fmla="*/ 0 h 6858000"/>
              <a:gd name="connsiteX6" fmla="*/ 12191999 w 12191999"/>
              <a:gd name="connsiteY6" fmla="*/ 6858000 h 6858000"/>
              <a:gd name="connsiteX7" fmla="*/ 0 w 12191999"/>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334963" y="964647"/>
                </a:moveTo>
                <a:lnTo>
                  <a:pt x="334963" y="971847"/>
                </a:lnTo>
                <a:lnTo>
                  <a:pt x="11848324" y="971847"/>
                </a:lnTo>
                <a:lnTo>
                  <a:pt x="11848324" y="964647"/>
                </a:lnTo>
                <a:close/>
                <a:moveTo>
                  <a:pt x="0" y="0"/>
                </a:moveTo>
                <a:lnTo>
                  <a:pt x="12191999" y="0"/>
                </a:lnTo>
                <a:lnTo>
                  <a:pt x="12191999" y="6858000"/>
                </a:lnTo>
                <a:lnTo>
                  <a:pt x="0" y="6858000"/>
                </a:lnTo>
                <a:close/>
              </a:path>
            </a:pathLst>
          </a:custGeom>
          <a:noFill/>
        </p:spPr>
      </p:pic>
      <p:sp>
        <p:nvSpPr>
          <p:cNvPr id="5" name="TextBox 4"/>
          <p:cNvSpPr txBox="1"/>
          <p:nvPr/>
        </p:nvSpPr>
        <p:spPr>
          <a:xfrm>
            <a:off x="205184" y="156375"/>
            <a:ext cx="1637904" cy="905882"/>
          </a:xfrm>
          <a:prstGeom prst="rect">
            <a:avLst/>
          </a:prstGeom>
          <a:blipFill>
            <a:blip r:embed="rId3">
              <a:extLst>
                <a:ext uri="{28A0092B-C50C-407E-A947-70E740481C1C}">
                  <a14:useLocalDpi xmlns:a14="http://schemas.microsoft.com/office/drawing/2010/main" val="0"/>
                </a:ext>
              </a:extLst>
            </a:blip>
            <a:stretch>
              <a:fillRect/>
            </a:stretch>
          </a:blipFill>
        </p:spPr>
        <p:txBody>
          <a:bodyPr vert="horz" lIns="0" tIns="720000" rIns="0" bIns="0" rtlCol="0">
            <a:normAutofit/>
          </a:bodyPr>
          <a:lstStyle/>
          <a:p>
            <a:pPr marL="266700" indent="-266700">
              <a:lnSpc>
                <a:spcPct val="90000"/>
              </a:lnSpc>
              <a:spcBef>
                <a:spcPts val="1000"/>
              </a:spcBef>
              <a:buFont typeface="Arial" panose="020B0604020202020204" pitchFamily="34" charset="0"/>
              <a:buChar char="•"/>
            </a:pPr>
            <a:r>
              <a:rPr lang="sv-SE" sz="100" kern="1200" noProof="0" dirty="0">
                <a:latin typeface="+mn-lt"/>
                <a:ea typeface="+mn-ea"/>
                <a:cs typeface="+mn-cs"/>
              </a:rPr>
              <a:t>Vad betyder det i ett sekulärt samhälle?</a:t>
            </a:r>
          </a:p>
        </p:txBody>
      </p:sp>
      <p:sp>
        <p:nvSpPr>
          <p:cNvPr id="16" name="Title 3">
            <a:extLst>
              <a:ext uri="{FF2B5EF4-FFF2-40B4-BE49-F238E27FC236}">
                <a16:creationId xmlns:a16="http://schemas.microsoft.com/office/drawing/2014/main" id="{F5C7E211-A5A3-7405-9D05-03A7D383DB36}"/>
              </a:ext>
            </a:extLst>
          </p:cNvPr>
          <p:cNvSpPr txBox="1">
            <a:spLocks/>
          </p:cNvSpPr>
          <p:nvPr/>
        </p:nvSpPr>
        <p:spPr>
          <a:xfrm>
            <a:off x="339319" y="4465038"/>
            <a:ext cx="11513361" cy="753404"/>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spcAft>
                <a:spcPts val="600"/>
              </a:spcAft>
            </a:pPr>
            <a:r>
              <a:rPr lang="sv-SE" b="1" noProof="0" dirty="0"/>
              <a:t>Att arbeta i en</a:t>
            </a:r>
            <a:r>
              <a:rPr lang="sv-SE" b="1" kern="1200" noProof="0" dirty="0">
                <a:latin typeface="+mj-lt"/>
                <a:ea typeface="+mj-ea"/>
                <a:cs typeface="+mj-cs"/>
              </a:rPr>
              <a:t> organisation
utifrån kristen människosyn?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0AD835-6257-3B12-629D-FD87953280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F07BB26-A69B-9549-E2DF-FA283D0E30AB}"/>
              </a:ext>
            </a:extLst>
          </p:cNvPr>
          <p:cNvSpPr>
            <a:spLocks noGrp="1"/>
          </p:cNvSpPr>
          <p:nvPr>
            <p:ph type="title"/>
          </p:nvPr>
        </p:nvSpPr>
        <p:spPr/>
        <p:txBody>
          <a:bodyPr/>
          <a:lstStyle/>
          <a:p>
            <a:pPr algn="l"/>
            <a:r>
              <a:rPr lang="sv-SE" sz="3100" b="1" noProof="0" dirty="0">
                <a:solidFill>
                  <a:srgbClr val="1E1E1E"/>
                </a:solidFill>
              </a:rPr>
              <a:t>Varför frågan är viktig</a:t>
            </a:r>
          </a:p>
        </p:txBody>
      </p:sp>
      <p:sp>
        <p:nvSpPr>
          <p:cNvPr id="4" name="Content Placeholder 3">
            <a:extLst>
              <a:ext uri="{FF2B5EF4-FFF2-40B4-BE49-F238E27FC236}">
                <a16:creationId xmlns:a16="http://schemas.microsoft.com/office/drawing/2014/main" id="{49EAC671-2F80-FB3E-88BB-A52777516364}"/>
              </a:ext>
            </a:extLst>
          </p:cNvPr>
          <p:cNvSpPr>
            <a:spLocks noGrp="1"/>
          </p:cNvSpPr>
          <p:nvPr>
            <p:ph idx="1"/>
          </p:nvPr>
        </p:nvSpPr>
        <p:spPr/>
        <p:txBody>
          <a:bodyPr wrap="square" lIns="0" rIns="0">
            <a:normAutofit fontScale="92500"/>
          </a:bodyPr>
          <a:lstStyle/>
          <a:p>
            <a:pPr>
              <a:lnSpc>
                <a:spcPct val="105000"/>
              </a:lnSpc>
              <a:spcAft>
                <a:spcPts val="1200"/>
              </a:spcAft>
              <a:defRPr sz="2100">
                <a:solidFill>
                  <a:srgbClr val="1E1E1E"/>
                </a:solidFill>
              </a:defRPr>
            </a:pPr>
            <a:r>
              <a:rPr lang="sv-SE" noProof="0" dirty="0"/>
              <a:t>Vi finns nära och ibland i välfärden</a:t>
            </a:r>
            <a:r>
              <a:rPr lang="sv-SE" dirty="0"/>
              <a:t>, i</a:t>
            </a:r>
            <a:r>
              <a:rPr lang="sv-SE" noProof="0" dirty="0"/>
              <a:t> kommuner och vill vara professionella. Vi menar att vi tillför något annat och större än ”bara” lagstadgade insatser och möten. </a:t>
            </a:r>
          </a:p>
          <a:p>
            <a:pPr>
              <a:lnSpc>
                <a:spcPct val="105000"/>
              </a:lnSpc>
              <a:spcAft>
                <a:spcPts val="1200"/>
              </a:spcAft>
              <a:defRPr sz="2100">
                <a:solidFill>
                  <a:srgbClr val="1E1E1E"/>
                </a:solidFill>
              </a:defRPr>
            </a:pPr>
            <a:r>
              <a:rPr lang="sv-SE" dirty="0"/>
              <a:t>V</a:t>
            </a:r>
            <a:r>
              <a:rPr lang="sv-SE" noProof="0" dirty="0"/>
              <a:t>i finns i en tradition och en grund som säger: </a:t>
            </a:r>
            <a:br>
              <a:rPr lang="sv-SE" noProof="0" dirty="0"/>
            </a:br>
            <a:r>
              <a:rPr lang="sv-SE" noProof="0" dirty="0"/>
              <a:t>Att varje människa har okränkbart värde och inneboende värdighet</a:t>
            </a:r>
            <a:r>
              <a:rPr lang="sv-SE" dirty="0"/>
              <a:t> – Och att det påverkar vår verksamhet och sättet vi agerar.</a:t>
            </a:r>
            <a:endParaRPr lang="sv-SE" noProof="0" dirty="0"/>
          </a:p>
          <a:p>
            <a:pPr>
              <a:lnSpc>
                <a:spcPct val="105000"/>
              </a:lnSpc>
              <a:spcAft>
                <a:spcPts val="1200"/>
              </a:spcAft>
              <a:defRPr sz="2100">
                <a:solidFill>
                  <a:srgbClr val="1E1E1E"/>
                </a:solidFill>
              </a:defRPr>
            </a:pPr>
            <a:r>
              <a:rPr lang="sv-SE" noProof="0" dirty="0"/>
              <a:t>Utmaningen är att vara tydliga utan att bli partipolitiska, moraliserande eller obegripliga.</a:t>
            </a:r>
          </a:p>
        </p:txBody>
      </p:sp>
      <p:pic>
        <p:nvPicPr>
          <p:cNvPr id="8" name="Platshållare för bild 7">
            <a:extLst>
              <a:ext uri="{FF2B5EF4-FFF2-40B4-BE49-F238E27FC236}">
                <a16:creationId xmlns:a16="http://schemas.microsoft.com/office/drawing/2014/main" id="{AC729634-2757-46D3-149D-00F17AA1C738}"/>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091" b="1091"/>
          <a:stretch>
            <a:fillRect/>
          </a:stretch>
        </p:blipFill>
        <p:spPr>
          <a:prstGeom prst="rect">
            <a:avLst/>
          </a:prstGeom>
        </p:spPr>
      </p:pic>
    </p:spTree>
    <p:extLst>
      <p:ext uri="{BB962C8B-B14F-4D97-AF65-F5344CB8AC3E}">
        <p14:creationId xmlns:p14="http://schemas.microsoft.com/office/powerpoint/2010/main" val="1153103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7">
            <a:extLst>
              <a:ext uri="{FF2B5EF4-FFF2-40B4-BE49-F238E27FC236}">
                <a16:creationId xmlns:a16="http://schemas.microsoft.com/office/drawing/2014/main" id="{E337E79F-88FB-0494-9D7F-7077ADC2884B}"/>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r="3" b="2287"/>
          <a:stretch>
            <a:fillRect/>
          </a:stretch>
        </p:blipFill>
        <p:spPr>
          <a:xfrm>
            <a:off x="6096000" y="1160463"/>
            <a:ext cx="5761038" cy="5221287"/>
          </a:xfrm>
          <a:prstGeom prst="rect">
            <a:avLst/>
          </a:prstGeom>
          <a:noFill/>
        </p:spPr>
      </p:pic>
      <p:sp>
        <p:nvSpPr>
          <p:cNvPr id="3" name="Title 2"/>
          <p:cNvSpPr>
            <a:spLocks noGrp="1"/>
          </p:cNvSpPr>
          <p:nvPr>
            <p:ph type="title"/>
          </p:nvPr>
        </p:nvSpPr>
        <p:spPr>
          <a:xfrm>
            <a:off x="541294" y="1237096"/>
            <a:ext cx="5357090" cy="753404"/>
          </a:xfrm>
        </p:spPr>
        <p:txBody>
          <a:bodyPr anchor="t">
            <a:normAutofit/>
          </a:bodyPr>
          <a:lstStyle/>
          <a:p>
            <a:r>
              <a:rPr lang="sv-SE" sz="2700" b="1" noProof="0"/>
              <a:t>Kristen människosyn – enkelt uttryckt</a:t>
            </a:r>
          </a:p>
        </p:txBody>
      </p:sp>
      <p:sp>
        <p:nvSpPr>
          <p:cNvPr id="4" name="Content Placeholder 3"/>
          <p:cNvSpPr>
            <a:spLocks noGrp="1"/>
          </p:cNvSpPr>
          <p:nvPr>
            <p:ph idx="1"/>
          </p:nvPr>
        </p:nvSpPr>
        <p:spPr>
          <a:xfrm>
            <a:off x="541293" y="2218228"/>
            <a:ext cx="5357091" cy="4034790"/>
          </a:xfrm>
        </p:spPr>
        <p:txBody>
          <a:bodyPr lIns="0" rIns="0">
            <a:normAutofit/>
          </a:bodyPr>
          <a:lstStyle/>
          <a:p>
            <a:pPr>
              <a:spcAft>
                <a:spcPts val="1200"/>
              </a:spcAft>
              <a:defRPr sz="2100">
                <a:solidFill>
                  <a:srgbClr val="1E1E1E"/>
                </a:solidFill>
              </a:defRPr>
            </a:pPr>
            <a:r>
              <a:rPr lang="sv-SE" sz="2100" noProof="0" dirty="0"/>
              <a:t>Människan är inte först prestation, nytta eller problem. Människans värde är inte uppdelat utifrån härkomst, identitet, funktion, läggning eller uttryck</a:t>
            </a:r>
          </a:p>
          <a:p>
            <a:pPr>
              <a:spcAft>
                <a:spcPts val="1200"/>
              </a:spcAft>
              <a:defRPr sz="2100">
                <a:solidFill>
                  <a:srgbClr val="1E1E1E"/>
                </a:solidFill>
              </a:defRPr>
            </a:pPr>
            <a:r>
              <a:rPr lang="sv-SE" sz="2100" noProof="0" dirty="0"/>
              <a:t>Människan är värdefull, relationell och sårbar varelse</a:t>
            </a:r>
            <a:r>
              <a:rPr lang="sv-SE" sz="2100" dirty="0"/>
              <a:t> -</a:t>
            </a:r>
            <a:r>
              <a:rPr lang="sv-SE" sz="2100" noProof="0" dirty="0"/>
              <a:t> och skapad för relationer och gemenskap.</a:t>
            </a:r>
          </a:p>
          <a:p>
            <a:pPr>
              <a:spcAft>
                <a:spcPts val="1200"/>
              </a:spcAft>
              <a:defRPr sz="2100">
                <a:solidFill>
                  <a:srgbClr val="1E1E1E"/>
                </a:solidFill>
              </a:defRPr>
            </a:pPr>
            <a:r>
              <a:rPr lang="sv-SE" sz="2100" noProof="0" dirty="0"/>
              <a:t>Därför får ingen reduceras till klient, deltagare  ärende, brukare, kund eller kostnad.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D549E3-B5EB-3D32-76DF-B90EE9F47BDA}"/>
            </a:ext>
          </a:extLst>
        </p:cNvPr>
        <p:cNvGrpSpPr/>
        <p:nvPr/>
      </p:nvGrpSpPr>
      <p:grpSpPr>
        <a:xfrm>
          <a:off x="0" y="0"/>
          <a:ext cx="0" cy="0"/>
          <a:chOff x="0" y="0"/>
          <a:chExt cx="0" cy="0"/>
        </a:xfrm>
      </p:grpSpPr>
      <p:pic>
        <p:nvPicPr>
          <p:cNvPr id="8" name="Platshållare för bild 7">
            <a:extLst>
              <a:ext uri="{FF2B5EF4-FFF2-40B4-BE49-F238E27FC236}">
                <a16:creationId xmlns:a16="http://schemas.microsoft.com/office/drawing/2014/main" id="{391FB7A3-D0B7-176A-8666-F02F86C83809}"/>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r="3" b="2287"/>
          <a:stretch>
            <a:fillRect/>
          </a:stretch>
        </p:blipFill>
        <p:spPr>
          <a:xfrm>
            <a:off x="6096000" y="1160463"/>
            <a:ext cx="5761038" cy="5221287"/>
          </a:xfrm>
          <a:prstGeom prst="rect">
            <a:avLst/>
          </a:prstGeom>
          <a:noFill/>
        </p:spPr>
      </p:pic>
      <p:sp>
        <p:nvSpPr>
          <p:cNvPr id="9" name="Title 2">
            <a:extLst>
              <a:ext uri="{FF2B5EF4-FFF2-40B4-BE49-F238E27FC236}">
                <a16:creationId xmlns:a16="http://schemas.microsoft.com/office/drawing/2014/main" id="{B5AEC8A6-C66E-C601-8CEB-0D55A5856BF2}"/>
              </a:ext>
            </a:extLst>
          </p:cNvPr>
          <p:cNvSpPr>
            <a:spLocks noGrp="1"/>
          </p:cNvSpPr>
          <p:nvPr>
            <p:ph type="title"/>
          </p:nvPr>
        </p:nvSpPr>
        <p:spPr>
          <a:xfrm>
            <a:off x="343677" y="1237096"/>
            <a:ext cx="5429050" cy="753404"/>
          </a:xfrm>
        </p:spPr>
        <p:txBody>
          <a:bodyPr>
            <a:normAutofit fontScale="90000"/>
          </a:bodyPr>
          <a:lstStyle/>
          <a:p>
            <a:pPr algn="l"/>
            <a:r>
              <a:rPr lang="sv-SE" sz="3100" b="1" dirty="0">
                <a:solidFill>
                  <a:srgbClr val="1E1E1E"/>
                </a:solidFill>
              </a:rPr>
              <a:t>Att arbeta med detta som grund</a:t>
            </a:r>
            <a:r>
              <a:rPr lang="sv-SE" sz="3100" b="1" noProof="0" dirty="0">
                <a:solidFill>
                  <a:srgbClr val="1E1E1E"/>
                </a:solidFill>
              </a:rPr>
              <a:t> är mer än att hjälpa</a:t>
            </a:r>
          </a:p>
        </p:txBody>
      </p:sp>
      <p:sp>
        <p:nvSpPr>
          <p:cNvPr id="10" name="Content Placeholder 3">
            <a:extLst>
              <a:ext uri="{FF2B5EF4-FFF2-40B4-BE49-F238E27FC236}">
                <a16:creationId xmlns:a16="http://schemas.microsoft.com/office/drawing/2014/main" id="{6A7053AA-8044-1458-613B-A2F34C45C387}"/>
              </a:ext>
            </a:extLst>
          </p:cNvPr>
          <p:cNvSpPr>
            <a:spLocks noGrp="1"/>
          </p:cNvSpPr>
          <p:nvPr>
            <p:ph idx="1"/>
          </p:nvPr>
        </p:nvSpPr>
        <p:spPr>
          <a:xfrm>
            <a:off x="541338" y="2217738"/>
            <a:ext cx="5357812" cy="4035425"/>
          </a:xfrm>
        </p:spPr>
        <p:txBody>
          <a:bodyPr wrap="square" lIns="0" rIns="0"/>
          <a:lstStyle/>
          <a:p>
            <a:pPr>
              <a:lnSpc>
                <a:spcPct val="105000"/>
              </a:lnSpc>
              <a:spcAft>
                <a:spcPts val="1200"/>
              </a:spcAft>
              <a:defRPr sz="2100">
                <a:solidFill>
                  <a:srgbClr val="1E1E1E"/>
                </a:solidFill>
              </a:defRPr>
            </a:pPr>
            <a:r>
              <a:rPr lang="sv-SE" dirty="0"/>
              <a:t>H</a:t>
            </a:r>
            <a:r>
              <a:rPr lang="sv-SE" noProof="0" dirty="0" err="1"/>
              <a:t>andlar</a:t>
            </a:r>
            <a:r>
              <a:rPr lang="sv-SE" noProof="0" dirty="0"/>
              <a:t> om mer än </a:t>
            </a:r>
            <a:r>
              <a:rPr lang="sv-SE" dirty="0"/>
              <a:t>omsorg och insatser, mer än att se lindra och förändra</a:t>
            </a:r>
          </a:p>
          <a:p>
            <a:pPr>
              <a:lnSpc>
                <a:spcPct val="105000"/>
              </a:lnSpc>
              <a:spcAft>
                <a:spcPts val="1200"/>
              </a:spcAft>
              <a:defRPr sz="2100">
                <a:solidFill>
                  <a:srgbClr val="1E1E1E"/>
                </a:solidFill>
              </a:defRPr>
            </a:pPr>
            <a:r>
              <a:rPr lang="sv-SE" noProof="0" dirty="0"/>
              <a:t>– Arbete utifrån våra värderingar tvingar oss också att utmana. </a:t>
            </a:r>
          </a:p>
          <a:p>
            <a:pPr>
              <a:lnSpc>
                <a:spcPct val="105000"/>
              </a:lnSpc>
              <a:spcAft>
                <a:spcPts val="1200"/>
              </a:spcAft>
              <a:defRPr sz="2100">
                <a:solidFill>
                  <a:srgbClr val="1E1E1E"/>
                </a:solidFill>
              </a:defRPr>
            </a:pPr>
            <a:r>
              <a:rPr lang="sv-SE" noProof="0" dirty="0"/>
              <a:t>Den frågar också varför människor hamnar utanför – och vad som behöver förändras.</a:t>
            </a:r>
          </a:p>
          <a:p>
            <a:pPr>
              <a:lnSpc>
                <a:spcPct val="105000"/>
              </a:lnSpc>
              <a:spcAft>
                <a:spcPts val="1200"/>
              </a:spcAft>
              <a:defRPr sz="2100">
                <a:solidFill>
                  <a:srgbClr val="1E1E1E"/>
                </a:solidFill>
              </a:defRPr>
            </a:pPr>
            <a:r>
              <a:rPr lang="sv-SE" dirty="0"/>
              <a:t>Detta tillsammans kallas Diakoni på </a:t>
            </a:r>
            <a:r>
              <a:rPr lang="sv-SE" dirty="0" err="1"/>
              <a:t>kyrkiska</a:t>
            </a:r>
            <a:r>
              <a:rPr lang="sv-SE" dirty="0"/>
              <a:t>!</a:t>
            </a:r>
            <a:endParaRPr lang="sv-SE" noProof="0" dirty="0"/>
          </a:p>
        </p:txBody>
      </p:sp>
    </p:spTree>
    <p:extLst>
      <p:ext uri="{BB962C8B-B14F-4D97-AF65-F5344CB8AC3E}">
        <p14:creationId xmlns:p14="http://schemas.microsoft.com/office/powerpoint/2010/main" val="2370936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BB57B-E811-EBC5-7875-C54F316DD20C}"/>
            </a:ext>
          </a:extLst>
        </p:cNvPr>
        <p:cNvGrpSpPr/>
        <p:nvPr/>
      </p:nvGrpSpPr>
      <p:grpSpPr>
        <a:xfrm>
          <a:off x="0" y="0"/>
          <a:ext cx="0" cy="0"/>
          <a:chOff x="0" y="0"/>
          <a:chExt cx="0" cy="0"/>
        </a:xfrm>
      </p:grpSpPr>
      <p:pic>
        <p:nvPicPr>
          <p:cNvPr id="8" name="Platshållare för bild 7">
            <a:extLst>
              <a:ext uri="{FF2B5EF4-FFF2-40B4-BE49-F238E27FC236}">
                <a16:creationId xmlns:a16="http://schemas.microsoft.com/office/drawing/2014/main" id="{FED4E730-E1CF-05B0-5CB4-C07F57B7D94C}"/>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r="3" b="2287"/>
          <a:stretch>
            <a:fillRect/>
          </a:stretch>
        </p:blipFill>
        <p:spPr>
          <a:xfrm>
            <a:off x="6096000" y="1160463"/>
            <a:ext cx="5761038" cy="5221287"/>
          </a:xfrm>
          <a:prstGeom prst="rect">
            <a:avLst/>
          </a:prstGeom>
          <a:noFill/>
        </p:spPr>
      </p:pic>
      <p:sp>
        <p:nvSpPr>
          <p:cNvPr id="6" name="Title 2">
            <a:extLst>
              <a:ext uri="{FF2B5EF4-FFF2-40B4-BE49-F238E27FC236}">
                <a16:creationId xmlns:a16="http://schemas.microsoft.com/office/drawing/2014/main" id="{25D35D16-2EEB-2F0C-3C58-7BF22C42F93C}"/>
              </a:ext>
            </a:extLst>
          </p:cNvPr>
          <p:cNvSpPr>
            <a:spLocks noGrp="1"/>
          </p:cNvSpPr>
          <p:nvPr>
            <p:ph type="title"/>
          </p:nvPr>
        </p:nvSpPr>
        <p:spPr>
          <a:xfrm>
            <a:off x="343677" y="1237096"/>
            <a:ext cx="5429050" cy="753404"/>
          </a:xfrm>
        </p:spPr>
        <p:txBody>
          <a:bodyPr>
            <a:normAutofit fontScale="90000"/>
          </a:bodyPr>
          <a:lstStyle/>
          <a:p>
            <a:pPr algn="l"/>
            <a:r>
              <a:rPr lang="sv-SE" sz="3100" b="1" dirty="0">
                <a:solidFill>
                  <a:srgbClr val="1E1E1E"/>
                </a:solidFill>
              </a:rPr>
              <a:t>Att arbeta utifrån en värderingsgrund som vår …</a:t>
            </a:r>
            <a:endParaRPr lang="sv-SE" sz="3100" b="1" noProof="0" dirty="0">
              <a:solidFill>
                <a:srgbClr val="1E1E1E"/>
              </a:solidFill>
            </a:endParaRPr>
          </a:p>
        </p:txBody>
      </p:sp>
      <p:sp>
        <p:nvSpPr>
          <p:cNvPr id="7" name="Content Placeholder 3"/>
          <p:cNvSpPr>
            <a:spLocks noGrp="1"/>
          </p:cNvSpPr>
          <p:nvPr>
            <p:ph idx="1"/>
          </p:nvPr>
        </p:nvSpPr>
        <p:spPr>
          <a:xfrm>
            <a:off x="541338" y="2217738"/>
            <a:ext cx="5357812" cy="4035425"/>
          </a:xfrm>
        </p:spPr>
        <p:txBody>
          <a:bodyPr wrap="square" lIns="0" rIns="0">
            <a:normAutofit lnSpcReduction="10000"/>
          </a:bodyPr>
          <a:lstStyle/>
          <a:p>
            <a:pPr>
              <a:lnSpc>
                <a:spcPct val="105000"/>
              </a:lnSpc>
              <a:spcAft>
                <a:spcPts val="1200"/>
              </a:spcAft>
              <a:defRPr sz="2100">
                <a:solidFill>
                  <a:srgbClr val="1E1E1E"/>
                </a:solidFill>
              </a:defRPr>
            </a:pPr>
            <a:r>
              <a:rPr lang="sv-SE" noProof="0" dirty="0"/>
              <a:t>Innebär att skapa arenor där människor kan organisera sig, formulera sina erfarenheter, bygga makt tillsammans och utkräva ansvar av</a:t>
            </a:r>
            <a:r>
              <a:rPr lang="sv-SE" dirty="0"/>
              <a:t> beslutsfattare</a:t>
            </a:r>
            <a:endParaRPr lang="sv-SE" noProof="0" dirty="0"/>
          </a:p>
          <a:p>
            <a:pPr>
              <a:lnSpc>
                <a:spcPct val="105000"/>
              </a:lnSpc>
              <a:spcAft>
                <a:spcPts val="1200"/>
              </a:spcAft>
              <a:defRPr sz="2100">
                <a:solidFill>
                  <a:srgbClr val="1E1E1E"/>
                </a:solidFill>
              </a:defRPr>
            </a:pPr>
            <a:r>
              <a:rPr lang="sv-SE" noProof="0" dirty="0"/>
              <a:t>Trovärdigheten avgörs inte bara av </a:t>
            </a:r>
            <a:r>
              <a:rPr lang="sv-SE" dirty="0"/>
              <a:t>organisationens</a:t>
            </a:r>
            <a:r>
              <a:rPr lang="sv-SE" noProof="0" dirty="0"/>
              <a:t> budskap, utan också av dess former: om den stärker människors aktörskap eller om den talar för dem utan att göra dem delaktiga </a:t>
            </a:r>
          </a:p>
          <a:p>
            <a:pPr>
              <a:lnSpc>
                <a:spcPct val="105000"/>
              </a:lnSpc>
              <a:spcAft>
                <a:spcPts val="1200"/>
              </a:spcAft>
              <a:defRPr sz="2100">
                <a:solidFill>
                  <a:srgbClr val="1E1E1E"/>
                </a:solidFill>
              </a:defRPr>
            </a:pPr>
            <a:r>
              <a:rPr lang="sv-SE" noProof="0" dirty="0"/>
              <a:t>Den säger ifrån när system, regler eller attityder hotar människors värdighet.</a:t>
            </a:r>
          </a:p>
        </p:txBody>
      </p:sp>
    </p:spTree>
    <p:extLst>
      <p:ext uri="{BB962C8B-B14F-4D97-AF65-F5344CB8AC3E}">
        <p14:creationId xmlns:p14="http://schemas.microsoft.com/office/powerpoint/2010/main" val="33401881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veriges Stadsmissioner">
  <a:themeElements>
    <a:clrScheme name="Sveriges Stadsmissioner">
      <a:dk1>
        <a:sysClr val="windowText" lastClr="000000"/>
      </a:dk1>
      <a:lt1>
        <a:sysClr val="window" lastClr="FFFFFF"/>
      </a:lt1>
      <a:dk2>
        <a:srgbClr val="005082"/>
      </a:dk2>
      <a:lt2>
        <a:srgbClr val="262626"/>
      </a:lt2>
      <a:accent1>
        <a:srgbClr val="0071BA"/>
      </a:accent1>
      <a:accent2>
        <a:srgbClr val="007A33"/>
      </a:accent2>
      <a:accent3>
        <a:srgbClr val="000000"/>
      </a:accent3>
      <a:accent4>
        <a:srgbClr val="FFD100"/>
      </a:accent4>
      <a:accent5>
        <a:srgbClr val="EE7F00"/>
      </a:accent5>
      <a:accent6>
        <a:srgbClr val="D22630"/>
      </a:accent6>
      <a:hlink>
        <a:srgbClr val="0563C1"/>
      </a:hlink>
      <a:folHlink>
        <a:srgbClr val="954F72"/>
      </a:folHlink>
    </a:clrScheme>
    <a:fontScheme name="Anpassat 84">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lumMod val="10000"/>
            <a:lumOff val="90000"/>
          </a:schemeClr>
        </a:solidFill>
        <a:ln>
          <a:noFill/>
        </a:ln>
      </a:spPr>
      <a:bodyPr rtlCol="0" anchor="ctr"/>
      <a:lstStyle>
        <a:defPPr algn="ctr">
          <a:defRPr dirty="0" err="1" smtClean="0">
            <a:solidFill>
              <a:schemeClr val="tx1"/>
            </a:solidFill>
          </a:defRPr>
        </a:defPPr>
      </a:lstStyle>
      <a:style>
        <a:lnRef idx="2">
          <a:schemeClr val="accent1">
            <a:shade val="15000"/>
          </a:schemeClr>
        </a:lnRef>
        <a:fillRef idx="1">
          <a:schemeClr val="accent1"/>
        </a:fillRef>
        <a:effectRef idx="0">
          <a:schemeClr val="accent1"/>
        </a:effectRef>
        <a:fontRef idx="minor">
          <a:schemeClr val="lt1"/>
        </a:fontRef>
      </a:style>
    </a:spDef>
    <a:lnDef>
      <a:spPr>
        <a:ln w="9525">
          <a:solidFill>
            <a:schemeClr val="bg1">
              <a:lumMod val="75000"/>
            </a:schemeClr>
          </a:solidFill>
        </a:ln>
        <a:effectLst/>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PT mall.potx" id="{B65FE5C9-ADAC-441C-98E8-A1AAD2737AC3}" vid="{0CA2995B-F9E6-4625-A729-DDBDEB7D6FF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C7D7F42364AD046910235F2E29F2B5A" ma:contentTypeVersion="11" ma:contentTypeDescription="Skapa ett nytt dokument." ma:contentTypeScope="" ma:versionID="a146b4b0880892b0578a1878ae9ec5c3">
  <xsd:schema xmlns:xsd="http://www.w3.org/2001/XMLSchema" xmlns:xs="http://www.w3.org/2001/XMLSchema" xmlns:p="http://schemas.microsoft.com/office/2006/metadata/properties" xmlns:ns2="8dfcbd46-eb79-4dc0-b3ad-467709f93d7f" xmlns:ns3="de4d183f-7ce5-4170-b059-5b32fe7afb79" targetNamespace="http://schemas.microsoft.com/office/2006/metadata/properties" ma:root="true" ma:fieldsID="c3009d582d1083cef345a0936b5622ec" ns2:_="" ns3:_="">
    <xsd:import namespace="8dfcbd46-eb79-4dc0-b3ad-467709f93d7f"/>
    <xsd:import namespace="de4d183f-7ce5-4170-b059-5b32fe7afb7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Locatio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fcbd46-eb79-4dc0-b3ad-467709f93d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Bildmarkeringar" ma:readOnly="false" ma:fieldId="{5cf76f15-5ced-4ddc-b409-7134ff3c332f}" ma:taxonomyMulti="true" ma:sspId="fe994498-4079-427d-8cb5-4fc827e27c25"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dexed="true"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e4d183f-7ce5-4170-b059-5b32fe7afb7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e838bd2-4f0a-4484-acba-51e582738b2d}" ma:internalName="TaxCatchAll" ma:showField="CatchAllData" ma:web="de4d183f-7ce5-4170-b059-5b32fe7afb7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de4d183f-7ce5-4170-b059-5b32fe7afb79" xsi:nil="true"/>
    <lcf76f155ced4ddcb4097134ff3c332f xmlns="8dfcbd46-eb79-4dc0-b3ad-467709f93d7f">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EC810BA-1584-425A-A5ED-CEA2261596C6}"/>
</file>

<file path=customXml/itemProps2.xml><?xml version="1.0" encoding="utf-8"?>
<ds:datastoreItem xmlns:ds="http://schemas.openxmlformats.org/officeDocument/2006/customXml" ds:itemID="{9CEE75E2-294B-4702-B187-A1130C482CD1}">
  <ds:schemaRefs>
    <ds:schemaRef ds:uri="http://schemas.microsoft.com/office/2006/metadata/properties"/>
    <ds:schemaRef ds:uri="http://schemas.microsoft.com/office/infopath/2007/PartnerControls"/>
    <ds:schemaRef ds:uri="4f542ccf-4e0c-48a6-9a0d-c7fc0c422d96"/>
    <ds:schemaRef ds:uri="f61dcc98-a3b9-477e-843a-2704a07d5de2"/>
  </ds:schemaRefs>
</ds:datastoreItem>
</file>

<file path=customXml/itemProps3.xml><?xml version="1.0" encoding="utf-8"?>
<ds:datastoreItem xmlns:ds="http://schemas.openxmlformats.org/officeDocument/2006/customXml" ds:itemID="{5F047391-17C5-4A5C-8B40-2134A1E21BB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 mall</Template>
  <TotalTime>323</TotalTime>
  <Words>804</Words>
  <Application>Microsoft Office PowerPoint</Application>
  <PresentationFormat>Bredbild</PresentationFormat>
  <Paragraphs>56</Paragraphs>
  <Slides>14</Slides>
  <Notes>5</Notes>
  <HiddenSlides>0</HiddenSlides>
  <MMClips>0</MMClips>
  <ScaleCrop>false</ScaleCrop>
  <HeadingPairs>
    <vt:vector size="8" baseType="variant">
      <vt:variant>
        <vt:lpstr>Använt teckensnitt</vt:lpstr>
      </vt:variant>
      <vt:variant>
        <vt:i4>3</vt:i4>
      </vt:variant>
      <vt:variant>
        <vt:lpstr>Tema</vt:lpstr>
      </vt:variant>
      <vt:variant>
        <vt:i4>1</vt:i4>
      </vt:variant>
      <vt:variant>
        <vt:lpstr>Serverprogram för OLE-inbäddning</vt:lpstr>
      </vt:variant>
      <vt:variant>
        <vt:i4>1</vt:i4>
      </vt:variant>
      <vt:variant>
        <vt:lpstr>Bildrubriker</vt:lpstr>
      </vt:variant>
      <vt:variant>
        <vt:i4>14</vt:i4>
      </vt:variant>
    </vt:vector>
  </HeadingPairs>
  <TitlesOfParts>
    <vt:vector size="19" baseType="lpstr">
      <vt:lpstr>Arial</vt:lpstr>
      <vt:lpstr>Arial Black</vt:lpstr>
      <vt:lpstr>Calibri</vt:lpstr>
      <vt:lpstr>Sveriges Stadsmissioner</vt:lpstr>
      <vt:lpstr>think-cell Slide</vt:lpstr>
      <vt:lpstr>PowerPoint-presentation</vt:lpstr>
      <vt:lpstr>PowerPoint-presentation</vt:lpstr>
      <vt:lpstr>PowerPoint-presentation</vt:lpstr>
      <vt:lpstr>PowerPoint-presentation</vt:lpstr>
      <vt:lpstr>PowerPoint-presentation</vt:lpstr>
      <vt:lpstr>Varför frågan är viktig</vt:lpstr>
      <vt:lpstr>Kristen människosyn – enkelt uttryckt</vt:lpstr>
      <vt:lpstr>Att arbeta med detta som grund är mer än att hjälpa</vt:lpstr>
      <vt:lpstr>Att arbeta utifrån en värderingsgrund som vår …</vt:lpstr>
      <vt:lpstr>Risken: att bli neutral service – Nej modiga ska vi vara</vt:lpstr>
      <vt:lpstr>Risken: att tappa kompassen</vt:lpstr>
      <vt:lpstr>I ett sekulärt välfärdssamhälle</vt:lpstr>
      <vt:lpstr>Vad betyder det att arbeta i en värderingsstyrd organisation? </vt:lpstr>
      <vt:lpstr>Vi skriver just nu ett nytt dokument – kortversion av Grundläggande värderingar. Hur går det Elin?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Till din hjälp</dc:title>
  <dc:creator>Karin Timm Östlund</dc:creator>
  <cp:lastModifiedBy>Jonas Rydberg</cp:lastModifiedBy>
  <cp:revision>6</cp:revision>
  <dcterms:created xsi:type="dcterms:W3CDTF">2023-09-26T12:42:31Z</dcterms:created>
  <dcterms:modified xsi:type="dcterms:W3CDTF">2026-05-06T09:02:28Z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0x0101005C7D7F42364AD046910235F2E29F2B5A</vt:lpwstr>
  </property>
  <property fmtid="{D5CDD505-2E9C-101B-9397-08002B2CF9AE}" pid="3" name="MediaServiceImageTags">
    <vt:lpwstr/>
  </property>
</Properties>
</file>